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48D45-BA17-4301-A0AF-756EABE73A9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FA3E0-A0D4-4EBB-A93B-A04C01D04C3C}">
      <dgm:prSet/>
      <dgm:spPr/>
      <dgm:t>
        <a:bodyPr/>
        <a:lstStyle/>
        <a:p>
          <a:r>
            <a:rPr lang="cs-CZ" dirty="0"/>
            <a:t>Tomáš Horník</a:t>
          </a:r>
          <a:endParaRPr lang="en-US" dirty="0"/>
        </a:p>
      </dgm:t>
    </dgm:pt>
    <dgm:pt modelId="{32DF5B08-7FE8-4707-BA48-D07187D3406E}" type="parTrans" cxnId="{E35D3EB5-AD41-4360-86D0-962A18FEA17E}">
      <dgm:prSet/>
      <dgm:spPr/>
      <dgm:t>
        <a:bodyPr/>
        <a:lstStyle/>
        <a:p>
          <a:endParaRPr lang="en-US"/>
        </a:p>
      </dgm:t>
    </dgm:pt>
    <dgm:pt modelId="{7E10F57B-2737-4E47-B66B-69F974CFDC02}" type="sibTrans" cxnId="{E35D3EB5-AD41-4360-86D0-962A18FEA17E}">
      <dgm:prSet/>
      <dgm:spPr/>
      <dgm:t>
        <a:bodyPr/>
        <a:lstStyle/>
        <a:p>
          <a:endParaRPr lang="en-US"/>
        </a:p>
      </dgm:t>
    </dgm:pt>
    <dgm:pt modelId="{5165425E-B2D8-4F60-A89B-12CDD0E24AC8}">
      <dgm:prSet/>
      <dgm:spPr/>
      <dgm:t>
        <a:bodyPr/>
        <a:lstStyle/>
        <a:p>
          <a:r>
            <a:rPr lang="cs-CZ"/>
            <a:t>5.4.2024</a:t>
          </a:r>
          <a:endParaRPr lang="en-US"/>
        </a:p>
      </dgm:t>
    </dgm:pt>
    <dgm:pt modelId="{93DF5350-6538-41C1-A6EA-EED77ADFFBC4}" type="parTrans" cxnId="{FE43447C-1DB9-4EC6-84CF-6A33B2133950}">
      <dgm:prSet/>
      <dgm:spPr/>
      <dgm:t>
        <a:bodyPr/>
        <a:lstStyle/>
        <a:p>
          <a:endParaRPr lang="en-US"/>
        </a:p>
      </dgm:t>
    </dgm:pt>
    <dgm:pt modelId="{57C5D772-EADC-49E3-8691-8C30520982E9}" type="sibTrans" cxnId="{FE43447C-1DB9-4EC6-84CF-6A33B2133950}">
      <dgm:prSet/>
      <dgm:spPr/>
      <dgm:t>
        <a:bodyPr/>
        <a:lstStyle/>
        <a:p>
          <a:endParaRPr lang="en-US"/>
        </a:p>
      </dgm:t>
    </dgm:pt>
    <dgm:pt modelId="{DC76DC6D-5987-4420-BFE2-559B75B2535A}" type="pres">
      <dgm:prSet presAssocID="{26348D45-BA17-4301-A0AF-756EABE73A93}" presName="Name0" presStyleCnt="0">
        <dgm:presLayoutVars>
          <dgm:dir/>
          <dgm:resizeHandles/>
        </dgm:presLayoutVars>
      </dgm:prSet>
      <dgm:spPr/>
    </dgm:pt>
    <dgm:pt modelId="{63E584F6-4FF9-4E41-BDB5-7C2B415A1454}" type="pres">
      <dgm:prSet presAssocID="{ED8FA3E0-A0D4-4EBB-A93B-A04C01D04C3C}" presName="compNode" presStyleCnt="0"/>
      <dgm:spPr/>
    </dgm:pt>
    <dgm:pt modelId="{2F5E43FF-1789-4B3C-AE5B-33BFB5C1A955}" type="pres">
      <dgm:prSet presAssocID="{ED8FA3E0-A0D4-4EBB-A93B-A04C01D04C3C}" presName="dummyConnPt" presStyleCnt="0"/>
      <dgm:spPr/>
    </dgm:pt>
    <dgm:pt modelId="{A02AEF8A-9EE8-4555-845D-C568A8D24449}" type="pres">
      <dgm:prSet presAssocID="{ED8FA3E0-A0D4-4EBB-A93B-A04C01D04C3C}" presName="node" presStyleLbl="node1" presStyleIdx="0" presStyleCnt="2">
        <dgm:presLayoutVars>
          <dgm:bulletEnabled val="1"/>
        </dgm:presLayoutVars>
      </dgm:prSet>
      <dgm:spPr/>
    </dgm:pt>
    <dgm:pt modelId="{0523500C-F1FC-4FAF-81D9-70B10AE8287A}" type="pres">
      <dgm:prSet presAssocID="{7E10F57B-2737-4E47-B66B-69F974CFDC02}" presName="sibTrans" presStyleLbl="bgSibTrans2D1" presStyleIdx="0" presStyleCnt="1"/>
      <dgm:spPr/>
    </dgm:pt>
    <dgm:pt modelId="{D979602E-C680-4988-B83C-CD8AA9DBE041}" type="pres">
      <dgm:prSet presAssocID="{5165425E-B2D8-4F60-A89B-12CDD0E24AC8}" presName="compNode" presStyleCnt="0"/>
      <dgm:spPr/>
    </dgm:pt>
    <dgm:pt modelId="{A90F735A-09E8-4F2E-90F1-115D4C47B6B2}" type="pres">
      <dgm:prSet presAssocID="{5165425E-B2D8-4F60-A89B-12CDD0E24AC8}" presName="dummyConnPt" presStyleCnt="0"/>
      <dgm:spPr/>
    </dgm:pt>
    <dgm:pt modelId="{3BCE47F0-DFC6-440D-B33B-9D251D880EBA}" type="pres">
      <dgm:prSet presAssocID="{5165425E-B2D8-4F60-A89B-12CDD0E24AC8}" presName="node" presStyleLbl="node1" presStyleIdx="1" presStyleCnt="2">
        <dgm:presLayoutVars>
          <dgm:bulletEnabled val="1"/>
        </dgm:presLayoutVars>
      </dgm:prSet>
      <dgm:spPr/>
    </dgm:pt>
  </dgm:ptLst>
  <dgm:cxnLst>
    <dgm:cxn modelId="{86EC8325-53DB-433F-8C56-E699A49A5F7F}" type="presOf" srcId="{26348D45-BA17-4301-A0AF-756EABE73A93}" destId="{DC76DC6D-5987-4420-BFE2-559B75B2535A}" srcOrd="0" destOrd="0" presId="urn:microsoft.com/office/officeart/2005/8/layout/bProcess4"/>
    <dgm:cxn modelId="{FE43447C-1DB9-4EC6-84CF-6A33B2133950}" srcId="{26348D45-BA17-4301-A0AF-756EABE73A93}" destId="{5165425E-B2D8-4F60-A89B-12CDD0E24AC8}" srcOrd="1" destOrd="0" parTransId="{93DF5350-6538-41C1-A6EA-EED77ADFFBC4}" sibTransId="{57C5D772-EADC-49E3-8691-8C30520982E9}"/>
    <dgm:cxn modelId="{D283808D-FF73-405D-AE8D-7CCC9A4A55CB}" type="presOf" srcId="{ED8FA3E0-A0D4-4EBB-A93B-A04C01D04C3C}" destId="{A02AEF8A-9EE8-4555-845D-C568A8D24449}" srcOrd="0" destOrd="0" presId="urn:microsoft.com/office/officeart/2005/8/layout/bProcess4"/>
    <dgm:cxn modelId="{E35D3EB5-AD41-4360-86D0-962A18FEA17E}" srcId="{26348D45-BA17-4301-A0AF-756EABE73A93}" destId="{ED8FA3E0-A0D4-4EBB-A93B-A04C01D04C3C}" srcOrd="0" destOrd="0" parTransId="{32DF5B08-7FE8-4707-BA48-D07187D3406E}" sibTransId="{7E10F57B-2737-4E47-B66B-69F974CFDC02}"/>
    <dgm:cxn modelId="{B79DCACD-C51A-45BE-A5E4-D6F533546B55}" type="presOf" srcId="{5165425E-B2D8-4F60-A89B-12CDD0E24AC8}" destId="{3BCE47F0-DFC6-440D-B33B-9D251D880EBA}" srcOrd="0" destOrd="0" presId="urn:microsoft.com/office/officeart/2005/8/layout/bProcess4"/>
    <dgm:cxn modelId="{F1D853E7-B559-4D88-9902-62529A29A0A4}" type="presOf" srcId="{7E10F57B-2737-4E47-B66B-69F974CFDC02}" destId="{0523500C-F1FC-4FAF-81D9-70B10AE8287A}" srcOrd="0" destOrd="0" presId="urn:microsoft.com/office/officeart/2005/8/layout/bProcess4"/>
    <dgm:cxn modelId="{B984AD90-B0B4-4B1C-87C0-963B07BDA574}" type="presParOf" srcId="{DC76DC6D-5987-4420-BFE2-559B75B2535A}" destId="{63E584F6-4FF9-4E41-BDB5-7C2B415A1454}" srcOrd="0" destOrd="0" presId="urn:microsoft.com/office/officeart/2005/8/layout/bProcess4"/>
    <dgm:cxn modelId="{AFD1080A-7472-48B7-8D97-157AB24E8C43}" type="presParOf" srcId="{63E584F6-4FF9-4E41-BDB5-7C2B415A1454}" destId="{2F5E43FF-1789-4B3C-AE5B-33BFB5C1A955}" srcOrd="0" destOrd="0" presId="urn:microsoft.com/office/officeart/2005/8/layout/bProcess4"/>
    <dgm:cxn modelId="{9A91A56E-CFBB-4673-8BAA-BD27FB433B87}" type="presParOf" srcId="{63E584F6-4FF9-4E41-BDB5-7C2B415A1454}" destId="{A02AEF8A-9EE8-4555-845D-C568A8D24449}" srcOrd="1" destOrd="0" presId="urn:microsoft.com/office/officeart/2005/8/layout/bProcess4"/>
    <dgm:cxn modelId="{37A82397-7BF9-4212-8D91-A9393028FA40}" type="presParOf" srcId="{DC76DC6D-5987-4420-BFE2-559B75B2535A}" destId="{0523500C-F1FC-4FAF-81D9-70B10AE8287A}" srcOrd="1" destOrd="0" presId="urn:microsoft.com/office/officeart/2005/8/layout/bProcess4"/>
    <dgm:cxn modelId="{E9442757-69CC-480C-976E-FCAC8E532954}" type="presParOf" srcId="{DC76DC6D-5987-4420-BFE2-559B75B2535A}" destId="{D979602E-C680-4988-B83C-CD8AA9DBE041}" srcOrd="2" destOrd="0" presId="urn:microsoft.com/office/officeart/2005/8/layout/bProcess4"/>
    <dgm:cxn modelId="{8BE8BCA6-D778-41B7-AEC1-E11665AD5426}" type="presParOf" srcId="{D979602E-C680-4988-B83C-CD8AA9DBE041}" destId="{A90F735A-09E8-4F2E-90F1-115D4C47B6B2}" srcOrd="0" destOrd="0" presId="urn:microsoft.com/office/officeart/2005/8/layout/bProcess4"/>
    <dgm:cxn modelId="{4AE839B2-B6A1-4C26-86E5-F8FE6B5D5343}" type="presParOf" srcId="{D979602E-C680-4988-B83C-CD8AA9DBE041}" destId="{3BCE47F0-DFC6-440D-B33B-9D251D880EB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3500C-F1FC-4FAF-81D9-70B10AE8287A}">
      <dsp:nvSpPr>
        <dsp:cNvPr id="0" name=""/>
        <dsp:cNvSpPr/>
      </dsp:nvSpPr>
      <dsp:spPr>
        <a:xfrm rot="5400000">
          <a:off x="355310" y="1979581"/>
          <a:ext cx="3077450" cy="3721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EF8A-9EE8-4555-845D-C568A8D24449}">
      <dsp:nvSpPr>
        <dsp:cNvPr id="0" name=""/>
        <dsp:cNvSpPr/>
      </dsp:nvSpPr>
      <dsp:spPr>
        <a:xfrm>
          <a:off x="1055108" y="3515"/>
          <a:ext cx="4135048" cy="2481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Tomáš Horník</a:t>
          </a:r>
          <a:endParaRPr lang="en-US" sz="6400" kern="1200" dirty="0"/>
        </a:p>
      </dsp:txBody>
      <dsp:txXfrm>
        <a:off x="1127775" y="76182"/>
        <a:ext cx="3989714" cy="2335695"/>
      </dsp:txXfrm>
    </dsp:sp>
    <dsp:sp modelId="{3BCE47F0-DFC6-440D-B33B-9D251D880EBA}">
      <dsp:nvSpPr>
        <dsp:cNvPr id="0" name=""/>
        <dsp:cNvSpPr/>
      </dsp:nvSpPr>
      <dsp:spPr>
        <a:xfrm>
          <a:off x="1055108" y="3104802"/>
          <a:ext cx="4135048" cy="2481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/>
            <a:t>5.4.2024</a:t>
          </a:r>
          <a:endParaRPr lang="en-US" sz="6400" kern="1200"/>
        </a:p>
      </dsp:txBody>
      <dsp:txXfrm>
        <a:off x="1127775" y="3177469"/>
        <a:ext cx="3989714" cy="233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3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3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7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7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1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9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64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F4AA42-219E-FCD0-7CF5-D153F3C75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cs-CZ" sz="5600" dirty="0">
                <a:solidFill>
                  <a:schemeClr val="bg1"/>
                </a:solidFill>
              </a:rPr>
              <a:t>Fyzikální pokusy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22C7D9-A0A7-7852-FF70-3A9CF107B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Elektrování těles</a:t>
            </a:r>
          </a:p>
        </p:txBody>
      </p:sp>
      <p:pic>
        <p:nvPicPr>
          <p:cNvPr id="4" name="Picture 3" descr="Calculus vzorec">
            <a:extLst>
              <a:ext uri="{FF2B5EF4-FFF2-40B4-BE49-F238E27FC236}">
                <a16:creationId xmlns:a16="http://schemas.microsoft.com/office/drawing/2014/main" id="{B3CE2664-B916-D236-1728-D3A5621E5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15043" r="19404" b="-1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2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5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D64DB3-F313-EF72-6597-90F9B0B3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2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vezmeme</a:t>
            </a:r>
            <a:r>
              <a:rPr lang="en-US" sz="6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6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papír</a:t>
            </a:r>
            <a:endParaRPr lang="en-US" sz="6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, papírnictví / kancelářské potřeby, papír, Papírový výrobek&#10;&#10;Popis byl vytvořen automaticky">
            <a:extLst>
              <a:ext uri="{FF2B5EF4-FFF2-40B4-BE49-F238E27FC236}">
                <a16:creationId xmlns:a16="http://schemas.microsoft.com/office/drawing/2014/main" id="{8D4B581B-B4EB-7399-F756-6B6EE0A74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26" y="1894337"/>
            <a:ext cx="5569864" cy="4191322"/>
          </a:xfrm>
          <a:prstGeom prst="rect">
            <a:avLst/>
          </a:prstGeom>
        </p:spPr>
      </p:pic>
      <p:sp>
        <p:nvSpPr>
          <p:cNvPr id="31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6FDC57-16FD-C6B6-EBCF-76AAC6A1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Nastříháme ho na kousky</a:t>
            </a:r>
          </a:p>
        </p:txBody>
      </p:sp>
      <p:sp>
        <p:nvSpPr>
          <p:cNvPr id="1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71F9A4-8612-0DA8-BD05-2B513864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8489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F66950-8793-20AA-4B32-1CEFBC4D2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4" r="-2" b="22226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4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B4B553-9A86-702E-4B8F-BDB761E5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Vezmeme si pravítko</a:t>
            </a:r>
          </a:p>
        </p:txBody>
      </p:sp>
      <p:sp>
        <p:nvSpPr>
          <p:cNvPr id="14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měřicí tyč, pravítko, interiér, hřebík&#10;&#10;Popis byl vytvořen automaticky">
            <a:extLst>
              <a:ext uri="{FF2B5EF4-FFF2-40B4-BE49-F238E27FC236}">
                <a16:creationId xmlns:a16="http://schemas.microsoft.com/office/drawing/2014/main" id="{6C69B1EE-11EF-C71E-303A-800420F7F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/>
          <a:stretch/>
        </p:blipFill>
        <p:spPr>
          <a:xfrm>
            <a:off x="5986926" y="1598246"/>
            <a:ext cx="5569864" cy="4783504"/>
          </a:xfrm>
          <a:prstGeom prst="rect">
            <a:avLst/>
          </a:prstGeom>
        </p:spPr>
      </p:pic>
      <p:sp>
        <p:nvSpPr>
          <p:cNvPr id="18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E2497-7DA6-A4D1-DAFE-EB2813F2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6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 Pravítkem třeme o vlasy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interiér, osoba&#10;&#10;Popis byl vytvořen automaticky">
            <a:extLst>
              <a:ext uri="{FF2B5EF4-FFF2-40B4-BE49-F238E27FC236}">
                <a16:creationId xmlns:a16="http://schemas.microsoft.com/office/drawing/2014/main" id="{FBEAB351-2384-A0B5-26C2-CAF326DF5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44" y="1598246"/>
            <a:ext cx="3587628" cy="4783504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180E0B-E953-9D96-FCE1-AFA15B8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Dáme pravítko nad nastříhané papírky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20950-7D60-4DD9-AFBC-62F86B9B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36" y="3505199"/>
            <a:ext cx="5141949" cy="11981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ty se vzápětí na pravítko přichytávají </a:t>
            </a:r>
          </a:p>
        </p:txBody>
      </p:sp>
      <p:pic>
        <p:nvPicPr>
          <p:cNvPr id="5" name="Obrázek 4" descr="Obsah obrázku nůžky, interiér, nářadí, stůl&#10;&#10;Popis byl vytvořen automaticky">
            <a:extLst>
              <a:ext uri="{FF2B5EF4-FFF2-40B4-BE49-F238E27FC236}">
                <a16:creationId xmlns:a16="http://schemas.microsoft.com/office/drawing/2014/main" id="{DCE1EA42-147D-9E13-F479-3C87EBABD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9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F2710-2F13-613C-D8AB-5E48DB0B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vidíme, že se pokus vydařil</a:t>
            </a:r>
          </a:p>
        </p:txBody>
      </p:sp>
      <p:sp>
        <p:nvSpPr>
          <p:cNvPr id="2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Zástupný obsah 11" descr="Obsah obrázku interiér, měřicí tyč, text, pravítko&#10;&#10;Popis byl vytvořen automaticky">
            <a:extLst>
              <a:ext uri="{FF2B5EF4-FFF2-40B4-BE49-F238E27FC236}">
                <a16:creationId xmlns:a16="http://schemas.microsoft.com/office/drawing/2014/main" id="{6C51A4EB-8A17-F431-0AC9-C55042D40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1" r="-5" b="-5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8489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14" name="Obrázek 13" descr="Obsah obrázku nůžky, interiér, nářadí, stůl&#10;&#10;Popis byl vytvořen automaticky">
            <a:extLst>
              <a:ext uri="{FF2B5EF4-FFF2-40B4-BE49-F238E27FC236}">
                <a16:creationId xmlns:a16="http://schemas.microsoft.com/office/drawing/2014/main" id="{82203349-8E24-F479-4CD0-71E090CF59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2" r="-2" b="-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0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05C6FB-4C1E-F3D1-659D-8BE5AB68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61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3B0AC18A-34E2-0C86-3519-505B7BC05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41911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8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2E92C4-A8B0-CF23-1A2E-6B86316E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5000" dirty="0" err="1">
                <a:solidFill>
                  <a:schemeClr val="bg1"/>
                </a:solidFill>
              </a:rPr>
              <a:t>Přípravíme</a:t>
            </a:r>
            <a:r>
              <a:rPr lang="cs-CZ" sz="5000" dirty="0">
                <a:solidFill>
                  <a:schemeClr val="bg1"/>
                </a:solidFill>
              </a:rPr>
              <a:t> si: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   - vlasy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        - balónek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- strop                      </a:t>
            </a:r>
            <a:br>
              <a:rPr lang="cs-CZ" sz="5000" dirty="0">
                <a:solidFill>
                  <a:schemeClr val="bg1"/>
                </a:solidFill>
              </a:rPr>
            </a:br>
            <a:endParaRPr lang="cs-CZ" sz="5000" dirty="0">
              <a:solidFill>
                <a:schemeClr val="bg1"/>
              </a:solidFill>
            </a:endParaRP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B758F-7F95-D0AA-5DF3-DC7F508B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endParaRPr lang="cs-CZ" sz="1800"/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4533B-5ABA-9C64-0075-A3E118A4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Nafoukneme</a:t>
            </a:r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balónek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balón, interiér, Potřeby na párty, osoba&#10;&#10;Popis byl vytvořen automaticky">
            <a:extLst>
              <a:ext uri="{FF2B5EF4-FFF2-40B4-BE49-F238E27FC236}">
                <a16:creationId xmlns:a16="http://schemas.microsoft.com/office/drawing/2014/main" id="{E03A1094-A4E1-E5A3-EE27-0084C675E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7297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25A6EE-FEB2-79E3-0EBB-74931B84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Nafukujeme </a:t>
            </a:r>
          </a:p>
        </p:txBody>
      </p:sp>
      <p:pic>
        <p:nvPicPr>
          <p:cNvPr id="5" name="Zástupný obsah 4" descr="Obsah obrázku balón, Potřeby na párty, interiér, osoba&#10;&#10;Popis byl vytvořen automaticky">
            <a:extLst>
              <a:ext uri="{FF2B5EF4-FFF2-40B4-BE49-F238E27FC236}">
                <a16:creationId xmlns:a16="http://schemas.microsoft.com/office/drawing/2014/main" id="{719C62BD-A3C6-6F8E-96FE-9F2AA8B33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86C2D-377B-BB4A-E0BB-94A011EF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Třeme</a:t>
            </a:r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balónek</a:t>
            </a:r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vlasy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osoba, oblečení, klobouk, nošení&#10;&#10;Popis byl vytvořen automaticky">
            <a:extLst>
              <a:ext uri="{FF2B5EF4-FFF2-40B4-BE49-F238E27FC236}">
                <a16:creationId xmlns:a16="http://schemas.microsoft.com/office/drawing/2014/main" id="{CF06E371-8BF6-D1B2-155B-CCBFDB6DA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8DE408-B9B4-BBA6-B2D7-C704BDAF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Stále třeme</a:t>
            </a:r>
          </a:p>
        </p:txBody>
      </p:sp>
      <p:pic>
        <p:nvPicPr>
          <p:cNvPr id="5" name="Zástupný obsah 4" descr="Obsah obrázku balón, osoba, interiér&#10;&#10;Popis byl vytvořen automaticky">
            <a:extLst>
              <a:ext uri="{FF2B5EF4-FFF2-40B4-BE49-F238E27FC236}">
                <a16:creationId xmlns:a16="http://schemas.microsoft.com/office/drawing/2014/main" id="{14FC60B7-4E79-FF13-136C-574B3D2E3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782A7E-75A1-D757-1ABB-CC4B0CB8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3.Zavěsíme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balónek</a:t>
            </a:r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400" b="1" cap="all" dirty="0">
                <a:solidFill>
                  <a:schemeClr val="bg1"/>
                </a:solidFill>
              </a:rPr>
              <a:t>strop</a:t>
            </a:r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CBA52-C7D1-6FD0-6C22-CFD656D0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36" y="3505199"/>
            <a:ext cx="5141949" cy="11981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vidíme</a:t>
            </a:r>
            <a:r>
              <a:rPr lang="cs-CZ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drží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Obsah obrázku koule, interiér&#10;&#10;Popis byl vytvořen automaticky">
            <a:extLst>
              <a:ext uri="{FF2B5EF4-FFF2-40B4-BE49-F238E27FC236}">
                <a16:creationId xmlns:a16="http://schemas.microsoft.com/office/drawing/2014/main" id="{BECC35A7-4051-8901-8A60-A12FD6015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C6746F-930A-E375-BAD2-2032A3E9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Pokus č. 2</a:t>
            </a:r>
            <a:endParaRPr lang="en-US" sz="60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DA0318-7B1F-F648-F8D2-0551CBC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Přípravíme</a:t>
            </a:r>
            <a: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</a:t>
            </a:r>
            <a:r>
              <a:rPr lang="en-US" sz="2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papír</a:t>
            </a:r>
            <a:b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- </a:t>
            </a:r>
            <a:r>
              <a:rPr lang="en-US" sz="2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vlasy</a:t>
            </a:r>
            <a:b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- </a:t>
            </a:r>
            <a:r>
              <a:rPr lang="en-US" sz="2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pravítko</a:t>
            </a:r>
            <a:b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- </a:t>
            </a:r>
            <a:r>
              <a:rPr lang="en-US" sz="24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nůžky</a:t>
            </a:r>
            <a:endParaRPr lang="en-US" sz="2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115</Words>
  <Application>Microsoft Office PowerPoint</Application>
  <PresentationFormat>Širokoúhlá obrazovka</PresentationFormat>
  <Paragraphs>21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Univers</vt:lpstr>
      <vt:lpstr>GradientVTI</vt:lpstr>
      <vt:lpstr>Fyzikální pokusy</vt:lpstr>
      <vt:lpstr>Přípravíme si:    - vlasy          - balónek - strop                       </vt:lpstr>
      <vt:lpstr>1. Nafoukneme balónek</vt:lpstr>
      <vt:lpstr>Nafukujeme </vt:lpstr>
      <vt:lpstr>2. Třeme balónek o vlasy</vt:lpstr>
      <vt:lpstr>Stále třeme</vt:lpstr>
      <vt:lpstr>3.Zavěsíme balónek na strop </vt:lpstr>
      <vt:lpstr>Pokus č. 2</vt:lpstr>
      <vt:lpstr>Přípravíme si     - papír    - vlasy          - pravítko    - nůžky</vt:lpstr>
      <vt:lpstr>1. vezmeme si papír</vt:lpstr>
      <vt:lpstr>2. Nastříháme ho na kousky</vt:lpstr>
      <vt:lpstr>3. Vezmeme si pravítko</vt:lpstr>
      <vt:lpstr>4. Pravítkem třeme o vlasy</vt:lpstr>
      <vt:lpstr>5. Dáme pravítko nad nastříhané papírky</vt:lpstr>
      <vt:lpstr>A vidíme, že se pokus vydařil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Fyzikální pokusy</dc:title>
  <dc:creator>Tomáš Horník</dc:creator>
  <cp:lastModifiedBy>Luboš Horník</cp:lastModifiedBy>
  <cp:revision>1</cp:revision>
  <dcterms:created xsi:type="dcterms:W3CDTF">2024-04-04T15:41:57Z</dcterms:created>
  <dcterms:modified xsi:type="dcterms:W3CDTF">2024-04-09T07:53:33Z</dcterms:modified>
</cp:coreProperties>
</file>