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E6DBC-07C5-4791-93F2-D82CE9BABA1A}" v="17" dt="2023-10-19T17:26:55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9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91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3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56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07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63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5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5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16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7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3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4C305-BC77-41CB-18DF-2D9FF6139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67"/>
          <a:stretch/>
        </p:blipFill>
        <p:spPr>
          <a:xfrm>
            <a:off x="20" y="-5732"/>
            <a:ext cx="12191980" cy="6869465"/>
          </a:xfrm>
          <a:custGeom>
            <a:avLst/>
            <a:gdLst/>
            <a:ahLst/>
            <a:cxnLst/>
            <a:rect l="l" t="t" r="r" b="b"/>
            <a:pathLst>
              <a:path w="12192000" h="6869465">
                <a:moveTo>
                  <a:pt x="0" y="0"/>
                </a:moveTo>
                <a:lnTo>
                  <a:pt x="12192000" y="0"/>
                </a:lnTo>
                <a:lnTo>
                  <a:pt x="12192000" y="6869465"/>
                </a:lnTo>
                <a:lnTo>
                  <a:pt x="0" y="6869465"/>
                </a:lnTo>
                <a:lnTo>
                  <a:pt x="0" y="6863732"/>
                </a:lnTo>
                <a:lnTo>
                  <a:pt x="4932327" y="6863732"/>
                </a:lnTo>
                <a:cubicBezTo>
                  <a:pt x="4954877" y="6844178"/>
                  <a:pt x="4935833" y="6829974"/>
                  <a:pt x="4936345" y="6816748"/>
                </a:cubicBezTo>
                <a:cubicBezTo>
                  <a:pt x="4936312" y="6799528"/>
                  <a:pt x="4931898" y="6779603"/>
                  <a:pt x="4932126" y="6760410"/>
                </a:cubicBezTo>
                <a:cubicBezTo>
                  <a:pt x="4926077" y="6749685"/>
                  <a:pt x="4932001" y="6711896"/>
                  <a:pt x="4937718" y="6701587"/>
                </a:cubicBezTo>
                <a:lnTo>
                  <a:pt x="4945023" y="6546523"/>
                </a:lnTo>
                <a:cubicBezTo>
                  <a:pt x="4946832" y="6537043"/>
                  <a:pt x="4955195" y="6509469"/>
                  <a:pt x="4956904" y="6492808"/>
                </a:cubicBezTo>
                <a:cubicBezTo>
                  <a:pt x="4955641" y="6460681"/>
                  <a:pt x="4976208" y="6483038"/>
                  <a:pt x="4955275" y="6446550"/>
                </a:cubicBezTo>
                <a:cubicBezTo>
                  <a:pt x="4970945" y="6394741"/>
                  <a:pt x="4947280" y="6365587"/>
                  <a:pt x="4974244" y="6323398"/>
                </a:cubicBezTo>
                <a:cubicBezTo>
                  <a:pt x="4984292" y="6261152"/>
                  <a:pt x="4978212" y="6193684"/>
                  <a:pt x="4986573" y="6130212"/>
                </a:cubicBezTo>
                <a:cubicBezTo>
                  <a:pt x="5004193" y="6090127"/>
                  <a:pt x="5021814" y="5947959"/>
                  <a:pt x="5028896" y="5868576"/>
                </a:cubicBezTo>
                <a:cubicBezTo>
                  <a:pt x="5016349" y="5805170"/>
                  <a:pt x="5049571" y="5720876"/>
                  <a:pt x="5029063" y="5653911"/>
                </a:cubicBezTo>
                <a:cubicBezTo>
                  <a:pt x="5025700" y="5619750"/>
                  <a:pt x="5006795" y="5599588"/>
                  <a:pt x="5015843" y="5566802"/>
                </a:cubicBezTo>
                <a:cubicBezTo>
                  <a:pt x="5012621" y="5534829"/>
                  <a:pt x="5003029" y="5507888"/>
                  <a:pt x="5005713" y="5480235"/>
                </a:cubicBezTo>
                <a:cubicBezTo>
                  <a:pt x="5001934" y="5451315"/>
                  <a:pt x="4997427" y="5413228"/>
                  <a:pt x="4993171" y="5393279"/>
                </a:cubicBezTo>
                <a:lnTo>
                  <a:pt x="4980173" y="5360539"/>
                </a:lnTo>
                <a:cubicBezTo>
                  <a:pt x="4979917" y="5349854"/>
                  <a:pt x="4979663" y="5339169"/>
                  <a:pt x="4979406" y="5328484"/>
                </a:cubicBezTo>
                <a:lnTo>
                  <a:pt x="4947869" y="5195405"/>
                </a:lnTo>
                <a:lnTo>
                  <a:pt x="4950024" y="5170341"/>
                </a:lnTo>
                <a:lnTo>
                  <a:pt x="4953441" y="5156299"/>
                </a:lnTo>
                <a:cubicBezTo>
                  <a:pt x="4954123" y="5094348"/>
                  <a:pt x="4954804" y="5032398"/>
                  <a:pt x="4955487" y="4970447"/>
                </a:cubicBezTo>
                <a:cubicBezTo>
                  <a:pt x="4958473" y="4924609"/>
                  <a:pt x="4954747" y="4919416"/>
                  <a:pt x="4955544" y="4863880"/>
                </a:cubicBezTo>
                <a:cubicBezTo>
                  <a:pt x="4954223" y="4819347"/>
                  <a:pt x="4953787" y="4748760"/>
                  <a:pt x="4947559" y="4703250"/>
                </a:cubicBezTo>
                <a:cubicBezTo>
                  <a:pt x="4931239" y="4672612"/>
                  <a:pt x="4924318" y="4541683"/>
                  <a:pt x="4917599" y="4500294"/>
                </a:cubicBezTo>
                <a:lnTo>
                  <a:pt x="4907243" y="4454917"/>
                </a:lnTo>
                <a:cubicBezTo>
                  <a:pt x="4905526" y="4448563"/>
                  <a:pt x="4906613" y="4379705"/>
                  <a:pt x="4907098" y="4371871"/>
                </a:cubicBezTo>
                <a:cubicBezTo>
                  <a:pt x="4890988" y="4197315"/>
                  <a:pt x="4876740" y="4243259"/>
                  <a:pt x="4869508" y="4193393"/>
                </a:cubicBezTo>
                <a:lnTo>
                  <a:pt x="4861739" y="4134589"/>
                </a:lnTo>
                <a:cubicBezTo>
                  <a:pt x="4838172" y="4101669"/>
                  <a:pt x="4843583" y="4086200"/>
                  <a:pt x="4834170" y="4067311"/>
                </a:cubicBezTo>
                <a:cubicBezTo>
                  <a:pt x="4818449" y="4020047"/>
                  <a:pt x="4800275" y="4009156"/>
                  <a:pt x="4790989" y="3993885"/>
                </a:cubicBezTo>
                <a:cubicBezTo>
                  <a:pt x="4782363" y="3993084"/>
                  <a:pt x="4782242" y="3982976"/>
                  <a:pt x="4778453" y="3975684"/>
                </a:cubicBezTo>
                <a:cubicBezTo>
                  <a:pt x="4769321" y="3971191"/>
                  <a:pt x="4758059" y="3933641"/>
                  <a:pt x="4758135" y="3920131"/>
                </a:cubicBezTo>
                <a:lnTo>
                  <a:pt x="4720476" y="3820102"/>
                </a:lnTo>
                <a:cubicBezTo>
                  <a:pt x="4716421" y="3816423"/>
                  <a:pt x="4690934" y="3772161"/>
                  <a:pt x="4687630" y="3767757"/>
                </a:cubicBezTo>
                <a:cubicBezTo>
                  <a:pt x="4647375" y="3558546"/>
                  <a:pt x="4654192" y="3642476"/>
                  <a:pt x="4630748" y="3566511"/>
                </a:cubicBezTo>
                <a:lnTo>
                  <a:pt x="4612614" y="3520370"/>
                </a:lnTo>
                <a:cubicBezTo>
                  <a:pt x="4611978" y="3460083"/>
                  <a:pt x="4594531" y="3496400"/>
                  <a:pt x="4610707" y="3459431"/>
                </a:cubicBezTo>
                <a:cubicBezTo>
                  <a:pt x="4599690" y="3413406"/>
                  <a:pt x="4569527" y="3328058"/>
                  <a:pt x="4557730" y="3264205"/>
                </a:cubicBezTo>
                <a:cubicBezTo>
                  <a:pt x="4546771" y="3214122"/>
                  <a:pt x="4546855" y="3187360"/>
                  <a:pt x="4539924" y="3129067"/>
                </a:cubicBezTo>
                <a:cubicBezTo>
                  <a:pt x="4499078" y="2924257"/>
                  <a:pt x="4507775" y="2900002"/>
                  <a:pt x="4494496" y="2844037"/>
                </a:cubicBezTo>
                <a:cubicBezTo>
                  <a:pt x="4480840" y="2820455"/>
                  <a:pt x="4481766" y="2819423"/>
                  <a:pt x="4460253" y="2793277"/>
                </a:cubicBezTo>
                <a:cubicBezTo>
                  <a:pt x="4460293" y="2792857"/>
                  <a:pt x="4460334" y="2792440"/>
                  <a:pt x="4460374" y="2792022"/>
                </a:cubicBezTo>
                <a:cubicBezTo>
                  <a:pt x="4450410" y="2725396"/>
                  <a:pt x="4422768" y="2611146"/>
                  <a:pt x="4430482" y="2592145"/>
                </a:cubicBezTo>
                <a:cubicBezTo>
                  <a:pt x="4420977" y="2538605"/>
                  <a:pt x="4406958" y="2503050"/>
                  <a:pt x="4403347" y="2470784"/>
                </a:cubicBezTo>
                <a:cubicBezTo>
                  <a:pt x="4403625" y="2469144"/>
                  <a:pt x="4380771" y="2411406"/>
                  <a:pt x="4381053" y="2409766"/>
                </a:cubicBezTo>
                <a:lnTo>
                  <a:pt x="4366650" y="2374381"/>
                </a:lnTo>
                <a:cubicBezTo>
                  <a:pt x="4354764" y="2340371"/>
                  <a:pt x="4344841" y="2342080"/>
                  <a:pt x="4340811" y="2293782"/>
                </a:cubicBezTo>
                <a:lnTo>
                  <a:pt x="4336437" y="2209654"/>
                </a:lnTo>
                <a:cubicBezTo>
                  <a:pt x="4336626" y="2183198"/>
                  <a:pt x="4331827" y="2147175"/>
                  <a:pt x="4332596" y="2097942"/>
                </a:cubicBezTo>
                <a:cubicBezTo>
                  <a:pt x="4331413" y="2040556"/>
                  <a:pt x="4334167" y="2024671"/>
                  <a:pt x="4335156" y="1959502"/>
                </a:cubicBezTo>
                <a:cubicBezTo>
                  <a:pt x="4355169" y="1909240"/>
                  <a:pt x="4334621" y="1899757"/>
                  <a:pt x="4342459" y="1843304"/>
                </a:cubicBezTo>
                <a:cubicBezTo>
                  <a:pt x="4323188" y="1767970"/>
                  <a:pt x="4341543" y="1709926"/>
                  <a:pt x="4335862" y="1678241"/>
                </a:cubicBezTo>
                <a:cubicBezTo>
                  <a:pt x="4358303" y="1686421"/>
                  <a:pt x="4316693" y="1650992"/>
                  <a:pt x="4341586" y="1648670"/>
                </a:cubicBezTo>
                <a:lnTo>
                  <a:pt x="4335121" y="1530444"/>
                </a:lnTo>
                <a:lnTo>
                  <a:pt x="4319921" y="1447059"/>
                </a:lnTo>
                <a:cubicBezTo>
                  <a:pt x="4323975" y="1435041"/>
                  <a:pt x="4318516" y="1400294"/>
                  <a:pt x="4311218" y="1391417"/>
                </a:cubicBezTo>
                <a:cubicBezTo>
                  <a:pt x="4309788" y="1382890"/>
                  <a:pt x="4318548" y="1369039"/>
                  <a:pt x="4310635" y="1363726"/>
                </a:cubicBezTo>
                <a:cubicBezTo>
                  <a:pt x="4306367" y="1345147"/>
                  <a:pt x="4300478" y="1312123"/>
                  <a:pt x="4295428" y="1284707"/>
                </a:cubicBezTo>
                <a:cubicBezTo>
                  <a:pt x="4305903" y="1270581"/>
                  <a:pt x="4295764" y="1246609"/>
                  <a:pt x="4294084" y="1208753"/>
                </a:cubicBezTo>
                <a:cubicBezTo>
                  <a:pt x="4293843" y="1179683"/>
                  <a:pt x="4285650" y="1146196"/>
                  <a:pt x="4290055" y="1100759"/>
                </a:cubicBezTo>
                <a:cubicBezTo>
                  <a:pt x="4311757" y="1052944"/>
                  <a:pt x="4302600" y="968080"/>
                  <a:pt x="4306769" y="926605"/>
                </a:cubicBezTo>
                <a:cubicBezTo>
                  <a:pt x="4309528" y="887466"/>
                  <a:pt x="4307447" y="916383"/>
                  <a:pt x="4304646" y="892119"/>
                </a:cubicBezTo>
                <a:cubicBezTo>
                  <a:pt x="4298906" y="862313"/>
                  <a:pt x="4286356" y="825479"/>
                  <a:pt x="4280184" y="788250"/>
                </a:cubicBezTo>
                <a:cubicBezTo>
                  <a:pt x="4275629" y="645614"/>
                  <a:pt x="4270483" y="653700"/>
                  <a:pt x="4265528" y="607803"/>
                </a:cubicBezTo>
                <a:cubicBezTo>
                  <a:pt x="4266555" y="576644"/>
                  <a:pt x="4255504" y="548004"/>
                  <a:pt x="4250448" y="512866"/>
                </a:cubicBezTo>
                <a:cubicBezTo>
                  <a:pt x="4226489" y="447977"/>
                  <a:pt x="4214139" y="399629"/>
                  <a:pt x="4204265" y="361348"/>
                </a:cubicBezTo>
                <a:cubicBezTo>
                  <a:pt x="4214896" y="343611"/>
                  <a:pt x="4189301" y="362369"/>
                  <a:pt x="4191203" y="283180"/>
                </a:cubicBezTo>
                <a:cubicBezTo>
                  <a:pt x="4193843" y="278738"/>
                  <a:pt x="4190376" y="269105"/>
                  <a:pt x="4186487" y="270087"/>
                </a:cubicBezTo>
                <a:cubicBezTo>
                  <a:pt x="4156789" y="131153"/>
                  <a:pt x="4126023" y="113821"/>
                  <a:pt x="4107290" y="49653"/>
                </a:cubicBezTo>
                <a:cubicBezTo>
                  <a:pt x="4103468" y="39460"/>
                  <a:pt x="4100491" y="27294"/>
                  <a:pt x="4097659" y="13662"/>
                </a:cubicBezTo>
                <a:lnTo>
                  <a:pt x="4096109" y="5732"/>
                </a:lnTo>
                <a:lnTo>
                  <a:pt x="0" y="5732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418457" y="1424189"/>
            <a:ext cx="6858002" cy="40210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2462C2-E3DB-4837-B94D-BC580B183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33"/>
            <a:ext cx="5035924" cy="6869464"/>
          </a:xfrm>
          <a:custGeom>
            <a:avLst/>
            <a:gdLst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9468 w 6128435"/>
              <a:gd name="connsiteY113" fmla="*/ 4200916 h 6858000"/>
              <a:gd name="connsiteX114" fmla="*/ 5917114 w 6128435"/>
              <a:gd name="connsiteY114" fmla="*/ 4213096 h 6858000"/>
              <a:gd name="connsiteX115" fmla="*/ 5921153 w 6128435"/>
              <a:gd name="connsiteY115" fmla="*/ 4236222 h 6858000"/>
              <a:gd name="connsiteX116" fmla="*/ 5924233 w 6128435"/>
              <a:gd name="connsiteY116" fmla="*/ 4242060 h 6858000"/>
              <a:gd name="connsiteX117" fmla="*/ 5923742 w 6128435"/>
              <a:gd name="connsiteY117" fmla="*/ 4265435 h 6858000"/>
              <a:gd name="connsiteX118" fmla="*/ 5928910 w 6128435"/>
              <a:gd name="connsiteY118" fmla="*/ 4300973 h 6858000"/>
              <a:gd name="connsiteX119" fmla="*/ 5939320 w 6128435"/>
              <a:gd name="connsiteY119" fmla="*/ 4340435 h 6858000"/>
              <a:gd name="connsiteX120" fmla="*/ 5936924 w 6128435"/>
              <a:gd name="connsiteY120" fmla="*/ 4353034 h 6858000"/>
              <a:gd name="connsiteX121" fmla="*/ 5946705 w 6128435"/>
              <a:gd name="connsiteY121" fmla="*/ 4428051 h 6858000"/>
              <a:gd name="connsiteX122" fmla="*/ 5949261 w 6128435"/>
              <a:gd name="connsiteY122" fmla="*/ 4449185 h 6858000"/>
              <a:gd name="connsiteX123" fmla="*/ 5957504 w 6128435"/>
              <a:gd name="connsiteY123" fmla="*/ 4465911 h 6858000"/>
              <a:gd name="connsiteX124" fmla="*/ 5964689 w 6128435"/>
              <a:gd name="connsiteY124" fmla="*/ 4468532 h 6858000"/>
              <a:gd name="connsiteX125" fmla="*/ 5967062 w 6128435"/>
              <a:gd name="connsiteY125" fmla="*/ 4479923 h 6858000"/>
              <a:gd name="connsiteX126" fmla="*/ 5968960 w 6128435"/>
              <a:gd name="connsiteY126" fmla="*/ 4482655 h 6858000"/>
              <a:gd name="connsiteX127" fmla="*/ 5978567 w 6128435"/>
              <a:gd name="connsiteY127" fmla="*/ 4498605 h 6858000"/>
              <a:gd name="connsiteX128" fmla="*/ 5967676 w 6128435"/>
              <a:gd name="connsiteY128" fmla="*/ 4540140 h 6858000"/>
              <a:gd name="connsiteX129" fmla="*/ 5980106 w 6128435"/>
              <a:gd name="connsiteY129" fmla="*/ 4585087 h 6858000"/>
              <a:gd name="connsiteX130" fmla="*/ 5986918 w 6128435"/>
              <a:gd name="connsiteY130" fmla="*/ 4764836 h 6858000"/>
              <a:gd name="connsiteX131" fmla="*/ 6013516 w 6128435"/>
              <a:gd name="connsiteY131" fmla="*/ 4786619 h 6858000"/>
              <a:gd name="connsiteX132" fmla="*/ 6025404 w 6128435"/>
              <a:gd name="connsiteY132" fmla="*/ 4858148 h 6858000"/>
              <a:gd name="connsiteX133" fmla="*/ 6007749 w 6128435"/>
              <a:gd name="connsiteY133" fmla="*/ 4964715 h 6858000"/>
              <a:gd name="connsiteX134" fmla="*/ 6005269 w 6128435"/>
              <a:gd name="connsiteY134" fmla="*/ 5150567 h 6858000"/>
              <a:gd name="connsiteX135" fmla="*/ 6001127 w 6128435"/>
              <a:gd name="connsiteY135" fmla="*/ 5164609 h 6858000"/>
              <a:gd name="connsiteX136" fmla="*/ 5996647 w 6128435"/>
              <a:gd name="connsiteY136" fmla="*/ 5185640 h 6858000"/>
              <a:gd name="connsiteX137" fmla="*/ 5998514 w 6128435"/>
              <a:gd name="connsiteY137" fmla="*/ 5189673 h 6858000"/>
              <a:gd name="connsiteX138" fmla="*/ 5995970 w 6128435"/>
              <a:gd name="connsiteY138" fmla="*/ 5221547 h 6858000"/>
              <a:gd name="connsiteX139" fmla="*/ 5997218 w 6128435"/>
              <a:gd name="connsiteY139" fmla="*/ 5222031 h 6858000"/>
              <a:gd name="connsiteX140" fmla="*/ 6002116 w 6128435"/>
              <a:gd name="connsiteY140" fmla="*/ 5231223 h 6858000"/>
              <a:gd name="connsiteX141" fmla="*/ 6008541 w 6128435"/>
              <a:gd name="connsiteY141" fmla="*/ 5248680 h 6858000"/>
              <a:gd name="connsiteX142" fmla="*/ 6039260 w 6128435"/>
              <a:gd name="connsiteY142" fmla="*/ 5289518 h 6858000"/>
              <a:gd name="connsiteX143" fmla="*/ 6036748 w 6128435"/>
              <a:gd name="connsiteY143" fmla="*/ 5322752 h 6858000"/>
              <a:gd name="connsiteX144" fmla="*/ 6036943 w 6128435"/>
              <a:gd name="connsiteY144" fmla="*/ 5329480 h 6858000"/>
              <a:gd name="connsiteX145" fmla="*/ 6037236 w 6128435"/>
              <a:gd name="connsiteY145" fmla="*/ 5329634 h 6858000"/>
              <a:gd name="connsiteX146" fmla="*/ 6038019 w 6128435"/>
              <a:gd name="connsiteY146" fmla="*/ 5336764 h 6858000"/>
              <a:gd name="connsiteX147" fmla="*/ 6037298 w 6128435"/>
              <a:gd name="connsiteY147" fmla="*/ 5341753 h 6858000"/>
              <a:gd name="connsiteX148" fmla="*/ 6037677 w 6128435"/>
              <a:gd name="connsiteY148" fmla="*/ 5354807 h 6858000"/>
              <a:gd name="connsiteX149" fmla="*/ 6039728 w 6128435"/>
              <a:gd name="connsiteY149" fmla="*/ 5359416 h 6858000"/>
              <a:gd name="connsiteX150" fmla="*/ 6043311 w 6128435"/>
              <a:gd name="connsiteY150" fmla="*/ 5361407 h 6858000"/>
              <a:gd name="connsiteX151" fmla="*/ 6042954 w 6128435"/>
              <a:gd name="connsiteY151" fmla="*/ 5362576 h 6858000"/>
              <a:gd name="connsiteX152" fmla="*/ 6053435 w 6128435"/>
              <a:gd name="connsiteY152" fmla="*/ 5387547 h 6858000"/>
              <a:gd name="connsiteX153" fmla="*/ 6065933 w 6128435"/>
              <a:gd name="connsiteY153" fmla="*/ 5443002 h 6858000"/>
              <a:gd name="connsiteX154" fmla="*/ 6068640 w 6128435"/>
              <a:gd name="connsiteY154" fmla="*/ 5474503 h 6858000"/>
              <a:gd name="connsiteX155" fmla="*/ 6080922 w 6128435"/>
              <a:gd name="connsiteY155" fmla="*/ 5561070 h 6858000"/>
              <a:gd name="connsiteX156" fmla="*/ 6096949 w 6128435"/>
              <a:gd name="connsiteY156" fmla="*/ 5648179 h 6858000"/>
              <a:gd name="connsiteX157" fmla="*/ 6125703 w 6128435"/>
              <a:gd name="connsiteY157" fmla="*/ 5692894 h 6858000"/>
              <a:gd name="connsiteX158" fmla="*/ 6126670 w 6128435"/>
              <a:gd name="connsiteY158" fmla="*/ 5697882 h 6858000"/>
              <a:gd name="connsiteX159" fmla="*/ 6124061 w 6128435"/>
              <a:gd name="connsiteY159" fmla="*/ 5710294 h 6858000"/>
              <a:gd name="connsiteX160" fmla="*/ 6122213 w 6128435"/>
              <a:gd name="connsiteY160" fmla="*/ 5714762 h 6858000"/>
              <a:gd name="connsiteX161" fmla="*/ 6121353 w 6128435"/>
              <a:gd name="connsiteY161" fmla="*/ 5721725 h 6858000"/>
              <a:gd name="connsiteX162" fmla="*/ 6121607 w 6128435"/>
              <a:gd name="connsiteY162" fmla="*/ 5721959 h 6858000"/>
              <a:gd name="connsiteX163" fmla="*/ 6120262 w 6128435"/>
              <a:gd name="connsiteY163" fmla="*/ 5728358 h 6858000"/>
              <a:gd name="connsiteX164" fmla="*/ 6110194 w 6128435"/>
              <a:gd name="connsiteY164" fmla="*/ 5758853 h 6858000"/>
              <a:gd name="connsiteX165" fmla="*/ 6127519 w 6128435"/>
              <a:gd name="connsiteY165" fmla="*/ 5865775 h 6858000"/>
              <a:gd name="connsiteX166" fmla="*/ 6128435 w 6128435"/>
              <a:gd name="connsiteY166" fmla="*/ 5870164 h 6858000"/>
              <a:gd name="connsiteX167" fmla="*/ 6119217 w 6128435"/>
              <a:gd name="connsiteY167" fmla="*/ 5888542 h 6858000"/>
              <a:gd name="connsiteX168" fmla="*/ 6115966 w 6128435"/>
              <a:gd name="connsiteY168" fmla="*/ 5898387 h 6858000"/>
              <a:gd name="connsiteX169" fmla="*/ 6111924 w 6128435"/>
              <a:gd name="connsiteY169" fmla="*/ 5900444 h 6858000"/>
              <a:gd name="connsiteX170" fmla="*/ 6108716 w 6128435"/>
              <a:gd name="connsiteY170" fmla="*/ 5915345 h 6858000"/>
              <a:gd name="connsiteX171" fmla="*/ 6109524 w 6128435"/>
              <a:gd name="connsiteY171" fmla="*/ 5917328 h 6858000"/>
              <a:gd name="connsiteX172" fmla="*/ 6102493 w 6128435"/>
              <a:gd name="connsiteY172" fmla="*/ 5928602 h 6858000"/>
              <a:gd name="connsiteX173" fmla="*/ 6056863 w 6128435"/>
              <a:gd name="connsiteY173" fmla="*/ 6000643 h 6858000"/>
              <a:gd name="connsiteX174" fmla="*/ 6045436 w 6128435"/>
              <a:gd name="connsiteY174" fmla="*/ 6124480 h 6858000"/>
              <a:gd name="connsiteX175" fmla="*/ 6030489 w 6128435"/>
              <a:gd name="connsiteY175" fmla="*/ 6317666 h 6858000"/>
              <a:gd name="connsiteX176" fmla="*/ 6007492 w 6128435"/>
              <a:gd name="connsiteY176" fmla="*/ 6440818 h 6858000"/>
              <a:gd name="connsiteX177" fmla="*/ 6009467 w 6128435"/>
              <a:gd name="connsiteY177" fmla="*/ 6487076 h 6858000"/>
              <a:gd name="connsiteX178" fmla="*/ 5995064 w 6128435"/>
              <a:gd name="connsiteY178" fmla="*/ 6540791 h 6858000"/>
              <a:gd name="connsiteX179" fmla="*/ 5996309 w 6128435"/>
              <a:gd name="connsiteY179" fmla="*/ 6543961 h 6858000"/>
              <a:gd name="connsiteX180" fmla="*/ 5996048 w 6128435"/>
              <a:gd name="connsiteY180" fmla="*/ 6555444 h 6858000"/>
              <a:gd name="connsiteX181" fmla="*/ 6002524 w 6128435"/>
              <a:gd name="connsiteY181" fmla="*/ 6560188 h 6858000"/>
              <a:gd name="connsiteX182" fmla="*/ 6006823 w 6128435"/>
              <a:gd name="connsiteY182" fmla="*/ 6578546 h 6858000"/>
              <a:gd name="connsiteX183" fmla="*/ 6004510 w 6128435"/>
              <a:gd name="connsiteY183" fmla="*/ 6599256 h 6858000"/>
              <a:gd name="connsiteX184" fmla="*/ 5986207 w 6128435"/>
              <a:gd name="connsiteY184" fmla="*/ 6695855 h 6858000"/>
              <a:gd name="connsiteX185" fmla="*/ 5979428 w 6128435"/>
              <a:gd name="connsiteY185" fmla="*/ 6754678 h 6858000"/>
              <a:gd name="connsiteX186" fmla="*/ 5983398 w 6128435"/>
              <a:gd name="connsiteY186" fmla="*/ 6778641 h 6858000"/>
              <a:gd name="connsiteX187" fmla="*/ 5984543 w 6128435"/>
              <a:gd name="connsiteY187" fmla="*/ 6811016 h 6858000"/>
              <a:gd name="connsiteX188" fmla="*/ 5981802 w 6128435"/>
              <a:gd name="connsiteY188" fmla="*/ 6838578 h 6858000"/>
              <a:gd name="connsiteX189" fmla="*/ 5979671 w 6128435"/>
              <a:gd name="connsiteY189" fmla="*/ 6858000 h 6858000"/>
              <a:gd name="connsiteX190" fmla="*/ 0 w 6128435"/>
              <a:gd name="connsiteY190" fmla="*/ 685800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36924 w 6128435"/>
              <a:gd name="connsiteY119" fmla="*/ 4353034 h 6858000"/>
              <a:gd name="connsiteX120" fmla="*/ 5946705 w 6128435"/>
              <a:gd name="connsiteY120" fmla="*/ 4428051 h 6858000"/>
              <a:gd name="connsiteX121" fmla="*/ 5949261 w 6128435"/>
              <a:gd name="connsiteY121" fmla="*/ 4449185 h 6858000"/>
              <a:gd name="connsiteX122" fmla="*/ 5957504 w 6128435"/>
              <a:gd name="connsiteY122" fmla="*/ 4465911 h 6858000"/>
              <a:gd name="connsiteX123" fmla="*/ 5964689 w 6128435"/>
              <a:gd name="connsiteY123" fmla="*/ 4468532 h 6858000"/>
              <a:gd name="connsiteX124" fmla="*/ 5967062 w 6128435"/>
              <a:gd name="connsiteY124" fmla="*/ 4479923 h 6858000"/>
              <a:gd name="connsiteX125" fmla="*/ 5968960 w 6128435"/>
              <a:gd name="connsiteY125" fmla="*/ 4482655 h 6858000"/>
              <a:gd name="connsiteX126" fmla="*/ 5978567 w 6128435"/>
              <a:gd name="connsiteY126" fmla="*/ 4498605 h 6858000"/>
              <a:gd name="connsiteX127" fmla="*/ 5967676 w 6128435"/>
              <a:gd name="connsiteY127" fmla="*/ 4540140 h 6858000"/>
              <a:gd name="connsiteX128" fmla="*/ 5980106 w 6128435"/>
              <a:gd name="connsiteY128" fmla="*/ 4585087 h 6858000"/>
              <a:gd name="connsiteX129" fmla="*/ 5986918 w 6128435"/>
              <a:gd name="connsiteY129" fmla="*/ 4764836 h 6858000"/>
              <a:gd name="connsiteX130" fmla="*/ 6013516 w 6128435"/>
              <a:gd name="connsiteY130" fmla="*/ 4786619 h 6858000"/>
              <a:gd name="connsiteX131" fmla="*/ 6025404 w 6128435"/>
              <a:gd name="connsiteY131" fmla="*/ 4858148 h 6858000"/>
              <a:gd name="connsiteX132" fmla="*/ 6007749 w 6128435"/>
              <a:gd name="connsiteY132" fmla="*/ 4964715 h 6858000"/>
              <a:gd name="connsiteX133" fmla="*/ 6005269 w 6128435"/>
              <a:gd name="connsiteY133" fmla="*/ 5150567 h 6858000"/>
              <a:gd name="connsiteX134" fmla="*/ 6001127 w 6128435"/>
              <a:gd name="connsiteY134" fmla="*/ 5164609 h 6858000"/>
              <a:gd name="connsiteX135" fmla="*/ 5996647 w 6128435"/>
              <a:gd name="connsiteY135" fmla="*/ 5185640 h 6858000"/>
              <a:gd name="connsiteX136" fmla="*/ 5998514 w 6128435"/>
              <a:gd name="connsiteY136" fmla="*/ 5189673 h 6858000"/>
              <a:gd name="connsiteX137" fmla="*/ 5995970 w 6128435"/>
              <a:gd name="connsiteY137" fmla="*/ 5221547 h 6858000"/>
              <a:gd name="connsiteX138" fmla="*/ 5997218 w 6128435"/>
              <a:gd name="connsiteY138" fmla="*/ 5222031 h 6858000"/>
              <a:gd name="connsiteX139" fmla="*/ 6002116 w 6128435"/>
              <a:gd name="connsiteY139" fmla="*/ 5231223 h 6858000"/>
              <a:gd name="connsiteX140" fmla="*/ 6008541 w 6128435"/>
              <a:gd name="connsiteY140" fmla="*/ 5248680 h 6858000"/>
              <a:gd name="connsiteX141" fmla="*/ 6039260 w 6128435"/>
              <a:gd name="connsiteY141" fmla="*/ 5289518 h 6858000"/>
              <a:gd name="connsiteX142" fmla="*/ 6036748 w 6128435"/>
              <a:gd name="connsiteY142" fmla="*/ 5322752 h 6858000"/>
              <a:gd name="connsiteX143" fmla="*/ 6036943 w 6128435"/>
              <a:gd name="connsiteY143" fmla="*/ 5329480 h 6858000"/>
              <a:gd name="connsiteX144" fmla="*/ 6037236 w 6128435"/>
              <a:gd name="connsiteY144" fmla="*/ 5329634 h 6858000"/>
              <a:gd name="connsiteX145" fmla="*/ 6038019 w 6128435"/>
              <a:gd name="connsiteY145" fmla="*/ 5336764 h 6858000"/>
              <a:gd name="connsiteX146" fmla="*/ 6037298 w 6128435"/>
              <a:gd name="connsiteY146" fmla="*/ 5341753 h 6858000"/>
              <a:gd name="connsiteX147" fmla="*/ 6037677 w 6128435"/>
              <a:gd name="connsiteY147" fmla="*/ 5354807 h 6858000"/>
              <a:gd name="connsiteX148" fmla="*/ 6039728 w 6128435"/>
              <a:gd name="connsiteY148" fmla="*/ 5359416 h 6858000"/>
              <a:gd name="connsiteX149" fmla="*/ 6043311 w 6128435"/>
              <a:gd name="connsiteY149" fmla="*/ 5361407 h 6858000"/>
              <a:gd name="connsiteX150" fmla="*/ 6042954 w 6128435"/>
              <a:gd name="connsiteY150" fmla="*/ 5362576 h 6858000"/>
              <a:gd name="connsiteX151" fmla="*/ 6053435 w 6128435"/>
              <a:gd name="connsiteY151" fmla="*/ 5387547 h 6858000"/>
              <a:gd name="connsiteX152" fmla="*/ 6065933 w 6128435"/>
              <a:gd name="connsiteY152" fmla="*/ 5443002 h 6858000"/>
              <a:gd name="connsiteX153" fmla="*/ 6068640 w 6128435"/>
              <a:gd name="connsiteY153" fmla="*/ 5474503 h 6858000"/>
              <a:gd name="connsiteX154" fmla="*/ 6080922 w 6128435"/>
              <a:gd name="connsiteY154" fmla="*/ 5561070 h 6858000"/>
              <a:gd name="connsiteX155" fmla="*/ 6096949 w 6128435"/>
              <a:gd name="connsiteY155" fmla="*/ 5648179 h 6858000"/>
              <a:gd name="connsiteX156" fmla="*/ 6125703 w 6128435"/>
              <a:gd name="connsiteY156" fmla="*/ 5692894 h 6858000"/>
              <a:gd name="connsiteX157" fmla="*/ 6126670 w 6128435"/>
              <a:gd name="connsiteY157" fmla="*/ 5697882 h 6858000"/>
              <a:gd name="connsiteX158" fmla="*/ 6124061 w 6128435"/>
              <a:gd name="connsiteY158" fmla="*/ 5710294 h 6858000"/>
              <a:gd name="connsiteX159" fmla="*/ 6122213 w 6128435"/>
              <a:gd name="connsiteY159" fmla="*/ 5714762 h 6858000"/>
              <a:gd name="connsiteX160" fmla="*/ 6121353 w 6128435"/>
              <a:gd name="connsiteY160" fmla="*/ 5721725 h 6858000"/>
              <a:gd name="connsiteX161" fmla="*/ 6121607 w 6128435"/>
              <a:gd name="connsiteY161" fmla="*/ 5721959 h 6858000"/>
              <a:gd name="connsiteX162" fmla="*/ 6120262 w 6128435"/>
              <a:gd name="connsiteY162" fmla="*/ 5728358 h 6858000"/>
              <a:gd name="connsiteX163" fmla="*/ 6110194 w 6128435"/>
              <a:gd name="connsiteY163" fmla="*/ 5758853 h 6858000"/>
              <a:gd name="connsiteX164" fmla="*/ 6127519 w 6128435"/>
              <a:gd name="connsiteY164" fmla="*/ 5865775 h 6858000"/>
              <a:gd name="connsiteX165" fmla="*/ 6128435 w 6128435"/>
              <a:gd name="connsiteY165" fmla="*/ 5870164 h 6858000"/>
              <a:gd name="connsiteX166" fmla="*/ 6119217 w 6128435"/>
              <a:gd name="connsiteY166" fmla="*/ 5888542 h 6858000"/>
              <a:gd name="connsiteX167" fmla="*/ 6115966 w 6128435"/>
              <a:gd name="connsiteY167" fmla="*/ 5898387 h 6858000"/>
              <a:gd name="connsiteX168" fmla="*/ 6111924 w 6128435"/>
              <a:gd name="connsiteY168" fmla="*/ 5900444 h 6858000"/>
              <a:gd name="connsiteX169" fmla="*/ 6108716 w 6128435"/>
              <a:gd name="connsiteY169" fmla="*/ 5915345 h 6858000"/>
              <a:gd name="connsiteX170" fmla="*/ 6109524 w 6128435"/>
              <a:gd name="connsiteY170" fmla="*/ 5917328 h 6858000"/>
              <a:gd name="connsiteX171" fmla="*/ 6102493 w 6128435"/>
              <a:gd name="connsiteY171" fmla="*/ 5928602 h 6858000"/>
              <a:gd name="connsiteX172" fmla="*/ 6056863 w 6128435"/>
              <a:gd name="connsiteY172" fmla="*/ 6000643 h 6858000"/>
              <a:gd name="connsiteX173" fmla="*/ 6045436 w 6128435"/>
              <a:gd name="connsiteY173" fmla="*/ 6124480 h 6858000"/>
              <a:gd name="connsiteX174" fmla="*/ 6030489 w 6128435"/>
              <a:gd name="connsiteY174" fmla="*/ 6317666 h 6858000"/>
              <a:gd name="connsiteX175" fmla="*/ 6007492 w 6128435"/>
              <a:gd name="connsiteY175" fmla="*/ 6440818 h 6858000"/>
              <a:gd name="connsiteX176" fmla="*/ 6009467 w 6128435"/>
              <a:gd name="connsiteY176" fmla="*/ 6487076 h 6858000"/>
              <a:gd name="connsiteX177" fmla="*/ 5995064 w 6128435"/>
              <a:gd name="connsiteY177" fmla="*/ 6540791 h 6858000"/>
              <a:gd name="connsiteX178" fmla="*/ 5996309 w 6128435"/>
              <a:gd name="connsiteY178" fmla="*/ 6543961 h 6858000"/>
              <a:gd name="connsiteX179" fmla="*/ 5996048 w 6128435"/>
              <a:gd name="connsiteY179" fmla="*/ 6555444 h 6858000"/>
              <a:gd name="connsiteX180" fmla="*/ 6002524 w 6128435"/>
              <a:gd name="connsiteY180" fmla="*/ 6560188 h 6858000"/>
              <a:gd name="connsiteX181" fmla="*/ 6006823 w 6128435"/>
              <a:gd name="connsiteY181" fmla="*/ 6578546 h 6858000"/>
              <a:gd name="connsiteX182" fmla="*/ 6004510 w 6128435"/>
              <a:gd name="connsiteY182" fmla="*/ 6599256 h 6858000"/>
              <a:gd name="connsiteX183" fmla="*/ 5986207 w 6128435"/>
              <a:gd name="connsiteY183" fmla="*/ 6695855 h 6858000"/>
              <a:gd name="connsiteX184" fmla="*/ 5979428 w 6128435"/>
              <a:gd name="connsiteY184" fmla="*/ 6754678 h 6858000"/>
              <a:gd name="connsiteX185" fmla="*/ 5983398 w 6128435"/>
              <a:gd name="connsiteY185" fmla="*/ 6778641 h 6858000"/>
              <a:gd name="connsiteX186" fmla="*/ 5984543 w 6128435"/>
              <a:gd name="connsiteY186" fmla="*/ 6811016 h 6858000"/>
              <a:gd name="connsiteX187" fmla="*/ 5981802 w 6128435"/>
              <a:gd name="connsiteY187" fmla="*/ 6838578 h 6858000"/>
              <a:gd name="connsiteX188" fmla="*/ 5979671 w 6128435"/>
              <a:gd name="connsiteY188" fmla="*/ 6858000 h 6858000"/>
              <a:gd name="connsiteX189" fmla="*/ 0 w 6128435"/>
              <a:gd name="connsiteY189" fmla="*/ 6858000 h 6858000"/>
              <a:gd name="connsiteX190" fmla="*/ 0 w 6128435"/>
              <a:gd name="connsiteY19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46705 w 6128435"/>
              <a:gd name="connsiteY119" fmla="*/ 4428051 h 6858000"/>
              <a:gd name="connsiteX120" fmla="*/ 5949261 w 6128435"/>
              <a:gd name="connsiteY120" fmla="*/ 4449185 h 6858000"/>
              <a:gd name="connsiteX121" fmla="*/ 5957504 w 6128435"/>
              <a:gd name="connsiteY121" fmla="*/ 4465911 h 6858000"/>
              <a:gd name="connsiteX122" fmla="*/ 5964689 w 6128435"/>
              <a:gd name="connsiteY122" fmla="*/ 4468532 h 6858000"/>
              <a:gd name="connsiteX123" fmla="*/ 5967062 w 6128435"/>
              <a:gd name="connsiteY123" fmla="*/ 4479923 h 6858000"/>
              <a:gd name="connsiteX124" fmla="*/ 5968960 w 6128435"/>
              <a:gd name="connsiteY124" fmla="*/ 4482655 h 6858000"/>
              <a:gd name="connsiteX125" fmla="*/ 5978567 w 6128435"/>
              <a:gd name="connsiteY125" fmla="*/ 4498605 h 6858000"/>
              <a:gd name="connsiteX126" fmla="*/ 5967676 w 6128435"/>
              <a:gd name="connsiteY126" fmla="*/ 4540140 h 6858000"/>
              <a:gd name="connsiteX127" fmla="*/ 5980106 w 6128435"/>
              <a:gd name="connsiteY127" fmla="*/ 4585087 h 6858000"/>
              <a:gd name="connsiteX128" fmla="*/ 5986918 w 6128435"/>
              <a:gd name="connsiteY128" fmla="*/ 4764836 h 6858000"/>
              <a:gd name="connsiteX129" fmla="*/ 6013516 w 6128435"/>
              <a:gd name="connsiteY129" fmla="*/ 4786619 h 6858000"/>
              <a:gd name="connsiteX130" fmla="*/ 6025404 w 6128435"/>
              <a:gd name="connsiteY130" fmla="*/ 4858148 h 6858000"/>
              <a:gd name="connsiteX131" fmla="*/ 6007749 w 6128435"/>
              <a:gd name="connsiteY131" fmla="*/ 4964715 h 6858000"/>
              <a:gd name="connsiteX132" fmla="*/ 6005269 w 6128435"/>
              <a:gd name="connsiteY132" fmla="*/ 5150567 h 6858000"/>
              <a:gd name="connsiteX133" fmla="*/ 6001127 w 6128435"/>
              <a:gd name="connsiteY133" fmla="*/ 5164609 h 6858000"/>
              <a:gd name="connsiteX134" fmla="*/ 5996647 w 6128435"/>
              <a:gd name="connsiteY134" fmla="*/ 5185640 h 6858000"/>
              <a:gd name="connsiteX135" fmla="*/ 5998514 w 6128435"/>
              <a:gd name="connsiteY135" fmla="*/ 5189673 h 6858000"/>
              <a:gd name="connsiteX136" fmla="*/ 5995970 w 6128435"/>
              <a:gd name="connsiteY136" fmla="*/ 5221547 h 6858000"/>
              <a:gd name="connsiteX137" fmla="*/ 5997218 w 6128435"/>
              <a:gd name="connsiteY137" fmla="*/ 5222031 h 6858000"/>
              <a:gd name="connsiteX138" fmla="*/ 6002116 w 6128435"/>
              <a:gd name="connsiteY138" fmla="*/ 5231223 h 6858000"/>
              <a:gd name="connsiteX139" fmla="*/ 6008541 w 6128435"/>
              <a:gd name="connsiteY139" fmla="*/ 5248680 h 6858000"/>
              <a:gd name="connsiteX140" fmla="*/ 6039260 w 6128435"/>
              <a:gd name="connsiteY140" fmla="*/ 5289518 h 6858000"/>
              <a:gd name="connsiteX141" fmla="*/ 6036748 w 6128435"/>
              <a:gd name="connsiteY141" fmla="*/ 5322752 h 6858000"/>
              <a:gd name="connsiteX142" fmla="*/ 6036943 w 6128435"/>
              <a:gd name="connsiteY142" fmla="*/ 5329480 h 6858000"/>
              <a:gd name="connsiteX143" fmla="*/ 6037236 w 6128435"/>
              <a:gd name="connsiteY143" fmla="*/ 5329634 h 6858000"/>
              <a:gd name="connsiteX144" fmla="*/ 6038019 w 6128435"/>
              <a:gd name="connsiteY144" fmla="*/ 5336764 h 6858000"/>
              <a:gd name="connsiteX145" fmla="*/ 6037298 w 6128435"/>
              <a:gd name="connsiteY145" fmla="*/ 5341753 h 6858000"/>
              <a:gd name="connsiteX146" fmla="*/ 6037677 w 6128435"/>
              <a:gd name="connsiteY146" fmla="*/ 5354807 h 6858000"/>
              <a:gd name="connsiteX147" fmla="*/ 6039728 w 6128435"/>
              <a:gd name="connsiteY147" fmla="*/ 5359416 h 6858000"/>
              <a:gd name="connsiteX148" fmla="*/ 6043311 w 6128435"/>
              <a:gd name="connsiteY148" fmla="*/ 5361407 h 6858000"/>
              <a:gd name="connsiteX149" fmla="*/ 6042954 w 6128435"/>
              <a:gd name="connsiteY149" fmla="*/ 5362576 h 6858000"/>
              <a:gd name="connsiteX150" fmla="*/ 6053435 w 6128435"/>
              <a:gd name="connsiteY150" fmla="*/ 5387547 h 6858000"/>
              <a:gd name="connsiteX151" fmla="*/ 6065933 w 6128435"/>
              <a:gd name="connsiteY151" fmla="*/ 5443002 h 6858000"/>
              <a:gd name="connsiteX152" fmla="*/ 6068640 w 6128435"/>
              <a:gd name="connsiteY152" fmla="*/ 5474503 h 6858000"/>
              <a:gd name="connsiteX153" fmla="*/ 6080922 w 6128435"/>
              <a:gd name="connsiteY153" fmla="*/ 5561070 h 6858000"/>
              <a:gd name="connsiteX154" fmla="*/ 6096949 w 6128435"/>
              <a:gd name="connsiteY154" fmla="*/ 5648179 h 6858000"/>
              <a:gd name="connsiteX155" fmla="*/ 6125703 w 6128435"/>
              <a:gd name="connsiteY155" fmla="*/ 5692894 h 6858000"/>
              <a:gd name="connsiteX156" fmla="*/ 6126670 w 6128435"/>
              <a:gd name="connsiteY156" fmla="*/ 5697882 h 6858000"/>
              <a:gd name="connsiteX157" fmla="*/ 6124061 w 6128435"/>
              <a:gd name="connsiteY157" fmla="*/ 5710294 h 6858000"/>
              <a:gd name="connsiteX158" fmla="*/ 6122213 w 6128435"/>
              <a:gd name="connsiteY158" fmla="*/ 5714762 h 6858000"/>
              <a:gd name="connsiteX159" fmla="*/ 6121353 w 6128435"/>
              <a:gd name="connsiteY159" fmla="*/ 5721725 h 6858000"/>
              <a:gd name="connsiteX160" fmla="*/ 6121607 w 6128435"/>
              <a:gd name="connsiteY160" fmla="*/ 5721959 h 6858000"/>
              <a:gd name="connsiteX161" fmla="*/ 6120262 w 6128435"/>
              <a:gd name="connsiteY161" fmla="*/ 5728358 h 6858000"/>
              <a:gd name="connsiteX162" fmla="*/ 6110194 w 6128435"/>
              <a:gd name="connsiteY162" fmla="*/ 5758853 h 6858000"/>
              <a:gd name="connsiteX163" fmla="*/ 6127519 w 6128435"/>
              <a:gd name="connsiteY163" fmla="*/ 5865775 h 6858000"/>
              <a:gd name="connsiteX164" fmla="*/ 6128435 w 6128435"/>
              <a:gd name="connsiteY164" fmla="*/ 5870164 h 6858000"/>
              <a:gd name="connsiteX165" fmla="*/ 6119217 w 6128435"/>
              <a:gd name="connsiteY165" fmla="*/ 5888542 h 6858000"/>
              <a:gd name="connsiteX166" fmla="*/ 6115966 w 6128435"/>
              <a:gd name="connsiteY166" fmla="*/ 5898387 h 6858000"/>
              <a:gd name="connsiteX167" fmla="*/ 6111924 w 6128435"/>
              <a:gd name="connsiteY167" fmla="*/ 5900444 h 6858000"/>
              <a:gd name="connsiteX168" fmla="*/ 6108716 w 6128435"/>
              <a:gd name="connsiteY168" fmla="*/ 5915345 h 6858000"/>
              <a:gd name="connsiteX169" fmla="*/ 6109524 w 6128435"/>
              <a:gd name="connsiteY169" fmla="*/ 5917328 h 6858000"/>
              <a:gd name="connsiteX170" fmla="*/ 6102493 w 6128435"/>
              <a:gd name="connsiteY170" fmla="*/ 5928602 h 6858000"/>
              <a:gd name="connsiteX171" fmla="*/ 6056863 w 6128435"/>
              <a:gd name="connsiteY171" fmla="*/ 6000643 h 6858000"/>
              <a:gd name="connsiteX172" fmla="*/ 6045436 w 6128435"/>
              <a:gd name="connsiteY172" fmla="*/ 6124480 h 6858000"/>
              <a:gd name="connsiteX173" fmla="*/ 6030489 w 6128435"/>
              <a:gd name="connsiteY173" fmla="*/ 6317666 h 6858000"/>
              <a:gd name="connsiteX174" fmla="*/ 6007492 w 6128435"/>
              <a:gd name="connsiteY174" fmla="*/ 6440818 h 6858000"/>
              <a:gd name="connsiteX175" fmla="*/ 6009467 w 6128435"/>
              <a:gd name="connsiteY175" fmla="*/ 6487076 h 6858000"/>
              <a:gd name="connsiteX176" fmla="*/ 5995064 w 6128435"/>
              <a:gd name="connsiteY176" fmla="*/ 6540791 h 6858000"/>
              <a:gd name="connsiteX177" fmla="*/ 5996309 w 6128435"/>
              <a:gd name="connsiteY177" fmla="*/ 6543961 h 6858000"/>
              <a:gd name="connsiteX178" fmla="*/ 5996048 w 6128435"/>
              <a:gd name="connsiteY178" fmla="*/ 6555444 h 6858000"/>
              <a:gd name="connsiteX179" fmla="*/ 6002524 w 6128435"/>
              <a:gd name="connsiteY179" fmla="*/ 6560188 h 6858000"/>
              <a:gd name="connsiteX180" fmla="*/ 6006823 w 6128435"/>
              <a:gd name="connsiteY180" fmla="*/ 6578546 h 6858000"/>
              <a:gd name="connsiteX181" fmla="*/ 6004510 w 6128435"/>
              <a:gd name="connsiteY181" fmla="*/ 6599256 h 6858000"/>
              <a:gd name="connsiteX182" fmla="*/ 5986207 w 6128435"/>
              <a:gd name="connsiteY182" fmla="*/ 6695855 h 6858000"/>
              <a:gd name="connsiteX183" fmla="*/ 5979428 w 6128435"/>
              <a:gd name="connsiteY183" fmla="*/ 6754678 h 6858000"/>
              <a:gd name="connsiteX184" fmla="*/ 5983398 w 6128435"/>
              <a:gd name="connsiteY184" fmla="*/ 6778641 h 6858000"/>
              <a:gd name="connsiteX185" fmla="*/ 5984543 w 6128435"/>
              <a:gd name="connsiteY185" fmla="*/ 6811016 h 6858000"/>
              <a:gd name="connsiteX186" fmla="*/ 5981802 w 6128435"/>
              <a:gd name="connsiteY186" fmla="*/ 6838578 h 6858000"/>
              <a:gd name="connsiteX187" fmla="*/ 5979671 w 6128435"/>
              <a:gd name="connsiteY187" fmla="*/ 6858000 h 6858000"/>
              <a:gd name="connsiteX188" fmla="*/ 0 w 6128435"/>
              <a:gd name="connsiteY188" fmla="*/ 6858000 h 6858000"/>
              <a:gd name="connsiteX189" fmla="*/ 0 w 6128435"/>
              <a:gd name="connsiteY18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17114 w 6128435"/>
              <a:gd name="connsiteY112" fmla="*/ 4213096 h 6858000"/>
              <a:gd name="connsiteX113" fmla="*/ 5921153 w 6128435"/>
              <a:gd name="connsiteY113" fmla="*/ 4236222 h 6858000"/>
              <a:gd name="connsiteX114" fmla="*/ 5924233 w 6128435"/>
              <a:gd name="connsiteY114" fmla="*/ 4242060 h 6858000"/>
              <a:gd name="connsiteX115" fmla="*/ 5923742 w 6128435"/>
              <a:gd name="connsiteY115" fmla="*/ 4265435 h 6858000"/>
              <a:gd name="connsiteX116" fmla="*/ 5928910 w 6128435"/>
              <a:gd name="connsiteY116" fmla="*/ 4300973 h 6858000"/>
              <a:gd name="connsiteX117" fmla="*/ 5939320 w 6128435"/>
              <a:gd name="connsiteY117" fmla="*/ 4340435 h 6858000"/>
              <a:gd name="connsiteX118" fmla="*/ 5946705 w 6128435"/>
              <a:gd name="connsiteY118" fmla="*/ 4428051 h 6858000"/>
              <a:gd name="connsiteX119" fmla="*/ 5949261 w 6128435"/>
              <a:gd name="connsiteY119" fmla="*/ 4449185 h 6858000"/>
              <a:gd name="connsiteX120" fmla="*/ 5957504 w 6128435"/>
              <a:gd name="connsiteY120" fmla="*/ 4465911 h 6858000"/>
              <a:gd name="connsiteX121" fmla="*/ 5964689 w 6128435"/>
              <a:gd name="connsiteY121" fmla="*/ 4468532 h 6858000"/>
              <a:gd name="connsiteX122" fmla="*/ 5967062 w 6128435"/>
              <a:gd name="connsiteY122" fmla="*/ 4479923 h 6858000"/>
              <a:gd name="connsiteX123" fmla="*/ 5968960 w 6128435"/>
              <a:gd name="connsiteY123" fmla="*/ 4482655 h 6858000"/>
              <a:gd name="connsiteX124" fmla="*/ 5978567 w 6128435"/>
              <a:gd name="connsiteY124" fmla="*/ 4498605 h 6858000"/>
              <a:gd name="connsiteX125" fmla="*/ 5967676 w 6128435"/>
              <a:gd name="connsiteY125" fmla="*/ 4540140 h 6858000"/>
              <a:gd name="connsiteX126" fmla="*/ 5980106 w 6128435"/>
              <a:gd name="connsiteY126" fmla="*/ 4585087 h 6858000"/>
              <a:gd name="connsiteX127" fmla="*/ 5986918 w 6128435"/>
              <a:gd name="connsiteY127" fmla="*/ 4764836 h 6858000"/>
              <a:gd name="connsiteX128" fmla="*/ 6013516 w 6128435"/>
              <a:gd name="connsiteY128" fmla="*/ 4786619 h 6858000"/>
              <a:gd name="connsiteX129" fmla="*/ 6025404 w 6128435"/>
              <a:gd name="connsiteY129" fmla="*/ 4858148 h 6858000"/>
              <a:gd name="connsiteX130" fmla="*/ 6007749 w 6128435"/>
              <a:gd name="connsiteY130" fmla="*/ 4964715 h 6858000"/>
              <a:gd name="connsiteX131" fmla="*/ 6005269 w 6128435"/>
              <a:gd name="connsiteY131" fmla="*/ 5150567 h 6858000"/>
              <a:gd name="connsiteX132" fmla="*/ 6001127 w 6128435"/>
              <a:gd name="connsiteY132" fmla="*/ 5164609 h 6858000"/>
              <a:gd name="connsiteX133" fmla="*/ 5996647 w 6128435"/>
              <a:gd name="connsiteY133" fmla="*/ 5185640 h 6858000"/>
              <a:gd name="connsiteX134" fmla="*/ 5998514 w 6128435"/>
              <a:gd name="connsiteY134" fmla="*/ 5189673 h 6858000"/>
              <a:gd name="connsiteX135" fmla="*/ 5995970 w 6128435"/>
              <a:gd name="connsiteY135" fmla="*/ 5221547 h 6858000"/>
              <a:gd name="connsiteX136" fmla="*/ 5997218 w 6128435"/>
              <a:gd name="connsiteY136" fmla="*/ 5222031 h 6858000"/>
              <a:gd name="connsiteX137" fmla="*/ 6002116 w 6128435"/>
              <a:gd name="connsiteY137" fmla="*/ 5231223 h 6858000"/>
              <a:gd name="connsiteX138" fmla="*/ 6008541 w 6128435"/>
              <a:gd name="connsiteY138" fmla="*/ 5248680 h 6858000"/>
              <a:gd name="connsiteX139" fmla="*/ 6039260 w 6128435"/>
              <a:gd name="connsiteY139" fmla="*/ 5289518 h 6858000"/>
              <a:gd name="connsiteX140" fmla="*/ 6036748 w 6128435"/>
              <a:gd name="connsiteY140" fmla="*/ 5322752 h 6858000"/>
              <a:gd name="connsiteX141" fmla="*/ 6036943 w 6128435"/>
              <a:gd name="connsiteY141" fmla="*/ 5329480 h 6858000"/>
              <a:gd name="connsiteX142" fmla="*/ 6037236 w 6128435"/>
              <a:gd name="connsiteY142" fmla="*/ 5329634 h 6858000"/>
              <a:gd name="connsiteX143" fmla="*/ 6038019 w 6128435"/>
              <a:gd name="connsiteY143" fmla="*/ 5336764 h 6858000"/>
              <a:gd name="connsiteX144" fmla="*/ 6037298 w 6128435"/>
              <a:gd name="connsiteY144" fmla="*/ 5341753 h 6858000"/>
              <a:gd name="connsiteX145" fmla="*/ 6037677 w 6128435"/>
              <a:gd name="connsiteY145" fmla="*/ 5354807 h 6858000"/>
              <a:gd name="connsiteX146" fmla="*/ 6039728 w 6128435"/>
              <a:gd name="connsiteY146" fmla="*/ 5359416 h 6858000"/>
              <a:gd name="connsiteX147" fmla="*/ 6043311 w 6128435"/>
              <a:gd name="connsiteY147" fmla="*/ 5361407 h 6858000"/>
              <a:gd name="connsiteX148" fmla="*/ 6042954 w 6128435"/>
              <a:gd name="connsiteY148" fmla="*/ 5362576 h 6858000"/>
              <a:gd name="connsiteX149" fmla="*/ 6053435 w 6128435"/>
              <a:gd name="connsiteY149" fmla="*/ 5387547 h 6858000"/>
              <a:gd name="connsiteX150" fmla="*/ 6065933 w 6128435"/>
              <a:gd name="connsiteY150" fmla="*/ 5443002 h 6858000"/>
              <a:gd name="connsiteX151" fmla="*/ 6068640 w 6128435"/>
              <a:gd name="connsiteY151" fmla="*/ 5474503 h 6858000"/>
              <a:gd name="connsiteX152" fmla="*/ 6080922 w 6128435"/>
              <a:gd name="connsiteY152" fmla="*/ 5561070 h 6858000"/>
              <a:gd name="connsiteX153" fmla="*/ 6096949 w 6128435"/>
              <a:gd name="connsiteY153" fmla="*/ 5648179 h 6858000"/>
              <a:gd name="connsiteX154" fmla="*/ 6125703 w 6128435"/>
              <a:gd name="connsiteY154" fmla="*/ 5692894 h 6858000"/>
              <a:gd name="connsiteX155" fmla="*/ 6126670 w 6128435"/>
              <a:gd name="connsiteY155" fmla="*/ 5697882 h 6858000"/>
              <a:gd name="connsiteX156" fmla="*/ 6124061 w 6128435"/>
              <a:gd name="connsiteY156" fmla="*/ 5710294 h 6858000"/>
              <a:gd name="connsiteX157" fmla="*/ 6122213 w 6128435"/>
              <a:gd name="connsiteY157" fmla="*/ 5714762 h 6858000"/>
              <a:gd name="connsiteX158" fmla="*/ 6121353 w 6128435"/>
              <a:gd name="connsiteY158" fmla="*/ 5721725 h 6858000"/>
              <a:gd name="connsiteX159" fmla="*/ 6121607 w 6128435"/>
              <a:gd name="connsiteY159" fmla="*/ 5721959 h 6858000"/>
              <a:gd name="connsiteX160" fmla="*/ 6120262 w 6128435"/>
              <a:gd name="connsiteY160" fmla="*/ 5728358 h 6858000"/>
              <a:gd name="connsiteX161" fmla="*/ 6110194 w 6128435"/>
              <a:gd name="connsiteY161" fmla="*/ 5758853 h 6858000"/>
              <a:gd name="connsiteX162" fmla="*/ 6127519 w 6128435"/>
              <a:gd name="connsiteY162" fmla="*/ 5865775 h 6858000"/>
              <a:gd name="connsiteX163" fmla="*/ 6128435 w 6128435"/>
              <a:gd name="connsiteY163" fmla="*/ 5870164 h 6858000"/>
              <a:gd name="connsiteX164" fmla="*/ 6119217 w 6128435"/>
              <a:gd name="connsiteY164" fmla="*/ 5888542 h 6858000"/>
              <a:gd name="connsiteX165" fmla="*/ 6115966 w 6128435"/>
              <a:gd name="connsiteY165" fmla="*/ 5898387 h 6858000"/>
              <a:gd name="connsiteX166" fmla="*/ 6111924 w 6128435"/>
              <a:gd name="connsiteY166" fmla="*/ 5900444 h 6858000"/>
              <a:gd name="connsiteX167" fmla="*/ 6108716 w 6128435"/>
              <a:gd name="connsiteY167" fmla="*/ 5915345 h 6858000"/>
              <a:gd name="connsiteX168" fmla="*/ 6109524 w 6128435"/>
              <a:gd name="connsiteY168" fmla="*/ 5917328 h 6858000"/>
              <a:gd name="connsiteX169" fmla="*/ 6102493 w 6128435"/>
              <a:gd name="connsiteY169" fmla="*/ 5928602 h 6858000"/>
              <a:gd name="connsiteX170" fmla="*/ 6056863 w 6128435"/>
              <a:gd name="connsiteY170" fmla="*/ 6000643 h 6858000"/>
              <a:gd name="connsiteX171" fmla="*/ 6045436 w 6128435"/>
              <a:gd name="connsiteY171" fmla="*/ 6124480 h 6858000"/>
              <a:gd name="connsiteX172" fmla="*/ 6030489 w 6128435"/>
              <a:gd name="connsiteY172" fmla="*/ 6317666 h 6858000"/>
              <a:gd name="connsiteX173" fmla="*/ 6007492 w 6128435"/>
              <a:gd name="connsiteY173" fmla="*/ 6440818 h 6858000"/>
              <a:gd name="connsiteX174" fmla="*/ 6009467 w 6128435"/>
              <a:gd name="connsiteY174" fmla="*/ 6487076 h 6858000"/>
              <a:gd name="connsiteX175" fmla="*/ 5995064 w 6128435"/>
              <a:gd name="connsiteY175" fmla="*/ 6540791 h 6858000"/>
              <a:gd name="connsiteX176" fmla="*/ 5996309 w 6128435"/>
              <a:gd name="connsiteY176" fmla="*/ 6543961 h 6858000"/>
              <a:gd name="connsiteX177" fmla="*/ 5996048 w 6128435"/>
              <a:gd name="connsiteY177" fmla="*/ 6555444 h 6858000"/>
              <a:gd name="connsiteX178" fmla="*/ 6002524 w 6128435"/>
              <a:gd name="connsiteY178" fmla="*/ 6560188 h 6858000"/>
              <a:gd name="connsiteX179" fmla="*/ 6006823 w 6128435"/>
              <a:gd name="connsiteY179" fmla="*/ 6578546 h 6858000"/>
              <a:gd name="connsiteX180" fmla="*/ 6004510 w 6128435"/>
              <a:gd name="connsiteY180" fmla="*/ 6599256 h 6858000"/>
              <a:gd name="connsiteX181" fmla="*/ 5986207 w 6128435"/>
              <a:gd name="connsiteY181" fmla="*/ 6695855 h 6858000"/>
              <a:gd name="connsiteX182" fmla="*/ 5979428 w 6128435"/>
              <a:gd name="connsiteY182" fmla="*/ 6754678 h 6858000"/>
              <a:gd name="connsiteX183" fmla="*/ 5983398 w 6128435"/>
              <a:gd name="connsiteY183" fmla="*/ 6778641 h 6858000"/>
              <a:gd name="connsiteX184" fmla="*/ 5984543 w 6128435"/>
              <a:gd name="connsiteY184" fmla="*/ 6811016 h 6858000"/>
              <a:gd name="connsiteX185" fmla="*/ 5981802 w 6128435"/>
              <a:gd name="connsiteY185" fmla="*/ 6838578 h 6858000"/>
              <a:gd name="connsiteX186" fmla="*/ 5979671 w 6128435"/>
              <a:gd name="connsiteY186" fmla="*/ 6858000 h 6858000"/>
              <a:gd name="connsiteX187" fmla="*/ 0 w 6128435"/>
              <a:gd name="connsiteY187" fmla="*/ 6858000 h 6858000"/>
              <a:gd name="connsiteX188" fmla="*/ 0 w 6128435"/>
              <a:gd name="connsiteY18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3742 w 6128435"/>
              <a:gd name="connsiteY114" fmla="*/ 4265435 h 6858000"/>
              <a:gd name="connsiteX115" fmla="*/ 5928910 w 6128435"/>
              <a:gd name="connsiteY115" fmla="*/ 4300973 h 6858000"/>
              <a:gd name="connsiteX116" fmla="*/ 5939320 w 6128435"/>
              <a:gd name="connsiteY116" fmla="*/ 4340435 h 6858000"/>
              <a:gd name="connsiteX117" fmla="*/ 5946705 w 6128435"/>
              <a:gd name="connsiteY117" fmla="*/ 4428051 h 6858000"/>
              <a:gd name="connsiteX118" fmla="*/ 5949261 w 6128435"/>
              <a:gd name="connsiteY118" fmla="*/ 4449185 h 6858000"/>
              <a:gd name="connsiteX119" fmla="*/ 5957504 w 6128435"/>
              <a:gd name="connsiteY119" fmla="*/ 4465911 h 6858000"/>
              <a:gd name="connsiteX120" fmla="*/ 5964689 w 6128435"/>
              <a:gd name="connsiteY120" fmla="*/ 4468532 h 6858000"/>
              <a:gd name="connsiteX121" fmla="*/ 5967062 w 6128435"/>
              <a:gd name="connsiteY121" fmla="*/ 4479923 h 6858000"/>
              <a:gd name="connsiteX122" fmla="*/ 5968960 w 6128435"/>
              <a:gd name="connsiteY122" fmla="*/ 4482655 h 6858000"/>
              <a:gd name="connsiteX123" fmla="*/ 5978567 w 6128435"/>
              <a:gd name="connsiteY123" fmla="*/ 4498605 h 6858000"/>
              <a:gd name="connsiteX124" fmla="*/ 5967676 w 6128435"/>
              <a:gd name="connsiteY124" fmla="*/ 4540140 h 6858000"/>
              <a:gd name="connsiteX125" fmla="*/ 5980106 w 6128435"/>
              <a:gd name="connsiteY125" fmla="*/ 4585087 h 6858000"/>
              <a:gd name="connsiteX126" fmla="*/ 5986918 w 6128435"/>
              <a:gd name="connsiteY126" fmla="*/ 4764836 h 6858000"/>
              <a:gd name="connsiteX127" fmla="*/ 6013516 w 6128435"/>
              <a:gd name="connsiteY127" fmla="*/ 4786619 h 6858000"/>
              <a:gd name="connsiteX128" fmla="*/ 6025404 w 6128435"/>
              <a:gd name="connsiteY128" fmla="*/ 4858148 h 6858000"/>
              <a:gd name="connsiteX129" fmla="*/ 6007749 w 6128435"/>
              <a:gd name="connsiteY129" fmla="*/ 4964715 h 6858000"/>
              <a:gd name="connsiteX130" fmla="*/ 6005269 w 6128435"/>
              <a:gd name="connsiteY130" fmla="*/ 5150567 h 6858000"/>
              <a:gd name="connsiteX131" fmla="*/ 6001127 w 6128435"/>
              <a:gd name="connsiteY131" fmla="*/ 5164609 h 6858000"/>
              <a:gd name="connsiteX132" fmla="*/ 5996647 w 6128435"/>
              <a:gd name="connsiteY132" fmla="*/ 5185640 h 6858000"/>
              <a:gd name="connsiteX133" fmla="*/ 5998514 w 6128435"/>
              <a:gd name="connsiteY133" fmla="*/ 5189673 h 6858000"/>
              <a:gd name="connsiteX134" fmla="*/ 5995970 w 6128435"/>
              <a:gd name="connsiteY134" fmla="*/ 5221547 h 6858000"/>
              <a:gd name="connsiteX135" fmla="*/ 5997218 w 6128435"/>
              <a:gd name="connsiteY135" fmla="*/ 5222031 h 6858000"/>
              <a:gd name="connsiteX136" fmla="*/ 6002116 w 6128435"/>
              <a:gd name="connsiteY136" fmla="*/ 5231223 h 6858000"/>
              <a:gd name="connsiteX137" fmla="*/ 6008541 w 6128435"/>
              <a:gd name="connsiteY137" fmla="*/ 5248680 h 6858000"/>
              <a:gd name="connsiteX138" fmla="*/ 6039260 w 6128435"/>
              <a:gd name="connsiteY138" fmla="*/ 5289518 h 6858000"/>
              <a:gd name="connsiteX139" fmla="*/ 6036748 w 6128435"/>
              <a:gd name="connsiteY139" fmla="*/ 5322752 h 6858000"/>
              <a:gd name="connsiteX140" fmla="*/ 6036943 w 6128435"/>
              <a:gd name="connsiteY140" fmla="*/ 5329480 h 6858000"/>
              <a:gd name="connsiteX141" fmla="*/ 6037236 w 6128435"/>
              <a:gd name="connsiteY141" fmla="*/ 5329634 h 6858000"/>
              <a:gd name="connsiteX142" fmla="*/ 6038019 w 6128435"/>
              <a:gd name="connsiteY142" fmla="*/ 5336764 h 6858000"/>
              <a:gd name="connsiteX143" fmla="*/ 6037298 w 6128435"/>
              <a:gd name="connsiteY143" fmla="*/ 5341753 h 6858000"/>
              <a:gd name="connsiteX144" fmla="*/ 6037677 w 6128435"/>
              <a:gd name="connsiteY144" fmla="*/ 5354807 h 6858000"/>
              <a:gd name="connsiteX145" fmla="*/ 6039728 w 6128435"/>
              <a:gd name="connsiteY145" fmla="*/ 5359416 h 6858000"/>
              <a:gd name="connsiteX146" fmla="*/ 6043311 w 6128435"/>
              <a:gd name="connsiteY146" fmla="*/ 5361407 h 6858000"/>
              <a:gd name="connsiteX147" fmla="*/ 6042954 w 6128435"/>
              <a:gd name="connsiteY147" fmla="*/ 5362576 h 6858000"/>
              <a:gd name="connsiteX148" fmla="*/ 6053435 w 6128435"/>
              <a:gd name="connsiteY148" fmla="*/ 5387547 h 6858000"/>
              <a:gd name="connsiteX149" fmla="*/ 6065933 w 6128435"/>
              <a:gd name="connsiteY149" fmla="*/ 5443002 h 6858000"/>
              <a:gd name="connsiteX150" fmla="*/ 6068640 w 6128435"/>
              <a:gd name="connsiteY150" fmla="*/ 5474503 h 6858000"/>
              <a:gd name="connsiteX151" fmla="*/ 6080922 w 6128435"/>
              <a:gd name="connsiteY151" fmla="*/ 5561070 h 6858000"/>
              <a:gd name="connsiteX152" fmla="*/ 6096949 w 6128435"/>
              <a:gd name="connsiteY152" fmla="*/ 5648179 h 6858000"/>
              <a:gd name="connsiteX153" fmla="*/ 6125703 w 6128435"/>
              <a:gd name="connsiteY153" fmla="*/ 5692894 h 6858000"/>
              <a:gd name="connsiteX154" fmla="*/ 6126670 w 6128435"/>
              <a:gd name="connsiteY154" fmla="*/ 5697882 h 6858000"/>
              <a:gd name="connsiteX155" fmla="*/ 6124061 w 6128435"/>
              <a:gd name="connsiteY155" fmla="*/ 5710294 h 6858000"/>
              <a:gd name="connsiteX156" fmla="*/ 6122213 w 6128435"/>
              <a:gd name="connsiteY156" fmla="*/ 5714762 h 6858000"/>
              <a:gd name="connsiteX157" fmla="*/ 6121353 w 6128435"/>
              <a:gd name="connsiteY157" fmla="*/ 5721725 h 6858000"/>
              <a:gd name="connsiteX158" fmla="*/ 6121607 w 6128435"/>
              <a:gd name="connsiteY158" fmla="*/ 5721959 h 6858000"/>
              <a:gd name="connsiteX159" fmla="*/ 6120262 w 6128435"/>
              <a:gd name="connsiteY159" fmla="*/ 5728358 h 6858000"/>
              <a:gd name="connsiteX160" fmla="*/ 6110194 w 6128435"/>
              <a:gd name="connsiteY160" fmla="*/ 5758853 h 6858000"/>
              <a:gd name="connsiteX161" fmla="*/ 6127519 w 6128435"/>
              <a:gd name="connsiteY161" fmla="*/ 5865775 h 6858000"/>
              <a:gd name="connsiteX162" fmla="*/ 6128435 w 6128435"/>
              <a:gd name="connsiteY162" fmla="*/ 5870164 h 6858000"/>
              <a:gd name="connsiteX163" fmla="*/ 6119217 w 6128435"/>
              <a:gd name="connsiteY163" fmla="*/ 5888542 h 6858000"/>
              <a:gd name="connsiteX164" fmla="*/ 6115966 w 6128435"/>
              <a:gd name="connsiteY164" fmla="*/ 5898387 h 6858000"/>
              <a:gd name="connsiteX165" fmla="*/ 6111924 w 6128435"/>
              <a:gd name="connsiteY165" fmla="*/ 5900444 h 6858000"/>
              <a:gd name="connsiteX166" fmla="*/ 6108716 w 6128435"/>
              <a:gd name="connsiteY166" fmla="*/ 5915345 h 6858000"/>
              <a:gd name="connsiteX167" fmla="*/ 6109524 w 6128435"/>
              <a:gd name="connsiteY167" fmla="*/ 5917328 h 6858000"/>
              <a:gd name="connsiteX168" fmla="*/ 6102493 w 6128435"/>
              <a:gd name="connsiteY168" fmla="*/ 5928602 h 6858000"/>
              <a:gd name="connsiteX169" fmla="*/ 6056863 w 6128435"/>
              <a:gd name="connsiteY169" fmla="*/ 6000643 h 6858000"/>
              <a:gd name="connsiteX170" fmla="*/ 6045436 w 6128435"/>
              <a:gd name="connsiteY170" fmla="*/ 6124480 h 6858000"/>
              <a:gd name="connsiteX171" fmla="*/ 6030489 w 6128435"/>
              <a:gd name="connsiteY171" fmla="*/ 6317666 h 6858000"/>
              <a:gd name="connsiteX172" fmla="*/ 6007492 w 6128435"/>
              <a:gd name="connsiteY172" fmla="*/ 6440818 h 6858000"/>
              <a:gd name="connsiteX173" fmla="*/ 6009467 w 6128435"/>
              <a:gd name="connsiteY173" fmla="*/ 6487076 h 6858000"/>
              <a:gd name="connsiteX174" fmla="*/ 5995064 w 6128435"/>
              <a:gd name="connsiteY174" fmla="*/ 6540791 h 6858000"/>
              <a:gd name="connsiteX175" fmla="*/ 5996309 w 6128435"/>
              <a:gd name="connsiteY175" fmla="*/ 6543961 h 6858000"/>
              <a:gd name="connsiteX176" fmla="*/ 5996048 w 6128435"/>
              <a:gd name="connsiteY176" fmla="*/ 6555444 h 6858000"/>
              <a:gd name="connsiteX177" fmla="*/ 6002524 w 6128435"/>
              <a:gd name="connsiteY177" fmla="*/ 6560188 h 6858000"/>
              <a:gd name="connsiteX178" fmla="*/ 6006823 w 6128435"/>
              <a:gd name="connsiteY178" fmla="*/ 6578546 h 6858000"/>
              <a:gd name="connsiteX179" fmla="*/ 6004510 w 6128435"/>
              <a:gd name="connsiteY179" fmla="*/ 6599256 h 6858000"/>
              <a:gd name="connsiteX180" fmla="*/ 5986207 w 6128435"/>
              <a:gd name="connsiteY180" fmla="*/ 6695855 h 6858000"/>
              <a:gd name="connsiteX181" fmla="*/ 5979428 w 6128435"/>
              <a:gd name="connsiteY181" fmla="*/ 6754678 h 6858000"/>
              <a:gd name="connsiteX182" fmla="*/ 5983398 w 6128435"/>
              <a:gd name="connsiteY182" fmla="*/ 6778641 h 6858000"/>
              <a:gd name="connsiteX183" fmla="*/ 5984543 w 6128435"/>
              <a:gd name="connsiteY183" fmla="*/ 6811016 h 6858000"/>
              <a:gd name="connsiteX184" fmla="*/ 5981802 w 6128435"/>
              <a:gd name="connsiteY184" fmla="*/ 6838578 h 6858000"/>
              <a:gd name="connsiteX185" fmla="*/ 5979671 w 6128435"/>
              <a:gd name="connsiteY185" fmla="*/ 6858000 h 6858000"/>
              <a:gd name="connsiteX186" fmla="*/ 0 w 6128435"/>
              <a:gd name="connsiteY186" fmla="*/ 6858000 h 6858000"/>
              <a:gd name="connsiteX187" fmla="*/ 0 w 6128435"/>
              <a:gd name="connsiteY18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86918 w 6128435"/>
              <a:gd name="connsiteY125" fmla="*/ 4764836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98138 w 6128435"/>
              <a:gd name="connsiteY125" fmla="*/ 4697518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80106 w 6128435"/>
              <a:gd name="connsiteY123" fmla="*/ 4585087 h 6858000"/>
              <a:gd name="connsiteX124" fmla="*/ 5998138 w 6128435"/>
              <a:gd name="connsiteY124" fmla="*/ 4697518 h 6858000"/>
              <a:gd name="connsiteX125" fmla="*/ 6013516 w 6128435"/>
              <a:gd name="connsiteY125" fmla="*/ 4786619 h 6858000"/>
              <a:gd name="connsiteX126" fmla="*/ 6025404 w 6128435"/>
              <a:gd name="connsiteY126" fmla="*/ 4858148 h 6858000"/>
              <a:gd name="connsiteX127" fmla="*/ 6007749 w 6128435"/>
              <a:gd name="connsiteY127" fmla="*/ 4964715 h 6858000"/>
              <a:gd name="connsiteX128" fmla="*/ 6005269 w 6128435"/>
              <a:gd name="connsiteY128" fmla="*/ 5150567 h 6858000"/>
              <a:gd name="connsiteX129" fmla="*/ 6001127 w 6128435"/>
              <a:gd name="connsiteY129" fmla="*/ 5164609 h 6858000"/>
              <a:gd name="connsiteX130" fmla="*/ 5996647 w 6128435"/>
              <a:gd name="connsiteY130" fmla="*/ 5185640 h 6858000"/>
              <a:gd name="connsiteX131" fmla="*/ 5998514 w 6128435"/>
              <a:gd name="connsiteY131" fmla="*/ 5189673 h 6858000"/>
              <a:gd name="connsiteX132" fmla="*/ 5995970 w 6128435"/>
              <a:gd name="connsiteY132" fmla="*/ 5221547 h 6858000"/>
              <a:gd name="connsiteX133" fmla="*/ 5997218 w 6128435"/>
              <a:gd name="connsiteY133" fmla="*/ 5222031 h 6858000"/>
              <a:gd name="connsiteX134" fmla="*/ 6002116 w 6128435"/>
              <a:gd name="connsiteY134" fmla="*/ 5231223 h 6858000"/>
              <a:gd name="connsiteX135" fmla="*/ 6008541 w 6128435"/>
              <a:gd name="connsiteY135" fmla="*/ 5248680 h 6858000"/>
              <a:gd name="connsiteX136" fmla="*/ 6039260 w 6128435"/>
              <a:gd name="connsiteY136" fmla="*/ 5289518 h 6858000"/>
              <a:gd name="connsiteX137" fmla="*/ 6036748 w 6128435"/>
              <a:gd name="connsiteY137" fmla="*/ 5322752 h 6858000"/>
              <a:gd name="connsiteX138" fmla="*/ 6036943 w 6128435"/>
              <a:gd name="connsiteY138" fmla="*/ 5329480 h 6858000"/>
              <a:gd name="connsiteX139" fmla="*/ 6037236 w 6128435"/>
              <a:gd name="connsiteY139" fmla="*/ 5329634 h 6858000"/>
              <a:gd name="connsiteX140" fmla="*/ 6038019 w 6128435"/>
              <a:gd name="connsiteY140" fmla="*/ 5336764 h 6858000"/>
              <a:gd name="connsiteX141" fmla="*/ 6037298 w 6128435"/>
              <a:gd name="connsiteY141" fmla="*/ 5341753 h 6858000"/>
              <a:gd name="connsiteX142" fmla="*/ 6037677 w 6128435"/>
              <a:gd name="connsiteY142" fmla="*/ 5354807 h 6858000"/>
              <a:gd name="connsiteX143" fmla="*/ 6039728 w 6128435"/>
              <a:gd name="connsiteY143" fmla="*/ 5359416 h 6858000"/>
              <a:gd name="connsiteX144" fmla="*/ 6043311 w 6128435"/>
              <a:gd name="connsiteY144" fmla="*/ 5361407 h 6858000"/>
              <a:gd name="connsiteX145" fmla="*/ 6042954 w 6128435"/>
              <a:gd name="connsiteY145" fmla="*/ 5362576 h 6858000"/>
              <a:gd name="connsiteX146" fmla="*/ 6053435 w 6128435"/>
              <a:gd name="connsiteY146" fmla="*/ 5387547 h 6858000"/>
              <a:gd name="connsiteX147" fmla="*/ 6065933 w 6128435"/>
              <a:gd name="connsiteY147" fmla="*/ 5443002 h 6858000"/>
              <a:gd name="connsiteX148" fmla="*/ 6068640 w 6128435"/>
              <a:gd name="connsiteY148" fmla="*/ 5474503 h 6858000"/>
              <a:gd name="connsiteX149" fmla="*/ 6080922 w 6128435"/>
              <a:gd name="connsiteY149" fmla="*/ 5561070 h 6858000"/>
              <a:gd name="connsiteX150" fmla="*/ 6096949 w 6128435"/>
              <a:gd name="connsiteY150" fmla="*/ 5648179 h 6858000"/>
              <a:gd name="connsiteX151" fmla="*/ 6125703 w 6128435"/>
              <a:gd name="connsiteY151" fmla="*/ 5692894 h 6858000"/>
              <a:gd name="connsiteX152" fmla="*/ 6126670 w 6128435"/>
              <a:gd name="connsiteY152" fmla="*/ 5697882 h 6858000"/>
              <a:gd name="connsiteX153" fmla="*/ 6124061 w 6128435"/>
              <a:gd name="connsiteY153" fmla="*/ 5710294 h 6858000"/>
              <a:gd name="connsiteX154" fmla="*/ 6122213 w 6128435"/>
              <a:gd name="connsiteY154" fmla="*/ 5714762 h 6858000"/>
              <a:gd name="connsiteX155" fmla="*/ 6121353 w 6128435"/>
              <a:gd name="connsiteY155" fmla="*/ 5721725 h 6858000"/>
              <a:gd name="connsiteX156" fmla="*/ 6121607 w 6128435"/>
              <a:gd name="connsiteY156" fmla="*/ 5721959 h 6858000"/>
              <a:gd name="connsiteX157" fmla="*/ 6120262 w 6128435"/>
              <a:gd name="connsiteY157" fmla="*/ 5728358 h 6858000"/>
              <a:gd name="connsiteX158" fmla="*/ 6110194 w 6128435"/>
              <a:gd name="connsiteY158" fmla="*/ 5758853 h 6858000"/>
              <a:gd name="connsiteX159" fmla="*/ 6127519 w 6128435"/>
              <a:gd name="connsiteY159" fmla="*/ 5865775 h 6858000"/>
              <a:gd name="connsiteX160" fmla="*/ 6128435 w 6128435"/>
              <a:gd name="connsiteY160" fmla="*/ 5870164 h 6858000"/>
              <a:gd name="connsiteX161" fmla="*/ 6119217 w 6128435"/>
              <a:gd name="connsiteY161" fmla="*/ 5888542 h 6858000"/>
              <a:gd name="connsiteX162" fmla="*/ 6115966 w 6128435"/>
              <a:gd name="connsiteY162" fmla="*/ 5898387 h 6858000"/>
              <a:gd name="connsiteX163" fmla="*/ 6111924 w 6128435"/>
              <a:gd name="connsiteY163" fmla="*/ 5900444 h 6858000"/>
              <a:gd name="connsiteX164" fmla="*/ 6108716 w 6128435"/>
              <a:gd name="connsiteY164" fmla="*/ 5915345 h 6858000"/>
              <a:gd name="connsiteX165" fmla="*/ 6109524 w 6128435"/>
              <a:gd name="connsiteY165" fmla="*/ 5917328 h 6858000"/>
              <a:gd name="connsiteX166" fmla="*/ 6102493 w 6128435"/>
              <a:gd name="connsiteY166" fmla="*/ 5928602 h 6858000"/>
              <a:gd name="connsiteX167" fmla="*/ 6056863 w 6128435"/>
              <a:gd name="connsiteY167" fmla="*/ 6000643 h 6858000"/>
              <a:gd name="connsiteX168" fmla="*/ 6045436 w 6128435"/>
              <a:gd name="connsiteY168" fmla="*/ 6124480 h 6858000"/>
              <a:gd name="connsiteX169" fmla="*/ 6030489 w 6128435"/>
              <a:gd name="connsiteY169" fmla="*/ 6317666 h 6858000"/>
              <a:gd name="connsiteX170" fmla="*/ 6007492 w 6128435"/>
              <a:gd name="connsiteY170" fmla="*/ 6440818 h 6858000"/>
              <a:gd name="connsiteX171" fmla="*/ 6009467 w 6128435"/>
              <a:gd name="connsiteY171" fmla="*/ 6487076 h 6858000"/>
              <a:gd name="connsiteX172" fmla="*/ 5995064 w 6128435"/>
              <a:gd name="connsiteY172" fmla="*/ 6540791 h 6858000"/>
              <a:gd name="connsiteX173" fmla="*/ 5996309 w 6128435"/>
              <a:gd name="connsiteY173" fmla="*/ 6543961 h 6858000"/>
              <a:gd name="connsiteX174" fmla="*/ 5996048 w 6128435"/>
              <a:gd name="connsiteY174" fmla="*/ 6555444 h 6858000"/>
              <a:gd name="connsiteX175" fmla="*/ 6002524 w 6128435"/>
              <a:gd name="connsiteY175" fmla="*/ 6560188 h 6858000"/>
              <a:gd name="connsiteX176" fmla="*/ 6006823 w 6128435"/>
              <a:gd name="connsiteY176" fmla="*/ 6578546 h 6858000"/>
              <a:gd name="connsiteX177" fmla="*/ 6004510 w 6128435"/>
              <a:gd name="connsiteY177" fmla="*/ 6599256 h 6858000"/>
              <a:gd name="connsiteX178" fmla="*/ 5986207 w 6128435"/>
              <a:gd name="connsiteY178" fmla="*/ 6695855 h 6858000"/>
              <a:gd name="connsiteX179" fmla="*/ 5979428 w 6128435"/>
              <a:gd name="connsiteY179" fmla="*/ 6754678 h 6858000"/>
              <a:gd name="connsiteX180" fmla="*/ 5983398 w 6128435"/>
              <a:gd name="connsiteY180" fmla="*/ 6778641 h 6858000"/>
              <a:gd name="connsiteX181" fmla="*/ 5984543 w 6128435"/>
              <a:gd name="connsiteY181" fmla="*/ 6811016 h 6858000"/>
              <a:gd name="connsiteX182" fmla="*/ 5981802 w 6128435"/>
              <a:gd name="connsiteY182" fmla="*/ 6838578 h 6858000"/>
              <a:gd name="connsiteX183" fmla="*/ 5979671 w 6128435"/>
              <a:gd name="connsiteY183" fmla="*/ 6858000 h 6858000"/>
              <a:gd name="connsiteX184" fmla="*/ 0 w 6128435"/>
              <a:gd name="connsiteY184" fmla="*/ 6858000 h 6858000"/>
              <a:gd name="connsiteX185" fmla="*/ 0 w 6128435"/>
              <a:gd name="connsiteY18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52592 w 6128435"/>
              <a:gd name="connsiteY36" fmla="*/ 2092210 h 6858000"/>
              <a:gd name="connsiteX37" fmla="*/ 5264303 w 6128435"/>
              <a:gd name="connsiteY37" fmla="*/ 2225157 h 6858000"/>
              <a:gd name="connsiteX38" fmla="*/ 5254949 w 6128435"/>
              <a:gd name="connsiteY38" fmla="*/ 2236160 h 6858000"/>
              <a:gd name="connsiteX39" fmla="*/ 5250104 w 6128435"/>
              <a:gd name="connsiteY39" fmla="*/ 2249166 h 6858000"/>
              <a:gd name="connsiteX40" fmla="*/ 5251214 w 6128435"/>
              <a:gd name="connsiteY40" fmla="*/ 2250944 h 6858000"/>
              <a:gd name="connsiteX41" fmla="*/ 5250644 w 6128435"/>
              <a:gd name="connsiteY41" fmla="*/ 2266619 h 6858000"/>
              <a:gd name="connsiteX42" fmla="*/ 5247111 w 6128435"/>
              <a:gd name="connsiteY42" fmla="*/ 2269679 h 6858000"/>
              <a:gd name="connsiteX43" fmla="*/ 5245653 w 6128435"/>
              <a:gd name="connsiteY43" fmla="*/ 2280317 h 6858000"/>
              <a:gd name="connsiteX44" fmla="*/ 5239901 w 6128435"/>
              <a:gd name="connsiteY44" fmla="*/ 2300961 h 6858000"/>
              <a:gd name="connsiteX45" fmla="*/ 5241522 w 6128435"/>
              <a:gd name="connsiteY45" fmla="*/ 2305114 h 6858000"/>
              <a:gd name="connsiteX46" fmla="*/ 5237050 w 6128435"/>
              <a:gd name="connsiteY46" fmla="*/ 2336703 h 6858000"/>
              <a:gd name="connsiteX47" fmla="*/ 5238267 w 6128435"/>
              <a:gd name="connsiteY47" fmla="*/ 2337277 h 6858000"/>
              <a:gd name="connsiteX48" fmla="*/ 5242602 w 6128435"/>
              <a:gd name="connsiteY48" fmla="*/ 2346782 h 6858000"/>
              <a:gd name="connsiteX49" fmla="*/ 5247963 w 6128435"/>
              <a:gd name="connsiteY49" fmla="*/ 2364638 h 6858000"/>
              <a:gd name="connsiteX50" fmla="*/ 5276175 w 6128435"/>
              <a:gd name="connsiteY50" fmla="*/ 2407515 h 6858000"/>
              <a:gd name="connsiteX51" fmla="*/ 5271650 w 6128435"/>
              <a:gd name="connsiteY51" fmla="*/ 2440467 h 6858000"/>
              <a:gd name="connsiteX52" fmla="*/ 5271438 w 6128435"/>
              <a:gd name="connsiteY52" fmla="*/ 2447186 h 6858000"/>
              <a:gd name="connsiteX53" fmla="*/ 5271722 w 6128435"/>
              <a:gd name="connsiteY53" fmla="*/ 2447359 h 6858000"/>
              <a:gd name="connsiteX54" fmla="*/ 5272069 w 6128435"/>
              <a:gd name="connsiteY54" fmla="*/ 2454523 h 6858000"/>
              <a:gd name="connsiteX55" fmla="*/ 5271049 w 6128435"/>
              <a:gd name="connsiteY55" fmla="*/ 2459442 h 6858000"/>
              <a:gd name="connsiteX56" fmla="*/ 5270636 w 6128435"/>
              <a:gd name="connsiteY56" fmla="*/ 2472481 h 6858000"/>
              <a:gd name="connsiteX57" fmla="*/ 5272406 w 6128435"/>
              <a:gd name="connsiteY57" fmla="*/ 2477221 h 6858000"/>
              <a:gd name="connsiteX58" fmla="*/ 5307538 w 6128435"/>
              <a:gd name="connsiteY58" fmla="*/ 2514685 h 6858000"/>
              <a:gd name="connsiteX59" fmla="*/ 5337604 w 6128435"/>
              <a:gd name="connsiteY59" fmla="*/ 2597632 h 6858000"/>
              <a:gd name="connsiteX60" fmla="*/ 5407503 w 6128435"/>
              <a:gd name="connsiteY60" fmla="*/ 2786290 h 6858000"/>
              <a:gd name="connsiteX61" fmla="*/ 5407356 w 6128435"/>
              <a:gd name="connsiteY61" fmla="*/ 2787545 h 6858000"/>
              <a:gd name="connsiteX62" fmla="*/ 5411130 w 6128435"/>
              <a:gd name="connsiteY62" fmla="*/ 2788640 h 6858000"/>
              <a:gd name="connsiteX63" fmla="*/ 5416439 w 6128435"/>
              <a:gd name="connsiteY63" fmla="*/ 2805666 h 6858000"/>
              <a:gd name="connsiteX64" fmla="*/ 5416589 w 6128435"/>
              <a:gd name="connsiteY64" fmla="*/ 2810822 h 6858000"/>
              <a:gd name="connsiteX65" fmla="*/ 5418542 w 6128435"/>
              <a:gd name="connsiteY65" fmla="*/ 2817745 h 6858000"/>
              <a:gd name="connsiteX66" fmla="*/ 5418847 w 6128435"/>
              <a:gd name="connsiteY66" fmla="*/ 2817825 h 6858000"/>
              <a:gd name="connsiteX67" fmla="*/ 5423364 w 6128435"/>
              <a:gd name="connsiteY67" fmla="*/ 2858292 h 6858000"/>
              <a:gd name="connsiteX68" fmla="*/ 5479298 w 6128435"/>
              <a:gd name="connsiteY68" fmla="*/ 2947791 h 6858000"/>
              <a:gd name="connsiteX69" fmla="*/ 5481770 w 6128435"/>
              <a:gd name="connsiteY69" fmla="*/ 2951352 h 6858000"/>
              <a:gd name="connsiteX70" fmla="*/ 5481013 w 6128435"/>
              <a:gd name="connsiteY70" fmla="*/ 2973461 h 6858000"/>
              <a:gd name="connsiteX71" fmla="*/ 5482045 w 6128435"/>
              <a:gd name="connsiteY71" fmla="*/ 2984371 h 6858000"/>
              <a:gd name="connsiteX72" fmla="*/ 5479405 w 6128435"/>
              <a:gd name="connsiteY72" fmla="*/ 2988507 h 6858000"/>
              <a:gd name="connsiteX73" fmla="*/ 5482415 w 6128435"/>
              <a:gd name="connsiteY73" fmla="*/ 3004079 h 6858000"/>
              <a:gd name="connsiteX74" fmla="*/ 5483865 w 6128435"/>
              <a:gd name="connsiteY74" fmla="*/ 3005467 h 6858000"/>
              <a:gd name="connsiteX75" fmla="*/ 5482236 w 6128435"/>
              <a:gd name="connsiteY75" fmla="*/ 3019791 h 6858000"/>
              <a:gd name="connsiteX76" fmla="*/ 5475895 w 6128435"/>
              <a:gd name="connsiteY76" fmla="*/ 3033578 h 6858000"/>
              <a:gd name="connsiteX77" fmla="*/ 5477595 w 6128435"/>
              <a:gd name="connsiteY77" fmla="*/ 3250534 h 6858000"/>
              <a:gd name="connsiteX78" fmla="*/ 5532836 w 6128435"/>
              <a:gd name="connsiteY78" fmla="*/ 3353840 h 6858000"/>
              <a:gd name="connsiteX79" fmla="*/ 5561229 w 6128435"/>
              <a:gd name="connsiteY79" fmla="*/ 3395784 h 6858000"/>
              <a:gd name="connsiteX80" fmla="*/ 5589758 w 6128435"/>
              <a:gd name="connsiteY80" fmla="*/ 3506453 h 6858000"/>
              <a:gd name="connsiteX81" fmla="*/ 5596144 w 6128435"/>
              <a:gd name="connsiteY81" fmla="*/ 3534624 h 6858000"/>
              <a:gd name="connsiteX82" fmla="*/ 5597750 w 6128435"/>
              <a:gd name="connsiteY82" fmla="*/ 3534129 h 6858000"/>
              <a:gd name="connsiteX83" fmla="*/ 5599700 w 6128435"/>
              <a:gd name="connsiteY83" fmla="*/ 3547221 h 6858000"/>
              <a:gd name="connsiteX84" fmla="*/ 5615031 w 6128435"/>
              <a:gd name="connsiteY84" fmla="*/ 3557482 h 6858000"/>
              <a:gd name="connsiteX85" fmla="*/ 5618377 w 6128435"/>
              <a:gd name="connsiteY85" fmla="*/ 3588431 h 6858000"/>
              <a:gd name="connsiteX86" fmla="*/ 5612155 w 6128435"/>
              <a:gd name="connsiteY86" fmla="*/ 3589869 h 6858000"/>
              <a:gd name="connsiteX87" fmla="*/ 5620843 w 6128435"/>
              <a:gd name="connsiteY87" fmla="*/ 3606745 h 6858000"/>
              <a:gd name="connsiteX88" fmla="*/ 5655472 w 6128435"/>
              <a:gd name="connsiteY88" fmla="*/ 3678877 h 6858000"/>
              <a:gd name="connsiteX89" fmla="*/ 5680448 w 6128435"/>
              <a:gd name="connsiteY89" fmla="*/ 3717760 h 6858000"/>
              <a:gd name="connsiteX90" fmla="*/ 5683015 w 6128435"/>
              <a:gd name="connsiteY90" fmla="*/ 3762025 h 6858000"/>
              <a:gd name="connsiteX91" fmla="*/ 5696643 w 6128435"/>
              <a:gd name="connsiteY91" fmla="*/ 3773888 h 6858000"/>
              <a:gd name="connsiteX92" fmla="*/ 5699203 w 6128435"/>
              <a:gd name="connsiteY92" fmla="*/ 3775823 h 6858000"/>
              <a:gd name="connsiteX93" fmla="*/ 5704824 w 6128435"/>
              <a:gd name="connsiteY93" fmla="*/ 3785966 h 6858000"/>
              <a:gd name="connsiteX94" fmla="*/ 5712204 w 6128435"/>
              <a:gd name="connsiteY94" fmla="*/ 3785830 h 6858000"/>
              <a:gd name="connsiteX95" fmla="*/ 5724816 w 6128435"/>
              <a:gd name="connsiteY95" fmla="*/ 3798949 h 6858000"/>
              <a:gd name="connsiteX96" fmla="*/ 5733539 w 6128435"/>
              <a:gd name="connsiteY96" fmla="*/ 3818457 h 6858000"/>
              <a:gd name="connsiteX97" fmla="*/ 5768491 w 6128435"/>
              <a:gd name="connsiteY97" fmla="*/ 3914399 h 6858000"/>
              <a:gd name="connsiteX98" fmla="*/ 5793123 w 6128435"/>
              <a:gd name="connsiteY98" fmla="*/ 3969952 h 6858000"/>
              <a:gd name="connsiteX99" fmla="*/ 5808321 w 6128435"/>
              <a:gd name="connsiteY99" fmla="*/ 3988153 h 6858000"/>
              <a:gd name="connsiteX100" fmla="*/ 5825621 w 6128435"/>
              <a:gd name="connsiteY100" fmla="*/ 4015525 h 6858000"/>
              <a:gd name="connsiteX101" fmla="*/ 5860672 w 6128435"/>
              <a:gd name="connsiteY101" fmla="*/ 4061579 h 6858000"/>
              <a:gd name="connsiteX102" fmla="*/ 5872173 w 6128435"/>
              <a:gd name="connsiteY102" fmla="*/ 4088497 h 6858000"/>
              <a:gd name="connsiteX103" fmla="*/ 5883705 w 6128435"/>
              <a:gd name="connsiteY103" fmla="*/ 4101899 h 6858000"/>
              <a:gd name="connsiteX104" fmla="*/ 5885314 w 6128435"/>
              <a:gd name="connsiteY104" fmla="*/ 4108387 h 6858000"/>
              <a:gd name="connsiteX105" fmla="*/ 5894095 w 6128435"/>
              <a:gd name="connsiteY105" fmla="*/ 4128857 h 6858000"/>
              <a:gd name="connsiteX106" fmla="*/ 5898339 w 6128435"/>
              <a:gd name="connsiteY106" fmla="*/ 4140800 h 6858000"/>
              <a:gd name="connsiteX107" fmla="*/ 5899734 w 6128435"/>
              <a:gd name="connsiteY107" fmla="*/ 4145632 h 6858000"/>
              <a:gd name="connsiteX108" fmla="*/ 5897098 w 6128435"/>
              <a:gd name="connsiteY108" fmla="*/ 4157819 h 6858000"/>
              <a:gd name="connsiteX109" fmla="*/ 5903513 w 6128435"/>
              <a:gd name="connsiteY109" fmla="*/ 4187661 h 6858000"/>
              <a:gd name="connsiteX110" fmla="*/ 5917114 w 6128435"/>
              <a:gd name="connsiteY110" fmla="*/ 4213096 h 6858000"/>
              <a:gd name="connsiteX111" fmla="*/ 5921153 w 6128435"/>
              <a:gd name="connsiteY111" fmla="*/ 4236222 h 6858000"/>
              <a:gd name="connsiteX112" fmla="*/ 5924233 w 6128435"/>
              <a:gd name="connsiteY112" fmla="*/ 4242060 h 6858000"/>
              <a:gd name="connsiteX113" fmla="*/ 5928910 w 6128435"/>
              <a:gd name="connsiteY113" fmla="*/ 4300973 h 6858000"/>
              <a:gd name="connsiteX114" fmla="*/ 5939320 w 6128435"/>
              <a:gd name="connsiteY114" fmla="*/ 4340435 h 6858000"/>
              <a:gd name="connsiteX115" fmla="*/ 5946705 w 6128435"/>
              <a:gd name="connsiteY115" fmla="*/ 4428051 h 6858000"/>
              <a:gd name="connsiteX116" fmla="*/ 5949261 w 6128435"/>
              <a:gd name="connsiteY116" fmla="*/ 4449185 h 6858000"/>
              <a:gd name="connsiteX117" fmla="*/ 5957504 w 6128435"/>
              <a:gd name="connsiteY117" fmla="*/ 4465911 h 6858000"/>
              <a:gd name="connsiteX118" fmla="*/ 5964689 w 6128435"/>
              <a:gd name="connsiteY118" fmla="*/ 4468532 h 6858000"/>
              <a:gd name="connsiteX119" fmla="*/ 5967062 w 6128435"/>
              <a:gd name="connsiteY119" fmla="*/ 4479923 h 6858000"/>
              <a:gd name="connsiteX120" fmla="*/ 5968960 w 6128435"/>
              <a:gd name="connsiteY120" fmla="*/ 4482655 h 6858000"/>
              <a:gd name="connsiteX121" fmla="*/ 5978567 w 6128435"/>
              <a:gd name="connsiteY121" fmla="*/ 4498605 h 6858000"/>
              <a:gd name="connsiteX122" fmla="*/ 5980106 w 6128435"/>
              <a:gd name="connsiteY122" fmla="*/ 4585087 h 6858000"/>
              <a:gd name="connsiteX123" fmla="*/ 5998138 w 6128435"/>
              <a:gd name="connsiteY123" fmla="*/ 4697518 h 6858000"/>
              <a:gd name="connsiteX124" fmla="*/ 6013516 w 6128435"/>
              <a:gd name="connsiteY124" fmla="*/ 4786619 h 6858000"/>
              <a:gd name="connsiteX125" fmla="*/ 6025404 w 6128435"/>
              <a:gd name="connsiteY125" fmla="*/ 4858148 h 6858000"/>
              <a:gd name="connsiteX126" fmla="*/ 6007749 w 6128435"/>
              <a:gd name="connsiteY126" fmla="*/ 4964715 h 6858000"/>
              <a:gd name="connsiteX127" fmla="*/ 6005269 w 6128435"/>
              <a:gd name="connsiteY127" fmla="*/ 5150567 h 6858000"/>
              <a:gd name="connsiteX128" fmla="*/ 6001127 w 6128435"/>
              <a:gd name="connsiteY128" fmla="*/ 5164609 h 6858000"/>
              <a:gd name="connsiteX129" fmla="*/ 5996647 w 6128435"/>
              <a:gd name="connsiteY129" fmla="*/ 5185640 h 6858000"/>
              <a:gd name="connsiteX130" fmla="*/ 5998514 w 6128435"/>
              <a:gd name="connsiteY130" fmla="*/ 5189673 h 6858000"/>
              <a:gd name="connsiteX131" fmla="*/ 5995970 w 6128435"/>
              <a:gd name="connsiteY131" fmla="*/ 5221547 h 6858000"/>
              <a:gd name="connsiteX132" fmla="*/ 5997218 w 6128435"/>
              <a:gd name="connsiteY132" fmla="*/ 5222031 h 6858000"/>
              <a:gd name="connsiteX133" fmla="*/ 6002116 w 6128435"/>
              <a:gd name="connsiteY133" fmla="*/ 5231223 h 6858000"/>
              <a:gd name="connsiteX134" fmla="*/ 6008541 w 6128435"/>
              <a:gd name="connsiteY134" fmla="*/ 5248680 h 6858000"/>
              <a:gd name="connsiteX135" fmla="*/ 6039260 w 6128435"/>
              <a:gd name="connsiteY135" fmla="*/ 5289518 h 6858000"/>
              <a:gd name="connsiteX136" fmla="*/ 6036748 w 6128435"/>
              <a:gd name="connsiteY136" fmla="*/ 5322752 h 6858000"/>
              <a:gd name="connsiteX137" fmla="*/ 6036943 w 6128435"/>
              <a:gd name="connsiteY137" fmla="*/ 5329480 h 6858000"/>
              <a:gd name="connsiteX138" fmla="*/ 6037236 w 6128435"/>
              <a:gd name="connsiteY138" fmla="*/ 5329634 h 6858000"/>
              <a:gd name="connsiteX139" fmla="*/ 6038019 w 6128435"/>
              <a:gd name="connsiteY139" fmla="*/ 5336764 h 6858000"/>
              <a:gd name="connsiteX140" fmla="*/ 6037298 w 6128435"/>
              <a:gd name="connsiteY140" fmla="*/ 5341753 h 6858000"/>
              <a:gd name="connsiteX141" fmla="*/ 6037677 w 6128435"/>
              <a:gd name="connsiteY141" fmla="*/ 5354807 h 6858000"/>
              <a:gd name="connsiteX142" fmla="*/ 6039728 w 6128435"/>
              <a:gd name="connsiteY142" fmla="*/ 5359416 h 6858000"/>
              <a:gd name="connsiteX143" fmla="*/ 6043311 w 6128435"/>
              <a:gd name="connsiteY143" fmla="*/ 5361407 h 6858000"/>
              <a:gd name="connsiteX144" fmla="*/ 6042954 w 6128435"/>
              <a:gd name="connsiteY144" fmla="*/ 5362576 h 6858000"/>
              <a:gd name="connsiteX145" fmla="*/ 6053435 w 6128435"/>
              <a:gd name="connsiteY145" fmla="*/ 5387547 h 6858000"/>
              <a:gd name="connsiteX146" fmla="*/ 6065933 w 6128435"/>
              <a:gd name="connsiteY146" fmla="*/ 5443002 h 6858000"/>
              <a:gd name="connsiteX147" fmla="*/ 6068640 w 6128435"/>
              <a:gd name="connsiteY147" fmla="*/ 5474503 h 6858000"/>
              <a:gd name="connsiteX148" fmla="*/ 6080922 w 6128435"/>
              <a:gd name="connsiteY148" fmla="*/ 5561070 h 6858000"/>
              <a:gd name="connsiteX149" fmla="*/ 6096949 w 6128435"/>
              <a:gd name="connsiteY149" fmla="*/ 5648179 h 6858000"/>
              <a:gd name="connsiteX150" fmla="*/ 6125703 w 6128435"/>
              <a:gd name="connsiteY150" fmla="*/ 5692894 h 6858000"/>
              <a:gd name="connsiteX151" fmla="*/ 6126670 w 6128435"/>
              <a:gd name="connsiteY151" fmla="*/ 5697882 h 6858000"/>
              <a:gd name="connsiteX152" fmla="*/ 6124061 w 6128435"/>
              <a:gd name="connsiteY152" fmla="*/ 5710294 h 6858000"/>
              <a:gd name="connsiteX153" fmla="*/ 6122213 w 6128435"/>
              <a:gd name="connsiteY153" fmla="*/ 5714762 h 6858000"/>
              <a:gd name="connsiteX154" fmla="*/ 6121353 w 6128435"/>
              <a:gd name="connsiteY154" fmla="*/ 5721725 h 6858000"/>
              <a:gd name="connsiteX155" fmla="*/ 6121607 w 6128435"/>
              <a:gd name="connsiteY155" fmla="*/ 5721959 h 6858000"/>
              <a:gd name="connsiteX156" fmla="*/ 6120262 w 6128435"/>
              <a:gd name="connsiteY156" fmla="*/ 5728358 h 6858000"/>
              <a:gd name="connsiteX157" fmla="*/ 6110194 w 6128435"/>
              <a:gd name="connsiteY157" fmla="*/ 5758853 h 6858000"/>
              <a:gd name="connsiteX158" fmla="*/ 6127519 w 6128435"/>
              <a:gd name="connsiteY158" fmla="*/ 5865775 h 6858000"/>
              <a:gd name="connsiteX159" fmla="*/ 6128435 w 6128435"/>
              <a:gd name="connsiteY159" fmla="*/ 5870164 h 6858000"/>
              <a:gd name="connsiteX160" fmla="*/ 6119217 w 6128435"/>
              <a:gd name="connsiteY160" fmla="*/ 5888542 h 6858000"/>
              <a:gd name="connsiteX161" fmla="*/ 6115966 w 6128435"/>
              <a:gd name="connsiteY161" fmla="*/ 5898387 h 6858000"/>
              <a:gd name="connsiteX162" fmla="*/ 6111924 w 6128435"/>
              <a:gd name="connsiteY162" fmla="*/ 5900444 h 6858000"/>
              <a:gd name="connsiteX163" fmla="*/ 6108716 w 6128435"/>
              <a:gd name="connsiteY163" fmla="*/ 5915345 h 6858000"/>
              <a:gd name="connsiteX164" fmla="*/ 6109524 w 6128435"/>
              <a:gd name="connsiteY164" fmla="*/ 5917328 h 6858000"/>
              <a:gd name="connsiteX165" fmla="*/ 6102493 w 6128435"/>
              <a:gd name="connsiteY165" fmla="*/ 5928602 h 6858000"/>
              <a:gd name="connsiteX166" fmla="*/ 6056863 w 6128435"/>
              <a:gd name="connsiteY166" fmla="*/ 6000643 h 6858000"/>
              <a:gd name="connsiteX167" fmla="*/ 6045436 w 6128435"/>
              <a:gd name="connsiteY167" fmla="*/ 6124480 h 6858000"/>
              <a:gd name="connsiteX168" fmla="*/ 6030489 w 6128435"/>
              <a:gd name="connsiteY168" fmla="*/ 6317666 h 6858000"/>
              <a:gd name="connsiteX169" fmla="*/ 6007492 w 6128435"/>
              <a:gd name="connsiteY169" fmla="*/ 6440818 h 6858000"/>
              <a:gd name="connsiteX170" fmla="*/ 6009467 w 6128435"/>
              <a:gd name="connsiteY170" fmla="*/ 6487076 h 6858000"/>
              <a:gd name="connsiteX171" fmla="*/ 5995064 w 6128435"/>
              <a:gd name="connsiteY171" fmla="*/ 6540791 h 6858000"/>
              <a:gd name="connsiteX172" fmla="*/ 5996309 w 6128435"/>
              <a:gd name="connsiteY172" fmla="*/ 6543961 h 6858000"/>
              <a:gd name="connsiteX173" fmla="*/ 5996048 w 6128435"/>
              <a:gd name="connsiteY173" fmla="*/ 6555444 h 6858000"/>
              <a:gd name="connsiteX174" fmla="*/ 6002524 w 6128435"/>
              <a:gd name="connsiteY174" fmla="*/ 6560188 h 6858000"/>
              <a:gd name="connsiteX175" fmla="*/ 6006823 w 6128435"/>
              <a:gd name="connsiteY175" fmla="*/ 6578546 h 6858000"/>
              <a:gd name="connsiteX176" fmla="*/ 6004510 w 6128435"/>
              <a:gd name="connsiteY176" fmla="*/ 6599256 h 6858000"/>
              <a:gd name="connsiteX177" fmla="*/ 5986207 w 6128435"/>
              <a:gd name="connsiteY177" fmla="*/ 6695855 h 6858000"/>
              <a:gd name="connsiteX178" fmla="*/ 5979428 w 6128435"/>
              <a:gd name="connsiteY178" fmla="*/ 6754678 h 6858000"/>
              <a:gd name="connsiteX179" fmla="*/ 5983398 w 6128435"/>
              <a:gd name="connsiteY179" fmla="*/ 6778641 h 6858000"/>
              <a:gd name="connsiteX180" fmla="*/ 5984543 w 6128435"/>
              <a:gd name="connsiteY180" fmla="*/ 6811016 h 6858000"/>
              <a:gd name="connsiteX181" fmla="*/ 5981802 w 6128435"/>
              <a:gd name="connsiteY181" fmla="*/ 6838578 h 6858000"/>
              <a:gd name="connsiteX182" fmla="*/ 5979671 w 6128435"/>
              <a:gd name="connsiteY182" fmla="*/ 6858000 h 6858000"/>
              <a:gd name="connsiteX183" fmla="*/ 0 w 6128435"/>
              <a:gd name="connsiteY183" fmla="*/ 6858000 h 6858000"/>
              <a:gd name="connsiteX184" fmla="*/ 0 w 6128435"/>
              <a:gd name="connsiteY18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272406 w 6128435"/>
              <a:gd name="connsiteY55" fmla="*/ 2477221 h 6858000"/>
              <a:gd name="connsiteX56" fmla="*/ 5307538 w 6128435"/>
              <a:gd name="connsiteY56" fmla="*/ 2514685 h 6858000"/>
              <a:gd name="connsiteX57" fmla="*/ 5337604 w 6128435"/>
              <a:gd name="connsiteY57" fmla="*/ 2597632 h 6858000"/>
              <a:gd name="connsiteX58" fmla="*/ 5407503 w 6128435"/>
              <a:gd name="connsiteY58" fmla="*/ 2786290 h 6858000"/>
              <a:gd name="connsiteX59" fmla="*/ 5407356 w 6128435"/>
              <a:gd name="connsiteY59" fmla="*/ 2787545 h 6858000"/>
              <a:gd name="connsiteX60" fmla="*/ 5411130 w 6128435"/>
              <a:gd name="connsiteY60" fmla="*/ 2788640 h 6858000"/>
              <a:gd name="connsiteX61" fmla="*/ 5416439 w 6128435"/>
              <a:gd name="connsiteY61" fmla="*/ 2805666 h 6858000"/>
              <a:gd name="connsiteX62" fmla="*/ 5416589 w 6128435"/>
              <a:gd name="connsiteY62" fmla="*/ 2810822 h 6858000"/>
              <a:gd name="connsiteX63" fmla="*/ 5418542 w 6128435"/>
              <a:gd name="connsiteY63" fmla="*/ 2817745 h 6858000"/>
              <a:gd name="connsiteX64" fmla="*/ 5418847 w 6128435"/>
              <a:gd name="connsiteY64" fmla="*/ 2817825 h 6858000"/>
              <a:gd name="connsiteX65" fmla="*/ 5423364 w 6128435"/>
              <a:gd name="connsiteY65" fmla="*/ 2858292 h 6858000"/>
              <a:gd name="connsiteX66" fmla="*/ 5479298 w 6128435"/>
              <a:gd name="connsiteY66" fmla="*/ 2947791 h 6858000"/>
              <a:gd name="connsiteX67" fmla="*/ 5481770 w 6128435"/>
              <a:gd name="connsiteY67" fmla="*/ 2951352 h 6858000"/>
              <a:gd name="connsiteX68" fmla="*/ 5481013 w 6128435"/>
              <a:gd name="connsiteY68" fmla="*/ 2973461 h 6858000"/>
              <a:gd name="connsiteX69" fmla="*/ 5482045 w 6128435"/>
              <a:gd name="connsiteY69" fmla="*/ 2984371 h 6858000"/>
              <a:gd name="connsiteX70" fmla="*/ 5479405 w 6128435"/>
              <a:gd name="connsiteY70" fmla="*/ 2988507 h 6858000"/>
              <a:gd name="connsiteX71" fmla="*/ 5482415 w 6128435"/>
              <a:gd name="connsiteY71" fmla="*/ 3004079 h 6858000"/>
              <a:gd name="connsiteX72" fmla="*/ 5483865 w 6128435"/>
              <a:gd name="connsiteY72" fmla="*/ 3005467 h 6858000"/>
              <a:gd name="connsiteX73" fmla="*/ 5482236 w 6128435"/>
              <a:gd name="connsiteY73" fmla="*/ 3019791 h 6858000"/>
              <a:gd name="connsiteX74" fmla="*/ 5475895 w 6128435"/>
              <a:gd name="connsiteY74" fmla="*/ 3033578 h 6858000"/>
              <a:gd name="connsiteX75" fmla="*/ 5477595 w 6128435"/>
              <a:gd name="connsiteY75" fmla="*/ 3250534 h 6858000"/>
              <a:gd name="connsiteX76" fmla="*/ 5532836 w 6128435"/>
              <a:gd name="connsiteY76" fmla="*/ 3353840 h 6858000"/>
              <a:gd name="connsiteX77" fmla="*/ 5561229 w 6128435"/>
              <a:gd name="connsiteY77" fmla="*/ 3395784 h 6858000"/>
              <a:gd name="connsiteX78" fmla="*/ 5589758 w 6128435"/>
              <a:gd name="connsiteY78" fmla="*/ 3506453 h 6858000"/>
              <a:gd name="connsiteX79" fmla="*/ 5596144 w 6128435"/>
              <a:gd name="connsiteY79" fmla="*/ 3534624 h 6858000"/>
              <a:gd name="connsiteX80" fmla="*/ 5597750 w 6128435"/>
              <a:gd name="connsiteY80" fmla="*/ 3534129 h 6858000"/>
              <a:gd name="connsiteX81" fmla="*/ 5599700 w 6128435"/>
              <a:gd name="connsiteY81" fmla="*/ 3547221 h 6858000"/>
              <a:gd name="connsiteX82" fmla="*/ 5615031 w 6128435"/>
              <a:gd name="connsiteY82" fmla="*/ 3557482 h 6858000"/>
              <a:gd name="connsiteX83" fmla="*/ 5618377 w 6128435"/>
              <a:gd name="connsiteY83" fmla="*/ 3588431 h 6858000"/>
              <a:gd name="connsiteX84" fmla="*/ 5612155 w 6128435"/>
              <a:gd name="connsiteY84" fmla="*/ 3589869 h 6858000"/>
              <a:gd name="connsiteX85" fmla="*/ 5620843 w 6128435"/>
              <a:gd name="connsiteY85" fmla="*/ 3606745 h 6858000"/>
              <a:gd name="connsiteX86" fmla="*/ 5655472 w 6128435"/>
              <a:gd name="connsiteY86" fmla="*/ 3678877 h 6858000"/>
              <a:gd name="connsiteX87" fmla="*/ 5680448 w 6128435"/>
              <a:gd name="connsiteY87" fmla="*/ 3717760 h 6858000"/>
              <a:gd name="connsiteX88" fmla="*/ 5683015 w 6128435"/>
              <a:gd name="connsiteY88" fmla="*/ 3762025 h 6858000"/>
              <a:gd name="connsiteX89" fmla="*/ 5696643 w 6128435"/>
              <a:gd name="connsiteY89" fmla="*/ 3773888 h 6858000"/>
              <a:gd name="connsiteX90" fmla="*/ 5699203 w 6128435"/>
              <a:gd name="connsiteY90" fmla="*/ 3775823 h 6858000"/>
              <a:gd name="connsiteX91" fmla="*/ 5704824 w 6128435"/>
              <a:gd name="connsiteY91" fmla="*/ 3785966 h 6858000"/>
              <a:gd name="connsiteX92" fmla="*/ 5712204 w 6128435"/>
              <a:gd name="connsiteY92" fmla="*/ 3785830 h 6858000"/>
              <a:gd name="connsiteX93" fmla="*/ 5724816 w 6128435"/>
              <a:gd name="connsiteY93" fmla="*/ 3798949 h 6858000"/>
              <a:gd name="connsiteX94" fmla="*/ 5733539 w 6128435"/>
              <a:gd name="connsiteY94" fmla="*/ 3818457 h 6858000"/>
              <a:gd name="connsiteX95" fmla="*/ 5768491 w 6128435"/>
              <a:gd name="connsiteY95" fmla="*/ 3914399 h 6858000"/>
              <a:gd name="connsiteX96" fmla="*/ 5793123 w 6128435"/>
              <a:gd name="connsiteY96" fmla="*/ 3969952 h 6858000"/>
              <a:gd name="connsiteX97" fmla="*/ 5808321 w 6128435"/>
              <a:gd name="connsiteY97" fmla="*/ 3988153 h 6858000"/>
              <a:gd name="connsiteX98" fmla="*/ 5825621 w 6128435"/>
              <a:gd name="connsiteY98" fmla="*/ 4015525 h 6858000"/>
              <a:gd name="connsiteX99" fmla="*/ 5860672 w 6128435"/>
              <a:gd name="connsiteY99" fmla="*/ 4061579 h 6858000"/>
              <a:gd name="connsiteX100" fmla="*/ 5872173 w 6128435"/>
              <a:gd name="connsiteY100" fmla="*/ 4088497 h 6858000"/>
              <a:gd name="connsiteX101" fmla="*/ 5883705 w 6128435"/>
              <a:gd name="connsiteY101" fmla="*/ 4101899 h 6858000"/>
              <a:gd name="connsiteX102" fmla="*/ 5885314 w 6128435"/>
              <a:gd name="connsiteY102" fmla="*/ 4108387 h 6858000"/>
              <a:gd name="connsiteX103" fmla="*/ 5894095 w 6128435"/>
              <a:gd name="connsiteY103" fmla="*/ 4128857 h 6858000"/>
              <a:gd name="connsiteX104" fmla="*/ 5898339 w 6128435"/>
              <a:gd name="connsiteY104" fmla="*/ 4140800 h 6858000"/>
              <a:gd name="connsiteX105" fmla="*/ 5899734 w 6128435"/>
              <a:gd name="connsiteY105" fmla="*/ 4145632 h 6858000"/>
              <a:gd name="connsiteX106" fmla="*/ 5897098 w 6128435"/>
              <a:gd name="connsiteY106" fmla="*/ 4157819 h 6858000"/>
              <a:gd name="connsiteX107" fmla="*/ 5903513 w 6128435"/>
              <a:gd name="connsiteY107" fmla="*/ 4187661 h 6858000"/>
              <a:gd name="connsiteX108" fmla="*/ 5917114 w 6128435"/>
              <a:gd name="connsiteY108" fmla="*/ 4213096 h 6858000"/>
              <a:gd name="connsiteX109" fmla="*/ 5921153 w 6128435"/>
              <a:gd name="connsiteY109" fmla="*/ 4236222 h 6858000"/>
              <a:gd name="connsiteX110" fmla="*/ 5924233 w 6128435"/>
              <a:gd name="connsiteY110" fmla="*/ 4242060 h 6858000"/>
              <a:gd name="connsiteX111" fmla="*/ 5928910 w 6128435"/>
              <a:gd name="connsiteY111" fmla="*/ 4300973 h 6858000"/>
              <a:gd name="connsiteX112" fmla="*/ 5939320 w 6128435"/>
              <a:gd name="connsiteY112" fmla="*/ 4340435 h 6858000"/>
              <a:gd name="connsiteX113" fmla="*/ 5946705 w 6128435"/>
              <a:gd name="connsiteY113" fmla="*/ 4428051 h 6858000"/>
              <a:gd name="connsiteX114" fmla="*/ 5949261 w 6128435"/>
              <a:gd name="connsiteY114" fmla="*/ 4449185 h 6858000"/>
              <a:gd name="connsiteX115" fmla="*/ 5957504 w 6128435"/>
              <a:gd name="connsiteY115" fmla="*/ 4465911 h 6858000"/>
              <a:gd name="connsiteX116" fmla="*/ 5964689 w 6128435"/>
              <a:gd name="connsiteY116" fmla="*/ 4468532 h 6858000"/>
              <a:gd name="connsiteX117" fmla="*/ 5967062 w 6128435"/>
              <a:gd name="connsiteY117" fmla="*/ 4479923 h 6858000"/>
              <a:gd name="connsiteX118" fmla="*/ 5968960 w 6128435"/>
              <a:gd name="connsiteY118" fmla="*/ 4482655 h 6858000"/>
              <a:gd name="connsiteX119" fmla="*/ 5978567 w 6128435"/>
              <a:gd name="connsiteY119" fmla="*/ 4498605 h 6858000"/>
              <a:gd name="connsiteX120" fmla="*/ 5980106 w 6128435"/>
              <a:gd name="connsiteY120" fmla="*/ 4585087 h 6858000"/>
              <a:gd name="connsiteX121" fmla="*/ 5998138 w 6128435"/>
              <a:gd name="connsiteY121" fmla="*/ 4697518 h 6858000"/>
              <a:gd name="connsiteX122" fmla="*/ 6013516 w 6128435"/>
              <a:gd name="connsiteY122" fmla="*/ 4786619 h 6858000"/>
              <a:gd name="connsiteX123" fmla="*/ 6025404 w 6128435"/>
              <a:gd name="connsiteY123" fmla="*/ 4858148 h 6858000"/>
              <a:gd name="connsiteX124" fmla="*/ 6007749 w 6128435"/>
              <a:gd name="connsiteY124" fmla="*/ 4964715 h 6858000"/>
              <a:gd name="connsiteX125" fmla="*/ 6005269 w 6128435"/>
              <a:gd name="connsiteY125" fmla="*/ 5150567 h 6858000"/>
              <a:gd name="connsiteX126" fmla="*/ 6001127 w 6128435"/>
              <a:gd name="connsiteY126" fmla="*/ 5164609 h 6858000"/>
              <a:gd name="connsiteX127" fmla="*/ 5996647 w 6128435"/>
              <a:gd name="connsiteY127" fmla="*/ 5185640 h 6858000"/>
              <a:gd name="connsiteX128" fmla="*/ 5998514 w 6128435"/>
              <a:gd name="connsiteY128" fmla="*/ 5189673 h 6858000"/>
              <a:gd name="connsiteX129" fmla="*/ 5995970 w 6128435"/>
              <a:gd name="connsiteY129" fmla="*/ 5221547 h 6858000"/>
              <a:gd name="connsiteX130" fmla="*/ 5997218 w 6128435"/>
              <a:gd name="connsiteY130" fmla="*/ 5222031 h 6858000"/>
              <a:gd name="connsiteX131" fmla="*/ 6002116 w 6128435"/>
              <a:gd name="connsiteY131" fmla="*/ 5231223 h 6858000"/>
              <a:gd name="connsiteX132" fmla="*/ 6008541 w 6128435"/>
              <a:gd name="connsiteY132" fmla="*/ 5248680 h 6858000"/>
              <a:gd name="connsiteX133" fmla="*/ 6039260 w 6128435"/>
              <a:gd name="connsiteY133" fmla="*/ 5289518 h 6858000"/>
              <a:gd name="connsiteX134" fmla="*/ 6036748 w 6128435"/>
              <a:gd name="connsiteY134" fmla="*/ 5322752 h 6858000"/>
              <a:gd name="connsiteX135" fmla="*/ 6036943 w 6128435"/>
              <a:gd name="connsiteY135" fmla="*/ 5329480 h 6858000"/>
              <a:gd name="connsiteX136" fmla="*/ 6037236 w 6128435"/>
              <a:gd name="connsiteY136" fmla="*/ 5329634 h 6858000"/>
              <a:gd name="connsiteX137" fmla="*/ 6038019 w 6128435"/>
              <a:gd name="connsiteY137" fmla="*/ 5336764 h 6858000"/>
              <a:gd name="connsiteX138" fmla="*/ 6037298 w 6128435"/>
              <a:gd name="connsiteY138" fmla="*/ 5341753 h 6858000"/>
              <a:gd name="connsiteX139" fmla="*/ 6037677 w 6128435"/>
              <a:gd name="connsiteY139" fmla="*/ 5354807 h 6858000"/>
              <a:gd name="connsiteX140" fmla="*/ 6039728 w 6128435"/>
              <a:gd name="connsiteY140" fmla="*/ 5359416 h 6858000"/>
              <a:gd name="connsiteX141" fmla="*/ 6043311 w 6128435"/>
              <a:gd name="connsiteY141" fmla="*/ 5361407 h 6858000"/>
              <a:gd name="connsiteX142" fmla="*/ 6042954 w 6128435"/>
              <a:gd name="connsiteY142" fmla="*/ 5362576 h 6858000"/>
              <a:gd name="connsiteX143" fmla="*/ 6053435 w 6128435"/>
              <a:gd name="connsiteY143" fmla="*/ 5387547 h 6858000"/>
              <a:gd name="connsiteX144" fmla="*/ 6065933 w 6128435"/>
              <a:gd name="connsiteY144" fmla="*/ 5443002 h 6858000"/>
              <a:gd name="connsiteX145" fmla="*/ 6068640 w 6128435"/>
              <a:gd name="connsiteY145" fmla="*/ 5474503 h 6858000"/>
              <a:gd name="connsiteX146" fmla="*/ 6080922 w 6128435"/>
              <a:gd name="connsiteY146" fmla="*/ 5561070 h 6858000"/>
              <a:gd name="connsiteX147" fmla="*/ 6096949 w 6128435"/>
              <a:gd name="connsiteY147" fmla="*/ 5648179 h 6858000"/>
              <a:gd name="connsiteX148" fmla="*/ 6125703 w 6128435"/>
              <a:gd name="connsiteY148" fmla="*/ 5692894 h 6858000"/>
              <a:gd name="connsiteX149" fmla="*/ 6126670 w 6128435"/>
              <a:gd name="connsiteY149" fmla="*/ 5697882 h 6858000"/>
              <a:gd name="connsiteX150" fmla="*/ 6124061 w 6128435"/>
              <a:gd name="connsiteY150" fmla="*/ 5710294 h 6858000"/>
              <a:gd name="connsiteX151" fmla="*/ 6122213 w 6128435"/>
              <a:gd name="connsiteY151" fmla="*/ 5714762 h 6858000"/>
              <a:gd name="connsiteX152" fmla="*/ 6121353 w 6128435"/>
              <a:gd name="connsiteY152" fmla="*/ 5721725 h 6858000"/>
              <a:gd name="connsiteX153" fmla="*/ 6121607 w 6128435"/>
              <a:gd name="connsiteY153" fmla="*/ 5721959 h 6858000"/>
              <a:gd name="connsiteX154" fmla="*/ 6120262 w 6128435"/>
              <a:gd name="connsiteY154" fmla="*/ 5728358 h 6858000"/>
              <a:gd name="connsiteX155" fmla="*/ 6110194 w 6128435"/>
              <a:gd name="connsiteY155" fmla="*/ 5758853 h 6858000"/>
              <a:gd name="connsiteX156" fmla="*/ 6127519 w 6128435"/>
              <a:gd name="connsiteY156" fmla="*/ 5865775 h 6858000"/>
              <a:gd name="connsiteX157" fmla="*/ 6128435 w 6128435"/>
              <a:gd name="connsiteY157" fmla="*/ 5870164 h 6858000"/>
              <a:gd name="connsiteX158" fmla="*/ 6119217 w 6128435"/>
              <a:gd name="connsiteY158" fmla="*/ 5888542 h 6858000"/>
              <a:gd name="connsiteX159" fmla="*/ 6115966 w 6128435"/>
              <a:gd name="connsiteY159" fmla="*/ 5898387 h 6858000"/>
              <a:gd name="connsiteX160" fmla="*/ 6111924 w 6128435"/>
              <a:gd name="connsiteY160" fmla="*/ 5900444 h 6858000"/>
              <a:gd name="connsiteX161" fmla="*/ 6108716 w 6128435"/>
              <a:gd name="connsiteY161" fmla="*/ 5915345 h 6858000"/>
              <a:gd name="connsiteX162" fmla="*/ 6109524 w 6128435"/>
              <a:gd name="connsiteY162" fmla="*/ 5917328 h 6858000"/>
              <a:gd name="connsiteX163" fmla="*/ 6102493 w 6128435"/>
              <a:gd name="connsiteY163" fmla="*/ 5928602 h 6858000"/>
              <a:gd name="connsiteX164" fmla="*/ 6056863 w 6128435"/>
              <a:gd name="connsiteY164" fmla="*/ 6000643 h 6858000"/>
              <a:gd name="connsiteX165" fmla="*/ 6045436 w 6128435"/>
              <a:gd name="connsiteY165" fmla="*/ 6124480 h 6858000"/>
              <a:gd name="connsiteX166" fmla="*/ 6030489 w 6128435"/>
              <a:gd name="connsiteY166" fmla="*/ 6317666 h 6858000"/>
              <a:gd name="connsiteX167" fmla="*/ 6007492 w 6128435"/>
              <a:gd name="connsiteY167" fmla="*/ 6440818 h 6858000"/>
              <a:gd name="connsiteX168" fmla="*/ 6009467 w 6128435"/>
              <a:gd name="connsiteY168" fmla="*/ 6487076 h 6858000"/>
              <a:gd name="connsiteX169" fmla="*/ 5995064 w 6128435"/>
              <a:gd name="connsiteY169" fmla="*/ 6540791 h 6858000"/>
              <a:gd name="connsiteX170" fmla="*/ 5996309 w 6128435"/>
              <a:gd name="connsiteY170" fmla="*/ 6543961 h 6858000"/>
              <a:gd name="connsiteX171" fmla="*/ 5996048 w 6128435"/>
              <a:gd name="connsiteY171" fmla="*/ 6555444 h 6858000"/>
              <a:gd name="connsiteX172" fmla="*/ 6002524 w 6128435"/>
              <a:gd name="connsiteY172" fmla="*/ 6560188 h 6858000"/>
              <a:gd name="connsiteX173" fmla="*/ 6006823 w 6128435"/>
              <a:gd name="connsiteY173" fmla="*/ 6578546 h 6858000"/>
              <a:gd name="connsiteX174" fmla="*/ 6004510 w 6128435"/>
              <a:gd name="connsiteY174" fmla="*/ 6599256 h 6858000"/>
              <a:gd name="connsiteX175" fmla="*/ 5986207 w 6128435"/>
              <a:gd name="connsiteY175" fmla="*/ 6695855 h 6858000"/>
              <a:gd name="connsiteX176" fmla="*/ 5979428 w 6128435"/>
              <a:gd name="connsiteY176" fmla="*/ 6754678 h 6858000"/>
              <a:gd name="connsiteX177" fmla="*/ 5983398 w 6128435"/>
              <a:gd name="connsiteY177" fmla="*/ 6778641 h 6858000"/>
              <a:gd name="connsiteX178" fmla="*/ 5984543 w 6128435"/>
              <a:gd name="connsiteY178" fmla="*/ 6811016 h 6858000"/>
              <a:gd name="connsiteX179" fmla="*/ 5981802 w 6128435"/>
              <a:gd name="connsiteY179" fmla="*/ 6838578 h 6858000"/>
              <a:gd name="connsiteX180" fmla="*/ 5979671 w 6128435"/>
              <a:gd name="connsiteY180" fmla="*/ 6858000 h 6858000"/>
              <a:gd name="connsiteX181" fmla="*/ 0 w 6128435"/>
              <a:gd name="connsiteY181" fmla="*/ 6858000 h 6858000"/>
              <a:gd name="connsiteX182" fmla="*/ 0 w 6128435"/>
              <a:gd name="connsiteY18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307538 w 6128435"/>
              <a:gd name="connsiteY55" fmla="*/ 2514685 h 6858000"/>
              <a:gd name="connsiteX56" fmla="*/ 5337604 w 6128435"/>
              <a:gd name="connsiteY56" fmla="*/ 2597632 h 6858000"/>
              <a:gd name="connsiteX57" fmla="*/ 5407503 w 6128435"/>
              <a:gd name="connsiteY57" fmla="*/ 2786290 h 6858000"/>
              <a:gd name="connsiteX58" fmla="*/ 5407356 w 6128435"/>
              <a:gd name="connsiteY58" fmla="*/ 2787545 h 6858000"/>
              <a:gd name="connsiteX59" fmla="*/ 5411130 w 6128435"/>
              <a:gd name="connsiteY59" fmla="*/ 2788640 h 6858000"/>
              <a:gd name="connsiteX60" fmla="*/ 5416439 w 6128435"/>
              <a:gd name="connsiteY60" fmla="*/ 2805666 h 6858000"/>
              <a:gd name="connsiteX61" fmla="*/ 5416589 w 6128435"/>
              <a:gd name="connsiteY61" fmla="*/ 2810822 h 6858000"/>
              <a:gd name="connsiteX62" fmla="*/ 5418542 w 6128435"/>
              <a:gd name="connsiteY62" fmla="*/ 2817745 h 6858000"/>
              <a:gd name="connsiteX63" fmla="*/ 5418847 w 6128435"/>
              <a:gd name="connsiteY63" fmla="*/ 2817825 h 6858000"/>
              <a:gd name="connsiteX64" fmla="*/ 5423364 w 6128435"/>
              <a:gd name="connsiteY64" fmla="*/ 2858292 h 6858000"/>
              <a:gd name="connsiteX65" fmla="*/ 5479298 w 6128435"/>
              <a:gd name="connsiteY65" fmla="*/ 2947791 h 6858000"/>
              <a:gd name="connsiteX66" fmla="*/ 5481770 w 6128435"/>
              <a:gd name="connsiteY66" fmla="*/ 2951352 h 6858000"/>
              <a:gd name="connsiteX67" fmla="*/ 5481013 w 6128435"/>
              <a:gd name="connsiteY67" fmla="*/ 2973461 h 6858000"/>
              <a:gd name="connsiteX68" fmla="*/ 5482045 w 6128435"/>
              <a:gd name="connsiteY68" fmla="*/ 2984371 h 6858000"/>
              <a:gd name="connsiteX69" fmla="*/ 5479405 w 6128435"/>
              <a:gd name="connsiteY69" fmla="*/ 2988507 h 6858000"/>
              <a:gd name="connsiteX70" fmla="*/ 5482415 w 6128435"/>
              <a:gd name="connsiteY70" fmla="*/ 3004079 h 6858000"/>
              <a:gd name="connsiteX71" fmla="*/ 5483865 w 6128435"/>
              <a:gd name="connsiteY71" fmla="*/ 3005467 h 6858000"/>
              <a:gd name="connsiteX72" fmla="*/ 5482236 w 6128435"/>
              <a:gd name="connsiteY72" fmla="*/ 3019791 h 6858000"/>
              <a:gd name="connsiteX73" fmla="*/ 5475895 w 6128435"/>
              <a:gd name="connsiteY73" fmla="*/ 3033578 h 6858000"/>
              <a:gd name="connsiteX74" fmla="*/ 5477595 w 6128435"/>
              <a:gd name="connsiteY74" fmla="*/ 3250534 h 6858000"/>
              <a:gd name="connsiteX75" fmla="*/ 5532836 w 6128435"/>
              <a:gd name="connsiteY75" fmla="*/ 3353840 h 6858000"/>
              <a:gd name="connsiteX76" fmla="*/ 5561229 w 6128435"/>
              <a:gd name="connsiteY76" fmla="*/ 3395784 h 6858000"/>
              <a:gd name="connsiteX77" fmla="*/ 5589758 w 6128435"/>
              <a:gd name="connsiteY77" fmla="*/ 3506453 h 6858000"/>
              <a:gd name="connsiteX78" fmla="*/ 5596144 w 6128435"/>
              <a:gd name="connsiteY78" fmla="*/ 3534624 h 6858000"/>
              <a:gd name="connsiteX79" fmla="*/ 5597750 w 6128435"/>
              <a:gd name="connsiteY79" fmla="*/ 3534129 h 6858000"/>
              <a:gd name="connsiteX80" fmla="*/ 5599700 w 6128435"/>
              <a:gd name="connsiteY80" fmla="*/ 3547221 h 6858000"/>
              <a:gd name="connsiteX81" fmla="*/ 5615031 w 6128435"/>
              <a:gd name="connsiteY81" fmla="*/ 3557482 h 6858000"/>
              <a:gd name="connsiteX82" fmla="*/ 5618377 w 6128435"/>
              <a:gd name="connsiteY82" fmla="*/ 3588431 h 6858000"/>
              <a:gd name="connsiteX83" fmla="*/ 5612155 w 6128435"/>
              <a:gd name="connsiteY83" fmla="*/ 3589869 h 6858000"/>
              <a:gd name="connsiteX84" fmla="*/ 5620843 w 6128435"/>
              <a:gd name="connsiteY84" fmla="*/ 3606745 h 6858000"/>
              <a:gd name="connsiteX85" fmla="*/ 5655472 w 6128435"/>
              <a:gd name="connsiteY85" fmla="*/ 3678877 h 6858000"/>
              <a:gd name="connsiteX86" fmla="*/ 5680448 w 6128435"/>
              <a:gd name="connsiteY86" fmla="*/ 3717760 h 6858000"/>
              <a:gd name="connsiteX87" fmla="*/ 5683015 w 6128435"/>
              <a:gd name="connsiteY87" fmla="*/ 3762025 h 6858000"/>
              <a:gd name="connsiteX88" fmla="*/ 5696643 w 6128435"/>
              <a:gd name="connsiteY88" fmla="*/ 3773888 h 6858000"/>
              <a:gd name="connsiteX89" fmla="*/ 5699203 w 6128435"/>
              <a:gd name="connsiteY89" fmla="*/ 3775823 h 6858000"/>
              <a:gd name="connsiteX90" fmla="*/ 5704824 w 6128435"/>
              <a:gd name="connsiteY90" fmla="*/ 3785966 h 6858000"/>
              <a:gd name="connsiteX91" fmla="*/ 5712204 w 6128435"/>
              <a:gd name="connsiteY91" fmla="*/ 3785830 h 6858000"/>
              <a:gd name="connsiteX92" fmla="*/ 5724816 w 6128435"/>
              <a:gd name="connsiteY92" fmla="*/ 3798949 h 6858000"/>
              <a:gd name="connsiteX93" fmla="*/ 5733539 w 6128435"/>
              <a:gd name="connsiteY93" fmla="*/ 3818457 h 6858000"/>
              <a:gd name="connsiteX94" fmla="*/ 5768491 w 6128435"/>
              <a:gd name="connsiteY94" fmla="*/ 3914399 h 6858000"/>
              <a:gd name="connsiteX95" fmla="*/ 5793123 w 6128435"/>
              <a:gd name="connsiteY95" fmla="*/ 3969952 h 6858000"/>
              <a:gd name="connsiteX96" fmla="*/ 5808321 w 6128435"/>
              <a:gd name="connsiteY96" fmla="*/ 3988153 h 6858000"/>
              <a:gd name="connsiteX97" fmla="*/ 5825621 w 6128435"/>
              <a:gd name="connsiteY97" fmla="*/ 4015525 h 6858000"/>
              <a:gd name="connsiteX98" fmla="*/ 5860672 w 6128435"/>
              <a:gd name="connsiteY98" fmla="*/ 4061579 h 6858000"/>
              <a:gd name="connsiteX99" fmla="*/ 5872173 w 6128435"/>
              <a:gd name="connsiteY99" fmla="*/ 4088497 h 6858000"/>
              <a:gd name="connsiteX100" fmla="*/ 5883705 w 6128435"/>
              <a:gd name="connsiteY100" fmla="*/ 4101899 h 6858000"/>
              <a:gd name="connsiteX101" fmla="*/ 5885314 w 6128435"/>
              <a:gd name="connsiteY101" fmla="*/ 4108387 h 6858000"/>
              <a:gd name="connsiteX102" fmla="*/ 5894095 w 6128435"/>
              <a:gd name="connsiteY102" fmla="*/ 4128857 h 6858000"/>
              <a:gd name="connsiteX103" fmla="*/ 5898339 w 6128435"/>
              <a:gd name="connsiteY103" fmla="*/ 4140800 h 6858000"/>
              <a:gd name="connsiteX104" fmla="*/ 5899734 w 6128435"/>
              <a:gd name="connsiteY104" fmla="*/ 4145632 h 6858000"/>
              <a:gd name="connsiteX105" fmla="*/ 5897098 w 6128435"/>
              <a:gd name="connsiteY105" fmla="*/ 4157819 h 6858000"/>
              <a:gd name="connsiteX106" fmla="*/ 5903513 w 6128435"/>
              <a:gd name="connsiteY106" fmla="*/ 4187661 h 6858000"/>
              <a:gd name="connsiteX107" fmla="*/ 5917114 w 6128435"/>
              <a:gd name="connsiteY107" fmla="*/ 4213096 h 6858000"/>
              <a:gd name="connsiteX108" fmla="*/ 5921153 w 6128435"/>
              <a:gd name="connsiteY108" fmla="*/ 4236222 h 6858000"/>
              <a:gd name="connsiteX109" fmla="*/ 5924233 w 6128435"/>
              <a:gd name="connsiteY109" fmla="*/ 4242060 h 6858000"/>
              <a:gd name="connsiteX110" fmla="*/ 5928910 w 6128435"/>
              <a:gd name="connsiteY110" fmla="*/ 4300973 h 6858000"/>
              <a:gd name="connsiteX111" fmla="*/ 5939320 w 6128435"/>
              <a:gd name="connsiteY111" fmla="*/ 4340435 h 6858000"/>
              <a:gd name="connsiteX112" fmla="*/ 5946705 w 6128435"/>
              <a:gd name="connsiteY112" fmla="*/ 4428051 h 6858000"/>
              <a:gd name="connsiteX113" fmla="*/ 5949261 w 6128435"/>
              <a:gd name="connsiteY113" fmla="*/ 4449185 h 6858000"/>
              <a:gd name="connsiteX114" fmla="*/ 5957504 w 6128435"/>
              <a:gd name="connsiteY114" fmla="*/ 4465911 h 6858000"/>
              <a:gd name="connsiteX115" fmla="*/ 5964689 w 6128435"/>
              <a:gd name="connsiteY115" fmla="*/ 4468532 h 6858000"/>
              <a:gd name="connsiteX116" fmla="*/ 5967062 w 6128435"/>
              <a:gd name="connsiteY116" fmla="*/ 4479923 h 6858000"/>
              <a:gd name="connsiteX117" fmla="*/ 5968960 w 6128435"/>
              <a:gd name="connsiteY117" fmla="*/ 4482655 h 6858000"/>
              <a:gd name="connsiteX118" fmla="*/ 5978567 w 6128435"/>
              <a:gd name="connsiteY118" fmla="*/ 4498605 h 6858000"/>
              <a:gd name="connsiteX119" fmla="*/ 5980106 w 6128435"/>
              <a:gd name="connsiteY119" fmla="*/ 4585087 h 6858000"/>
              <a:gd name="connsiteX120" fmla="*/ 5998138 w 6128435"/>
              <a:gd name="connsiteY120" fmla="*/ 4697518 h 6858000"/>
              <a:gd name="connsiteX121" fmla="*/ 6013516 w 6128435"/>
              <a:gd name="connsiteY121" fmla="*/ 4786619 h 6858000"/>
              <a:gd name="connsiteX122" fmla="*/ 6025404 w 6128435"/>
              <a:gd name="connsiteY122" fmla="*/ 4858148 h 6858000"/>
              <a:gd name="connsiteX123" fmla="*/ 6007749 w 6128435"/>
              <a:gd name="connsiteY123" fmla="*/ 4964715 h 6858000"/>
              <a:gd name="connsiteX124" fmla="*/ 6005269 w 6128435"/>
              <a:gd name="connsiteY124" fmla="*/ 5150567 h 6858000"/>
              <a:gd name="connsiteX125" fmla="*/ 6001127 w 6128435"/>
              <a:gd name="connsiteY125" fmla="*/ 5164609 h 6858000"/>
              <a:gd name="connsiteX126" fmla="*/ 5996647 w 6128435"/>
              <a:gd name="connsiteY126" fmla="*/ 5185640 h 6858000"/>
              <a:gd name="connsiteX127" fmla="*/ 5998514 w 6128435"/>
              <a:gd name="connsiteY127" fmla="*/ 5189673 h 6858000"/>
              <a:gd name="connsiteX128" fmla="*/ 5995970 w 6128435"/>
              <a:gd name="connsiteY128" fmla="*/ 5221547 h 6858000"/>
              <a:gd name="connsiteX129" fmla="*/ 5997218 w 6128435"/>
              <a:gd name="connsiteY129" fmla="*/ 5222031 h 6858000"/>
              <a:gd name="connsiteX130" fmla="*/ 6002116 w 6128435"/>
              <a:gd name="connsiteY130" fmla="*/ 5231223 h 6858000"/>
              <a:gd name="connsiteX131" fmla="*/ 6008541 w 6128435"/>
              <a:gd name="connsiteY131" fmla="*/ 5248680 h 6858000"/>
              <a:gd name="connsiteX132" fmla="*/ 6039260 w 6128435"/>
              <a:gd name="connsiteY132" fmla="*/ 5289518 h 6858000"/>
              <a:gd name="connsiteX133" fmla="*/ 6036748 w 6128435"/>
              <a:gd name="connsiteY133" fmla="*/ 5322752 h 6858000"/>
              <a:gd name="connsiteX134" fmla="*/ 6036943 w 6128435"/>
              <a:gd name="connsiteY134" fmla="*/ 5329480 h 6858000"/>
              <a:gd name="connsiteX135" fmla="*/ 6037236 w 6128435"/>
              <a:gd name="connsiteY135" fmla="*/ 5329634 h 6858000"/>
              <a:gd name="connsiteX136" fmla="*/ 6038019 w 6128435"/>
              <a:gd name="connsiteY136" fmla="*/ 5336764 h 6858000"/>
              <a:gd name="connsiteX137" fmla="*/ 6037298 w 6128435"/>
              <a:gd name="connsiteY137" fmla="*/ 5341753 h 6858000"/>
              <a:gd name="connsiteX138" fmla="*/ 6037677 w 6128435"/>
              <a:gd name="connsiteY138" fmla="*/ 5354807 h 6858000"/>
              <a:gd name="connsiteX139" fmla="*/ 6039728 w 6128435"/>
              <a:gd name="connsiteY139" fmla="*/ 5359416 h 6858000"/>
              <a:gd name="connsiteX140" fmla="*/ 6043311 w 6128435"/>
              <a:gd name="connsiteY140" fmla="*/ 5361407 h 6858000"/>
              <a:gd name="connsiteX141" fmla="*/ 6042954 w 6128435"/>
              <a:gd name="connsiteY141" fmla="*/ 5362576 h 6858000"/>
              <a:gd name="connsiteX142" fmla="*/ 6053435 w 6128435"/>
              <a:gd name="connsiteY142" fmla="*/ 5387547 h 6858000"/>
              <a:gd name="connsiteX143" fmla="*/ 6065933 w 6128435"/>
              <a:gd name="connsiteY143" fmla="*/ 5443002 h 6858000"/>
              <a:gd name="connsiteX144" fmla="*/ 6068640 w 6128435"/>
              <a:gd name="connsiteY144" fmla="*/ 5474503 h 6858000"/>
              <a:gd name="connsiteX145" fmla="*/ 6080922 w 6128435"/>
              <a:gd name="connsiteY145" fmla="*/ 5561070 h 6858000"/>
              <a:gd name="connsiteX146" fmla="*/ 6096949 w 6128435"/>
              <a:gd name="connsiteY146" fmla="*/ 5648179 h 6858000"/>
              <a:gd name="connsiteX147" fmla="*/ 6125703 w 6128435"/>
              <a:gd name="connsiteY147" fmla="*/ 5692894 h 6858000"/>
              <a:gd name="connsiteX148" fmla="*/ 6126670 w 6128435"/>
              <a:gd name="connsiteY148" fmla="*/ 5697882 h 6858000"/>
              <a:gd name="connsiteX149" fmla="*/ 6124061 w 6128435"/>
              <a:gd name="connsiteY149" fmla="*/ 5710294 h 6858000"/>
              <a:gd name="connsiteX150" fmla="*/ 6122213 w 6128435"/>
              <a:gd name="connsiteY150" fmla="*/ 5714762 h 6858000"/>
              <a:gd name="connsiteX151" fmla="*/ 6121353 w 6128435"/>
              <a:gd name="connsiteY151" fmla="*/ 5721725 h 6858000"/>
              <a:gd name="connsiteX152" fmla="*/ 6121607 w 6128435"/>
              <a:gd name="connsiteY152" fmla="*/ 5721959 h 6858000"/>
              <a:gd name="connsiteX153" fmla="*/ 6120262 w 6128435"/>
              <a:gd name="connsiteY153" fmla="*/ 5728358 h 6858000"/>
              <a:gd name="connsiteX154" fmla="*/ 6110194 w 6128435"/>
              <a:gd name="connsiteY154" fmla="*/ 5758853 h 6858000"/>
              <a:gd name="connsiteX155" fmla="*/ 6127519 w 6128435"/>
              <a:gd name="connsiteY155" fmla="*/ 5865775 h 6858000"/>
              <a:gd name="connsiteX156" fmla="*/ 6128435 w 6128435"/>
              <a:gd name="connsiteY156" fmla="*/ 5870164 h 6858000"/>
              <a:gd name="connsiteX157" fmla="*/ 6119217 w 6128435"/>
              <a:gd name="connsiteY157" fmla="*/ 5888542 h 6858000"/>
              <a:gd name="connsiteX158" fmla="*/ 6115966 w 6128435"/>
              <a:gd name="connsiteY158" fmla="*/ 5898387 h 6858000"/>
              <a:gd name="connsiteX159" fmla="*/ 6111924 w 6128435"/>
              <a:gd name="connsiteY159" fmla="*/ 5900444 h 6858000"/>
              <a:gd name="connsiteX160" fmla="*/ 6108716 w 6128435"/>
              <a:gd name="connsiteY160" fmla="*/ 5915345 h 6858000"/>
              <a:gd name="connsiteX161" fmla="*/ 6109524 w 6128435"/>
              <a:gd name="connsiteY161" fmla="*/ 5917328 h 6858000"/>
              <a:gd name="connsiteX162" fmla="*/ 6102493 w 6128435"/>
              <a:gd name="connsiteY162" fmla="*/ 5928602 h 6858000"/>
              <a:gd name="connsiteX163" fmla="*/ 6056863 w 6128435"/>
              <a:gd name="connsiteY163" fmla="*/ 6000643 h 6858000"/>
              <a:gd name="connsiteX164" fmla="*/ 6045436 w 6128435"/>
              <a:gd name="connsiteY164" fmla="*/ 6124480 h 6858000"/>
              <a:gd name="connsiteX165" fmla="*/ 6030489 w 6128435"/>
              <a:gd name="connsiteY165" fmla="*/ 6317666 h 6858000"/>
              <a:gd name="connsiteX166" fmla="*/ 6007492 w 6128435"/>
              <a:gd name="connsiteY166" fmla="*/ 6440818 h 6858000"/>
              <a:gd name="connsiteX167" fmla="*/ 6009467 w 6128435"/>
              <a:gd name="connsiteY167" fmla="*/ 6487076 h 6858000"/>
              <a:gd name="connsiteX168" fmla="*/ 5995064 w 6128435"/>
              <a:gd name="connsiteY168" fmla="*/ 6540791 h 6858000"/>
              <a:gd name="connsiteX169" fmla="*/ 5996309 w 6128435"/>
              <a:gd name="connsiteY169" fmla="*/ 6543961 h 6858000"/>
              <a:gd name="connsiteX170" fmla="*/ 5996048 w 6128435"/>
              <a:gd name="connsiteY170" fmla="*/ 6555444 h 6858000"/>
              <a:gd name="connsiteX171" fmla="*/ 6002524 w 6128435"/>
              <a:gd name="connsiteY171" fmla="*/ 6560188 h 6858000"/>
              <a:gd name="connsiteX172" fmla="*/ 6006823 w 6128435"/>
              <a:gd name="connsiteY172" fmla="*/ 6578546 h 6858000"/>
              <a:gd name="connsiteX173" fmla="*/ 6004510 w 6128435"/>
              <a:gd name="connsiteY173" fmla="*/ 6599256 h 6858000"/>
              <a:gd name="connsiteX174" fmla="*/ 5986207 w 6128435"/>
              <a:gd name="connsiteY174" fmla="*/ 6695855 h 6858000"/>
              <a:gd name="connsiteX175" fmla="*/ 5979428 w 6128435"/>
              <a:gd name="connsiteY175" fmla="*/ 6754678 h 6858000"/>
              <a:gd name="connsiteX176" fmla="*/ 5983398 w 6128435"/>
              <a:gd name="connsiteY176" fmla="*/ 6778641 h 6858000"/>
              <a:gd name="connsiteX177" fmla="*/ 5984543 w 6128435"/>
              <a:gd name="connsiteY177" fmla="*/ 6811016 h 6858000"/>
              <a:gd name="connsiteX178" fmla="*/ 5981802 w 6128435"/>
              <a:gd name="connsiteY178" fmla="*/ 6838578 h 6858000"/>
              <a:gd name="connsiteX179" fmla="*/ 5979671 w 6128435"/>
              <a:gd name="connsiteY179" fmla="*/ 6858000 h 6858000"/>
              <a:gd name="connsiteX180" fmla="*/ 0 w 6128435"/>
              <a:gd name="connsiteY180" fmla="*/ 6858000 h 6858000"/>
              <a:gd name="connsiteX181" fmla="*/ 0 w 6128435"/>
              <a:gd name="connsiteY18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307538 w 6128435"/>
              <a:gd name="connsiteY54" fmla="*/ 2514685 h 6858000"/>
              <a:gd name="connsiteX55" fmla="*/ 5337604 w 6128435"/>
              <a:gd name="connsiteY55" fmla="*/ 2597632 h 6858000"/>
              <a:gd name="connsiteX56" fmla="*/ 5407503 w 6128435"/>
              <a:gd name="connsiteY56" fmla="*/ 2786290 h 6858000"/>
              <a:gd name="connsiteX57" fmla="*/ 5407356 w 6128435"/>
              <a:gd name="connsiteY57" fmla="*/ 2787545 h 6858000"/>
              <a:gd name="connsiteX58" fmla="*/ 5411130 w 6128435"/>
              <a:gd name="connsiteY58" fmla="*/ 2788640 h 6858000"/>
              <a:gd name="connsiteX59" fmla="*/ 5416439 w 6128435"/>
              <a:gd name="connsiteY59" fmla="*/ 2805666 h 6858000"/>
              <a:gd name="connsiteX60" fmla="*/ 5416589 w 6128435"/>
              <a:gd name="connsiteY60" fmla="*/ 2810822 h 6858000"/>
              <a:gd name="connsiteX61" fmla="*/ 5418542 w 6128435"/>
              <a:gd name="connsiteY61" fmla="*/ 2817745 h 6858000"/>
              <a:gd name="connsiteX62" fmla="*/ 5418847 w 6128435"/>
              <a:gd name="connsiteY62" fmla="*/ 2817825 h 6858000"/>
              <a:gd name="connsiteX63" fmla="*/ 5423364 w 6128435"/>
              <a:gd name="connsiteY63" fmla="*/ 2858292 h 6858000"/>
              <a:gd name="connsiteX64" fmla="*/ 5479298 w 6128435"/>
              <a:gd name="connsiteY64" fmla="*/ 2947791 h 6858000"/>
              <a:gd name="connsiteX65" fmla="*/ 5481770 w 6128435"/>
              <a:gd name="connsiteY65" fmla="*/ 2951352 h 6858000"/>
              <a:gd name="connsiteX66" fmla="*/ 5481013 w 6128435"/>
              <a:gd name="connsiteY66" fmla="*/ 2973461 h 6858000"/>
              <a:gd name="connsiteX67" fmla="*/ 5482045 w 6128435"/>
              <a:gd name="connsiteY67" fmla="*/ 2984371 h 6858000"/>
              <a:gd name="connsiteX68" fmla="*/ 5479405 w 6128435"/>
              <a:gd name="connsiteY68" fmla="*/ 2988507 h 6858000"/>
              <a:gd name="connsiteX69" fmla="*/ 5482415 w 6128435"/>
              <a:gd name="connsiteY69" fmla="*/ 3004079 h 6858000"/>
              <a:gd name="connsiteX70" fmla="*/ 5483865 w 6128435"/>
              <a:gd name="connsiteY70" fmla="*/ 3005467 h 6858000"/>
              <a:gd name="connsiteX71" fmla="*/ 5482236 w 6128435"/>
              <a:gd name="connsiteY71" fmla="*/ 3019791 h 6858000"/>
              <a:gd name="connsiteX72" fmla="*/ 5475895 w 6128435"/>
              <a:gd name="connsiteY72" fmla="*/ 3033578 h 6858000"/>
              <a:gd name="connsiteX73" fmla="*/ 5477595 w 6128435"/>
              <a:gd name="connsiteY73" fmla="*/ 3250534 h 6858000"/>
              <a:gd name="connsiteX74" fmla="*/ 5532836 w 6128435"/>
              <a:gd name="connsiteY74" fmla="*/ 3353840 h 6858000"/>
              <a:gd name="connsiteX75" fmla="*/ 5561229 w 6128435"/>
              <a:gd name="connsiteY75" fmla="*/ 3395784 h 6858000"/>
              <a:gd name="connsiteX76" fmla="*/ 5589758 w 6128435"/>
              <a:gd name="connsiteY76" fmla="*/ 3506453 h 6858000"/>
              <a:gd name="connsiteX77" fmla="*/ 5596144 w 6128435"/>
              <a:gd name="connsiteY77" fmla="*/ 3534624 h 6858000"/>
              <a:gd name="connsiteX78" fmla="*/ 5597750 w 6128435"/>
              <a:gd name="connsiteY78" fmla="*/ 3534129 h 6858000"/>
              <a:gd name="connsiteX79" fmla="*/ 5599700 w 6128435"/>
              <a:gd name="connsiteY79" fmla="*/ 3547221 h 6858000"/>
              <a:gd name="connsiteX80" fmla="*/ 5615031 w 6128435"/>
              <a:gd name="connsiteY80" fmla="*/ 3557482 h 6858000"/>
              <a:gd name="connsiteX81" fmla="*/ 5618377 w 6128435"/>
              <a:gd name="connsiteY81" fmla="*/ 3588431 h 6858000"/>
              <a:gd name="connsiteX82" fmla="*/ 5612155 w 6128435"/>
              <a:gd name="connsiteY82" fmla="*/ 3589869 h 6858000"/>
              <a:gd name="connsiteX83" fmla="*/ 5620843 w 6128435"/>
              <a:gd name="connsiteY83" fmla="*/ 3606745 h 6858000"/>
              <a:gd name="connsiteX84" fmla="*/ 5655472 w 6128435"/>
              <a:gd name="connsiteY84" fmla="*/ 3678877 h 6858000"/>
              <a:gd name="connsiteX85" fmla="*/ 5680448 w 6128435"/>
              <a:gd name="connsiteY85" fmla="*/ 3717760 h 6858000"/>
              <a:gd name="connsiteX86" fmla="*/ 5683015 w 6128435"/>
              <a:gd name="connsiteY86" fmla="*/ 3762025 h 6858000"/>
              <a:gd name="connsiteX87" fmla="*/ 5696643 w 6128435"/>
              <a:gd name="connsiteY87" fmla="*/ 3773888 h 6858000"/>
              <a:gd name="connsiteX88" fmla="*/ 5699203 w 6128435"/>
              <a:gd name="connsiteY88" fmla="*/ 3775823 h 6858000"/>
              <a:gd name="connsiteX89" fmla="*/ 5704824 w 6128435"/>
              <a:gd name="connsiteY89" fmla="*/ 3785966 h 6858000"/>
              <a:gd name="connsiteX90" fmla="*/ 5712204 w 6128435"/>
              <a:gd name="connsiteY90" fmla="*/ 3785830 h 6858000"/>
              <a:gd name="connsiteX91" fmla="*/ 5724816 w 6128435"/>
              <a:gd name="connsiteY91" fmla="*/ 3798949 h 6858000"/>
              <a:gd name="connsiteX92" fmla="*/ 5733539 w 6128435"/>
              <a:gd name="connsiteY92" fmla="*/ 3818457 h 6858000"/>
              <a:gd name="connsiteX93" fmla="*/ 5768491 w 6128435"/>
              <a:gd name="connsiteY93" fmla="*/ 3914399 h 6858000"/>
              <a:gd name="connsiteX94" fmla="*/ 5793123 w 6128435"/>
              <a:gd name="connsiteY94" fmla="*/ 3969952 h 6858000"/>
              <a:gd name="connsiteX95" fmla="*/ 5808321 w 6128435"/>
              <a:gd name="connsiteY95" fmla="*/ 3988153 h 6858000"/>
              <a:gd name="connsiteX96" fmla="*/ 5825621 w 6128435"/>
              <a:gd name="connsiteY96" fmla="*/ 4015525 h 6858000"/>
              <a:gd name="connsiteX97" fmla="*/ 5860672 w 6128435"/>
              <a:gd name="connsiteY97" fmla="*/ 4061579 h 6858000"/>
              <a:gd name="connsiteX98" fmla="*/ 5872173 w 6128435"/>
              <a:gd name="connsiteY98" fmla="*/ 4088497 h 6858000"/>
              <a:gd name="connsiteX99" fmla="*/ 5883705 w 6128435"/>
              <a:gd name="connsiteY99" fmla="*/ 4101899 h 6858000"/>
              <a:gd name="connsiteX100" fmla="*/ 5885314 w 6128435"/>
              <a:gd name="connsiteY100" fmla="*/ 4108387 h 6858000"/>
              <a:gd name="connsiteX101" fmla="*/ 5894095 w 6128435"/>
              <a:gd name="connsiteY101" fmla="*/ 4128857 h 6858000"/>
              <a:gd name="connsiteX102" fmla="*/ 5898339 w 6128435"/>
              <a:gd name="connsiteY102" fmla="*/ 4140800 h 6858000"/>
              <a:gd name="connsiteX103" fmla="*/ 5899734 w 6128435"/>
              <a:gd name="connsiteY103" fmla="*/ 4145632 h 6858000"/>
              <a:gd name="connsiteX104" fmla="*/ 5897098 w 6128435"/>
              <a:gd name="connsiteY104" fmla="*/ 4157819 h 6858000"/>
              <a:gd name="connsiteX105" fmla="*/ 5903513 w 6128435"/>
              <a:gd name="connsiteY105" fmla="*/ 4187661 h 6858000"/>
              <a:gd name="connsiteX106" fmla="*/ 5917114 w 6128435"/>
              <a:gd name="connsiteY106" fmla="*/ 4213096 h 6858000"/>
              <a:gd name="connsiteX107" fmla="*/ 5921153 w 6128435"/>
              <a:gd name="connsiteY107" fmla="*/ 4236222 h 6858000"/>
              <a:gd name="connsiteX108" fmla="*/ 5924233 w 6128435"/>
              <a:gd name="connsiteY108" fmla="*/ 4242060 h 6858000"/>
              <a:gd name="connsiteX109" fmla="*/ 5928910 w 6128435"/>
              <a:gd name="connsiteY109" fmla="*/ 4300973 h 6858000"/>
              <a:gd name="connsiteX110" fmla="*/ 5939320 w 6128435"/>
              <a:gd name="connsiteY110" fmla="*/ 4340435 h 6858000"/>
              <a:gd name="connsiteX111" fmla="*/ 5946705 w 6128435"/>
              <a:gd name="connsiteY111" fmla="*/ 4428051 h 6858000"/>
              <a:gd name="connsiteX112" fmla="*/ 5949261 w 6128435"/>
              <a:gd name="connsiteY112" fmla="*/ 4449185 h 6858000"/>
              <a:gd name="connsiteX113" fmla="*/ 5957504 w 6128435"/>
              <a:gd name="connsiteY113" fmla="*/ 4465911 h 6858000"/>
              <a:gd name="connsiteX114" fmla="*/ 5964689 w 6128435"/>
              <a:gd name="connsiteY114" fmla="*/ 4468532 h 6858000"/>
              <a:gd name="connsiteX115" fmla="*/ 5967062 w 6128435"/>
              <a:gd name="connsiteY115" fmla="*/ 4479923 h 6858000"/>
              <a:gd name="connsiteX116" fmla="*/ 5968960 w 6128435"/>
              <a:gd name="connsiteY116" fmla="*/ 4482655 h 6858000"/>
              <a:gd name="connsiteX117" fmla="*/ 5978567 w 6128435"/>
              <a:gd name="connsiteY117" fmla="*/ 4498605 h 6858000"/>
              <a:gd name="connsiteX118" fmla="*/ 5980106 w 6128435"/>
              <a:gd name="connsiteY118" fmla="*/ 4585087 h 6858000"/>
              <a:gd name="connsiteX119" fmla="*/ 5998138 w 6128435"/>
              <a:gd name="connsiteY119" fmla="*/ 4697518 h 6858000"/>
              <a:gd name="connsiteX120" fmla="*/ 6013516 w 6128435"/>
              <a:gd name="connsiteY120" fmla="*/ 4786619 h 6858000"/>
              <a:gd name="connsiteX121" fmla="*/ 6025404 w 6128435"/>
              <a:gd name="connsiteY121" fmla="*/ 4858148 h 6858000"/>
              <a:gd name="connsiteX122" fmla="*/ 6007749 w 6128435"/>
              <a:gd name="connsiteY122" fmla="*/ 4964715 h 6858000"/>
              <a:gd name="connsiteX123" fmla="*/ 6005269 w 6128435"/>
              <a:gd name="connsiteY123" fmla="*/ 5150567 h 6858000"/>
              <a:gd name="connsiteX124" fmla="*/ 6001127 w 6128435"/>
              <a:gd name="connsiteY124" fmla="*/ 5164609 h 6858000"/>
              <a:gd name="connsiteX125" fmla="*/ 5996647 w 6128435"/>
              <a:gd name="connsiteY125" fmla="*/ 5185640 h 6858000"/>
              <a:gd name="connsiteX126" fmla="*/ 5998514 w 6128435"/>
              <a:gd name="connsiteY126" fmla="*/ 5189673 h 6858000"/>
              <a:gd name="connsiteX127" fmla="*/ 5995970 w 6128435"/>
              <a:gd name="connsiteY127" fmla="*/ 5221547 h 6858000"/>
              <a:gd name="connsiteX128" fmla="*/ 5997218 w 6128435"/>
              <a:gd name="connsiteY128" fmla="*/ 5222031 h 6858000"/>
              <a:gd name="connsiteX129" fmla="*/ 6002116 w 6128435"/>
              <a:gd name="connsiteY129" fmla="*/ 5231223 h 6858000"/>
              <a:gd name="connsiteX130" fmla="*/ 6008541 w 6128435"/>
              <a:gd name="connsiteY130" fmla="*/ 5248680 h 6858000"/>
              <a:gd name="connsiteX131" fmla="*/ 6039260 w 6128435"/>
              <a:gd name="connsiteY131" fmla="*/ 5289518 h 6858000"/>
              <a:gd name="connsiteX132" fmla="*/ 6036748 w 6128435"/>
              <a:gd name="connsiteY132" fmla="*/ 5322752 h 6858000"/>
              <a:gd name="connsiteX133" fmla="*/ 6036943 w 6128435"/>
              <a:gd name="connsiteY133" fmla="*/ 5329480 h 6858000"/>
              <a:gd name="connsiteX134" fmla="*/ 6037236 w 6128435"/>
              <a:gd name="connsiteY134" fmla="*/ 5329634 h 6858000"/>
              <a:gd name="connsiteX135" fmla="*/ 6038019 w 6128435"/>
              <a:gd name="connsiteY135" fmla="*/ 5336764 h 6858000"/>
              <a:gd name="connsiteX136" fmla="*/ 6037298 w 6128435"/>
              <a:gd name="connsiteY136" fmla="*/ 5341753 h 6858000"/>
              <a:gd name="connsiteX137" fmla="*/ 6037677 w 6128435"/>
              <a:gd name="connsiteY137" fmla="*/ 5354807 h 6858000"/>
              <a:gd name="connsiteX138" fmla="*/ 6039728 w 6128435"/>
              <a:gd name="connsiteY138" fmla="*/ 5359416 h 6858000"/>
              <a:gd name="connsiteX139" fmla="*/ 6043311 w 6128435"/>
              <a:gd name="connsiteY139" fmla="*/ 5361407 h 6858000"/>
              <a:gd name="connsiteX140" fmla="*/ 6042954 w 6128435"/>
              <a:gd name="connsiteY140" fmla="*/ 5362576 h 6858000"/>
              <a:gd name="connsiteX141" fmla="*/ 6053435 w 6128435"/>
              <a:gd name="connsiteY141" fmla="*/ 5387547 h 6858000"/>
              <a:gd name="connsiteX142" fmla="*/ 6065933 w 6128435"/>
              <a:gd name="connsiteY142" fmla="*/ 5443002 h 6858000"/>
              <a:gd name="connsiteX143" fmla="*/ 6068640 w 6128435"/>
              <a:gd name="connsiteY143" fmla="*/ 5474503 h 6858000"/>
              <a:gd name="connsiteX144" fmla="*/ 6080922 w 6128435"/>
              <a:gd name="connsiteY144" fmla="*/ 5561070 h 6858000"/>
              <a:gd name="connsiteX145" fmla="*/ 6096949 w 6128435"/>
              <a:gd name="connsiteY145" fmla="*/ 5648179 h 6858000"/>
              <a:gd name="connsiteX146" fmla="*/ 6125703 w 6128435"/>
              <a:gd name="connsiteY146" fmla="*/ 5692894 h 6858000"/>
              <a:gd name="connsiteX147" fmla="*/ 6126670 w 6128435"/>
              <a:gd name="connsiteY147" fmla="*/ 5697882 h 6858000"/>
              <a:gd name="connsiteX148" fmla="*/ 6124061 w 6128435"/>
              <a:gd name="connsiteY148" fmla="*/ 5710294 h 6858000"/>
              <a:gd name="connsiteX149" fmla="*/ 6122213 w 6128435"/>
              <a:gd name="connsiteY149" fmla="*/ 5714762 h 6858000"/>
              <a:gd name="connsiteX150" fmla="*/ 6121353 w 6128435"/>
              <a:gd name="connsiteY150" fmla="*/ 5721725 h 6858000"/>
              <a:gd name="connsiteX151" fmla="*/ 6121607 w 6128435"/>
              <a:gd name="connsiteY151" fmla="*/ 5721959 h 6858000"/>
              <a:gd name="connsiteX152" fmla="*/ 6120262 w 6128435"/>
              <a:gd name="connsiteY152" fmla="*/ 5728358 h 6858000"/>
              <a:gd name="connsiteX153" fmla="*/ 6110194 w 6128435"/>
              <a:gd name="connsiteY153" fmla="*/ 5758853 h 6858000"/>
              <a:gd name="connsiteX154" fmla="*/ 6127519 w 6128435"/>
              <a:gd name="connsiteY154" fmla="*/ 5865775 h 6858000"/>
              <a:gd name="connsiteX155" fmla="*/ 6128435 w 6128435"/>
              <a:gd name="connsiteY155" fmla="*/ 5870164 h 6858000"/>
              <a:gd name="connsiteX156" fmla="*/ 6119217 w 6128435"/>
              <a:gd name="connsiteY156" fmla="*/ 5888542 h 6858000"/>
              <a:gd name="connsiteX157" fmla="*/ 6115966 w 6128435"/>
              <a:gd name="connsiteY157" fmla="*/ 5898387 h 6858000"/>
              <a:gd name="connsiteX158" fmla="*/ 6111924 w 6128435"/>
              <a:gd name="connsiteY158" fmla="*/ 5900444 h 6858000"/>
              <a:gd name="connsiteX159" fmla="*/ 6108716 w 6128435"/>
              <a:gd name="connsiteY159" fmla="*/ 5915345 h 6858000"/>
              <a:gd name="connsiteX160" fmla="*/ 6109524 w 6128435"/>
              <a:gd name="connsiteY160" fmla="*/ 5917328 h 6858000"/>
              <a:gd name="connsiteX161" fmla="*/ 6102493 w 6128435"/>
              <a:gd name="connsiteY161" fmla="*/ 5928602 h 6858000"/>
              <a:gd name="connsiteX162" fmla="*/ 6056863 w 6128435"/>
              <a:gd name="connsiteY162" fmla="*/ 6000643 h 6858000"/>
              <a:gd name="connsiteX163" fmla="*/ 6045436 w 6128435"/>
              <a:gd name="connsiteY163" fmla="*/ 6124480 h 6858000"/>
              <a:gd name="connsiteX164" fmla="*/ 6030489 w 6128435"/>
              <a:gd name="connsiteY164" fmla="*/ 6317666 h 6858000"/>
              <a:gd name="connsiteX165" fmla="*/ 6007492 w 6128435"/>
              <a:gd name="connsiteY165" fmla="*/ 6440818 h 6858000"/>
              <a:gd name="connsiteX166" fmla="*/ 6009467 w 6128435"/>
              <a:gd name="connsiteY166" fmla="*/ 6487076 h 6858000"/>
              <a:gd name="connsiteX167" fmla="*/ 5995064 w 6128435"/>
              <a:gd name="connsiteY167" fmla="*/ 6540791 h 6858000"/>
              <a:gd name="connsiteX168" fmla="*/ 5996309 w 6128435"/>
              <a:gd name="connsiteY168" fmla="*/ 6543961 h 6858000"/>
              <a:gd name="connsiteX169" fmla="*/ 5996048 w 6128435"/>
              <a:gd name="connsiteY169" fmla="*/ 6555444 h 6858000"/>
              <a:gd name="connsiteX170" fmla="*/ 6002524 w 6128435"/>
              <a:gd name="connsiteY170" fmla="*/ 6560188 h 6858000"/>
              <a:gd name="connsiteX171" fmla="*/ 6006823 w 6128435"/>
              <a:gd name="connsiteY171" fmla="*/ 6578546 h 6858000"/>
              <a:gd name="connsiteX172" fmla="*/ 6004510 w 6128435"/>
              <a:gd name="connsiteY172" fmla="*/ 6599256 h 6858000"/>
              <a:gd name="connsiteX173" fmla="*/ 5986207 w 6128435"/>
              <a:gd name="connsiteY173" fmla="*/ 6695855 h 6858000"/>
              <a:gd name="connsiteX174" fmla="*/ 5979428 w 6128435"/>
              <a:gd name="connsiteY174" fmla="*/ 6754678 h 6858000"/>
              <a:gd name="connsiteX175" fmla="*/ 5983398 w 6128435"/>
              <a:gd name="connsiteY175" fmla="*/ 6778641 h 6858000"/>
              <a:gd name="connsiteX176" fmla="*/ 5984543 w 6128435"/>
              <a:gd name="connsiteY176" fmla="*/ 6811016 h 6858000"/>
              <a:gd name="connsiteX177" fmla="*/ 5981802 w 6128435"/>
              <a:gd name="connsiteY177" fmla="*/ 6838578 h 6858000"/>
              <a:gd name="connsiteX178" fmla="*/ 5979671 w 6128435"/>
              <a:gd name="connsiteY178" fmla="*/ 6858000 h 6858000"/>
              <a:gd name="connsiteX179" fmla="*/ 0 w 6128435"/>
              <a:gd name="connsiteY179" fmla="*/ 6858000 h 6858000"/>
              <a:gd name="connsiteX180" fmla="*/ 0 w 6128435"/>
              <a:gd name="connsiteY18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71650 w 6128435"/>
              <a:gd name="connsiteY48" fmla="*/ 2440467 h 6858000"/>
              <a:gd name="connsiteX49" fmla="*/ 5271438 w 6128435"/>
              <a:gd name="connsiteY49" fmla="*/ 2447186 h 6858000"/>
              <a:gd name="connsiteX50" fmla="*/ 5271722 w 6128435"/>
              <a:gd name="connsiteY50" fmla="*/ 2447359 h 6858000"/>
              <a:gd name="connsiteX51" fmla="*/ 5272069 w 6128435"/>
              <a:gd name="connsiteY51" fmla="*/ 2454523 h 6858000"/>
              <a:gd name="connsiteX52" fmla="*/ 5271049 w 6128435"/>
              <a:gd name="connsiteY52" fmla="*/ 2459442 h 6858000"/>
              <a:gd name="connsiteX53" fmla="*/ 5307538 w 6128435"/>
              <a:gd name="connsiteY53" fmla="*/ 2514685 h 6858000"/>
              <a:gd name="connsiteX54" fmla="*/ 5337604 w 6128435"/>
              <a:gd name="connsiteY54" fmla="*/ 2597632 h 6858000"/>
              <a:gd name="connsiteX55" fmla="*/ 5407503 w 6128435"/>
              <a:gd name="connsiteY55" fmla="*/ 2786290 h 6858000"/>
              <a:gd name="connsiteX56" fmla="*/ 5407356 w 6128435"/>
              <a:gd name="connsiteY56" fmla="*/ 2787545 h 6858000"/>
              <a:gd name="connsiteX57" fmla="*/ 5411130 w 6128435"/>
              <a:gd name="connsiteY57" fmla="*/ 2788640 h 6858000"/>
              <a:gd name="connsiteX58" fmla="*/ 5416439 w 6128435"/>
              <a:gd name="connsiteY58" fmla="*/ 2805666 h 6858000"/>
              <a:gd name="connsiteX59" fmla="*/ 5416589 w 6128435"/>
              <a:gd name="connsiteY59" fmla="*/ 2810822 h 6858000"/>
              <a:gd name="connsiteX60" fmla="*/ 5418542 w 6128435"/>
              <a:gd name="connsiteY60" fmla="*/ 2817745 h 6858000"/>
              <a:gd name="connsiteX61" fmla="*/ 5418847 w 6128435"/>
              <a:gd name="connsiteY61" fmla="*/ 2817825 h 6858000"/>
              <a:gd name="connsiteX62" fmla="*/ 5423364 w 6128435"/>
              <a:gd name="connsiteY62" fmla="*/ 2858292 h 6858000"/>
              <a:gd name="connsiteX63" fmla="*/ 5479298 w 6128435"/>
              <a:gd name="connsiteY63" fmla="*/ 2947791 h 6858000"/>
              <a:gd name="connsiteX64" fmla="*/ 5481770 w 6128435"/>
              <a:gd name="connsiteY64" fmla="*/ 2951352 h 6858000"/>
              <a:gd name="connsiteX65" fmla="*/ 5481013 w 6128435"/>
              <a:gd name="connsiteY65" fmla="*/ 2973461 h 6858000"/>
              <a:gd name="connsiteX66" fmla="*/ 5482045 w 6128435"/>
              <a:gd name="connsiteY66" fmla="*/ 2984371 h 6858000"/>
              <a:gd name="connsiteX67" fmla="*/ 5479405 w 6128435"/>
              <a:gd name="connsiteY67" fmla="*/ 2988507 h 6858000"/>
              <a:gd name="connsiteX68" fmla="*/ 5482415 w 6128435"/>
              <a:gd name="connsiteY68" fmla="*/ 3004079 h 6858000"/>
              <a:gd name="connsiteX69" fmla="*/ 5483865 w 6128435"/>
              <a:gd name="connsiteY69" fmla="*/ 3005467 h 6858000"/>
              <a:gd name="connsiteX70" fmla="*/ 5482236 w 6128435"/>
              <a:gd name="connsiteY70" fmla="*/ 3019791 h 6858000"/>
              <a:gd name="connsiteX71" fmla="*/ 5475895 w 6128435"/>
              <a:gd name="connsiteY71" fmla="*/ 3033578 h 6858000"/>
              <a:gd name="connsiteX72" fmla="*/ 5477595 w 6128435"/>
              <a:gd name="connsiteY72" fmla="*/ 3250534 h 6858000"/>
              <a:gd name="connsiteX73" fmla="*/ 5532836 w 6128435"/>
              <a:gd name="connsiteY73" fmla="*/ 3353840 h 6858000"/>
              <a:gd name="connsiteX74" fmla="*/ 5561229 w 6128435"/>
              <a:gd name="connsiteY74" fmla="*/ 3395784 h 6858000"/>
              <a:gd name="connsiteX75" fmla="*/ 5589758 w 6128435"/>
              <a:gd name="connsiteY75" fmla="*/ 3506453 h 6858000"/>
              <a:gd name="connsiteX76" fmla="*/ 5596144 w 6128435"/>
              <a:gd name="connsiteY76" fmla="*/ 3534624 h 6858000"/>
              <a:gd name="connsiteX77" fmla="*/ 5597750 w 6128435"/>
              <a:gd name="connsiteY77" fmla="*/ 3534129 h 6858000"/>
              <a:gd name="connsiteX78" fmla="*/ 5599700 w 6128435"/>
              <a:gd name="connsiteY78" fmla="*/ 3547221 h 6858000"/>
              <a:gd name="connsiteX79" fmla="*/ 5615031 w 6128435"/>
              <a:gd name="connsiteY79" fmla="*/ 3557482 h 6858000"/>
              <a:gd name="connsiteX80" fmla="*/ 5618377 w 6128435"/>
              <a:gd name="connsiteY80" fmla="*/ 3588431 h 6858000"/>
              <a:gd name="connsiteX81" fmla="*/ 5612155 w 6128435"/>
              <a:gd name="connsiteY81" fmla="*/ 3589869 h 6858000"/>
              <a:gd name="connsiteX82" fmla="*/ 5620843 w 6128435"/>
              <a:gd name="connsiteY82" fmla="*/ 3606745 h 6858000"/>
              <a:gd name="connsiteX83" fmla="*/ 5655472 w 6128435"/>
              <a:gd name="connsiteY83" fmla="*/ 3678877 h 6858000"/>
              <a:gd name="connsiteX84" fmla="*/ 5680448 w 6128435"/>
              <a:gd name="connsiteY84" fmla="*/ 3717760 h 6858000"/>
              <a:gd name="connsiteX85" fmla="*/ 5683015 w 6128435"/>
              <a:gd name="connsiteY85" fmla="*/ 3762025 h 6858000"/>
              <a:gd name="connsiteX86" fmla="*/ 5696643 w 6128435"/>
              <a:gd name="connsiteY86" fmla="*/ 3773888 h 6858000"/>
              <a:gd name="connsiteX87" fmla="*/ 5699203 w 6128435"/>
              <a:gd name="connsiteY87" fmla="*/ 3775823 h 6858000"/>
              <a:gd name="connsiteX88" fmla="*/ 5704824 w 6128435"/>
              <a:gd name="connsiteY88" fmla="*/ 3785966 h 6858000"/>
              <a:gd name="connsiteX89" fmla="*/ 5712204 w 6128435"/>
              <a:gd name="connsiteY89" fmla="*/ 3785830 h 6858000"/>
              <a:gd name="connsiteX90" fmla="*/ 5724816 w 6128435"/>
              <a:gd name="connsiteY90" fmla="*/ 3798949 h 6858000"/>
              <a:gd name="connsiteX91" fmla="*/ 5733539 w 6128435"/>
              <a:gd name="connsiteY91" fmla="*/ 3818457 h 6858000"/>
              <a:gd name="connsiteX92" fmla="*/ 5768491 w 6128435"/>
              <a:gd name="connsiteY92" fmla="*/ 3914399 h 6858000"/>
              <a:gd name="connsiteX93" fmla="*/ 5793123 w 6128435"/>
              <a:gd name="connsiteY93" fmla="*/ 3969952 h 6858000"/>
              <a:gd name="connsiteX94" fmla="*/ 5808321 w 6128435"/>
              <a:gd name="connsiteY94" fmla="*/ 3988153 h 6858000"/>
              <a:gd name="connsiteX95" fmla="*/ 5825621 w 6128435"/>
              <a:gd name="connsiteY95" fmla="*/ 4015525 h 6858000"/>
              <a:gd name="connsiteX96" fmla="*/ 5860672 w 6128435"/>
              <a:gd name="connsiteY96" fmla="*/ 4061579 h 6858000"/>
              <a:gd name="connsiteX97" fmla="*/ 5872173 w 6128435"/>
              <a:gd name="connsiteY97" fmla="*/ 4088497 h 6858000"/>
              <a:gd name="connsiteX98" fmla="*/ 5883705 w 6128435"/>
              <a:gd name="connsiteY98" fmla="*/ 4101899 h 6858000"/>
              <a:gd name="connsiteX99" fmla="*/ 5885314 w 6128435"/>
              <a:gd name="connsiteY99" fmla="*/ 4108387 h 6858000"/>
              <a:gd name="connsiteX100" fmla="*/ 5894095 w 6128435"/>
              <a:gd name="connsiteY100" fmla="*/ 4128857 h 6858000"/>
              <a:gd name="connsiteX101" fmla="*/ 5898339 w 6128435"/>
              <a:gd name="connsiteY101" fmla="*/ 4140800 h 6858000"/>
              <a:gd name="connsiteX102" fmla="*/ 5899734 w 6128435"/>
              <a:gd name="connsiteY102" fmla="*/ 4145632 h 6858000"/>
              <a:gd name="connsiteX103" fmla="*/ 5897098 w 6128435"/>
              <a:gd name="connsiteY103" fmla="*/ 4157819 h 6858000"/>
              <a:gd name="connsiteX104" fmla="*/ 5903513 w 6128435"/>
              <a:gd name="connsiteY104" fmla="*/ 4187661 h 6858000"/>
              <a:gd name="connsiteX105" fmla="*/ 5917114 w 6128435"/>
              <a:gd name="connsiteY105" fmla="*/ 4213096 h 6858000"/>
              <a:gd name="connsiteX106" fmla="*/ 5921153 w 6128435"/>
              <a:gd name="connsiteY106" fmla="*/ 4236222 h 6858000"/>
              <a:gd name="connsiteX107" fmla="*/ 5924233 w 6128435"/>
              <a:gd name="connsiteY107" fmla="*/ 4242060 h 6858000"/>
              <a:gd name="connsiteX108" fmla="*/ 5928910 w 6128435"/>
              <a:gd name="connsiteY108" fmla="*/ 4300973 h 6858000"/>
              <a:gd name="connsiteX109" fmla="*/ 5939320 w 6128435"/>
              <a:gd name="connsiteY109" fmla="*/ 4340435 h 6858000"/>
              <a:gd name="connsiteX110" fmla="*/ 5946705 w 6128435"/>
              <a:gd name="connsiteY110" fmla="*/ 4428051 h 6858000"/>
              <a:gd name="connsiteX111" fmla="*/ 5949261 w 6128435"/>
              <a:gd name="connsiteY111" fmla="*/ 4449185 h 6858000"/>
              <a:gd name="connsiteX112" fmla="*/ 5957504 w 6128435"/>
              <a:gd name="connsiteY112" fmla="*/ 4465911 h 6858000"/>
              <a:gd name="connsiteX113" fmla="*/ 5964689 w 6128435"/>
              <a:gd name="connsiteY113" fmla="*/ 4468532 h 6858000"/>
              <a:gd name="connsiteX114" fmla="*/ 5967062 w 6128435"/>
              <a:gd name="connsiteY114" fmla="*/ 4479923 h 6858000"/>
              <a:gd name="connsiteX115" fmla="*/ 5968960 w 6128435"/>
              <a:gd name="connsiteY115" fmla="*/ 4482655 h 6858000"/>
              <a:gd name="connsiteX116" fmla="*/ 5978567 w 6128435"/>
              <a:gd name="connsiteY116" fmla="*/ 4498605 h 6858000"/>
              <a:gd name="connsiteX117" fmla="*/ 5980106 w 6128435"/>
              <a:gd name="connsiteY117" fmla="*/ 4585087 h 6858000"/>
              <a:gd name="connsiteX118" fmla="*/ 5998138 w 6128435"/>
              <a:gd name="connsiteY118" fmla="*/ 4697518 h 6858000"/>
              <a:gd name="connsiteX119" fmla="*/ 6013516 w 6128435"/>
              <a:gd name="connsiteY119" fmla="*/ 4786619 h 6858000"/>
              <a:gd name="connsiteX120" fmla="*/ 6025404 w 6128435"/>
              <a:gd name="connsiteY120" fmla="*/ 4858148 h 6858000"/>
              <a:gd name="connsiteX121" fmla="*/ 6007749 w 6128435"/>
              <a:gd name="connsiteY121" fmla="*/ 4964715 h 6858000"/>
              <a:gd name="connsiteX122" fmla="*/ 6005269 w 6128435"/>
              <a:gd name="connsiteY122" fmla="*/ 5150567 h 6858000"/>
              <a:gd name="connsiteX123" fmla="*/ 6001127 w 6128435"/>
              <a:gd name="connsiteY123" fmla="*/ 5164609 h 6858000"/>
              <a:gd name="connsiteX124" fmla="*/ 5996647 w 6128435"/>
              <a:gd name="connsiteY124" fmla="*/ 5185640 h 6858000"/>
              <a:gd name="connsiteX125" fmla="*/ 5998514 w 6128435"/>
              <a:gd name="connsiteY125" fmla="*/ 5189673 h 6858000"/>
              <a:gd name="connsiteX126" fmla="*/ 5995970 w 6128435"/>
              <a:gd name="connsiteY126" fmla="*/ 5221547 h 6858000"/>
              <a:gd name="connsiteX127" fmla="*/ 5997218 w 6128435"/>
              <a:gd name="connsiteY127" fmla="*/ 5222031 h 6858000"/>
              <a:gd name="connsiteX128" fmla="*/ 6002116 w 6128435"/>
              <a:gd name="connsiteY128" fmla="*/ 5231223 h 6858000"/>
              <a:gd name="connsiteX129" fmla="*/ 6008541 w 6128435"/>
              <a:gd name="connsiteY129" fmla="*/ 5248680 h 6858000"/>
              <a:gd name="connsiteX130" fmla="*/ 6039260 w 6128435"/>
              <a:gd name="connsiteY130" fmla="*/ 5289518 h 6858000"/>
              <a:gd name="connsiteX131" fmla="*/ 6036748 w 6128435"/>
              <a:gd name="connsiteY131" fmla="*/ 5322752 h 6858000"/>
              <a:gd name="connsiteX132" fmla="*/ 6036943 w 6128435"/>
              <a:gd name="connsiteY132" fmla="*/ 5329480 h 6858000"/>
              <a:gd name="connsiteX133" fmla="*/ 6037236 w 6128435"/>
              <a:gd name="connsiteY133" fmla="*/ 5329634 h 6858000"/>
              <a:gd name="connsiteX134" fmla="*/ 6038019 w 6128435"/>
              <a:gd name="connsiteY134" fmla="*/ 5336764 h 6858000"/>
              <a:gd name="connsiteX135" fmla="*/ 6037298 w 6128435"/>
              <a:gd name="connsiteY135" fmla="*/ 5341753 h 6858000"/>
              <a:gd name="connsiteX136" fmla="*/ 6037677 w 6128435"/>
              <a:gd name="connsiteY136" fmla="*/ 5354807 h 6858000"/>
              <a:gd name="connsiteX137" fmla="*/ 6039728 w 6128435"/>
              <a:gd name="connsiteY137" fmla="*/ 5359416 h 6858000"/>
              <a:gd name="connsiteX138" fmla="*/ 6043311 w 6128435"/>
              <a:gd name="connsiteY138" fmla="*/ 5361407 h 6858000"/>
              <a:gd name="connsiteX139" fmla="*/ 6042954 w 6128435"/>
              <a:gd name="connsiteY139" fmla="*/ 5362576 h 6858000"/>
              <a:gd name="connsiteX140" fmla="*/ 6053435 w 6128435"/>
              <a:gd name="connsiteY140" fmla="*/ 5387547 h 6858000"/>
              <a:gd name="connsiteX141" fmla="*/ 6065933 w 6128435"/>
              <a:gd name="connsiteY141" fmla="*/ 5443002 h 6858000"/>
              <a:gd name="connsiteX142" fmla="*/ 6068640 w 6128435"/>
              <a:gd name="connsiteY142" fmla="*/ 5474503 h 6858000"/>
              <a:gd name="connsiteX143" fmla="*/ 6080922 w 6128435"/>
              <a:gd name="connsiteY143" fmla="*/ 5561070 h 6858000"/>
              <a:gd name="connsiteX144" fmla="*/ 6096949 w 6128435"/>
              <a:gd name="connsiteY144" fmla="*/ 5648179 h 6858000"/>
              <a:gd name="connsiteX145" fmla="*/ 6125703 w 6128435"/>
              <a:gd name="connsiteY145" fmla="*/ 5692894 h 6858000"/>
              <a:gd name="connsiteX146" fmla="*/ 6126670 w 6128435"/>
              <a:gd name="connsiteY146" fmla="*/ 5697882 h 6858000"/>
              <a:gd name="connsiteX147" fmla="*/ 6124061 w 6128435"/>
              <a:gd name="connsiteY147" fmla="*/ 5710294 h 6858000"/>
              <a:gd name="connsiteX148" fmla="*/ 6122213 w 6128435"/>
              <a:gd name="connsiteY148" fmla="*/ 5714762 h 6858000"/>
              <a:gd name="connsiteX149" fmla="*/ 6121353 w 6128435"/>
              <a:gd name="connsiteY149" fmla="*/ 5721725 h 6858000"/>
              <a:gd name="connsiteX150" fmla="*/ 6121607 w 6128435"/>
              <a:gd name="connsiteY150" fmla="*/ 5721959 h 6858000"/>
              <a:gd name="connsiteX151" fmla="*/ 6120262 w 6128435"/>
              <a:gd name="connsiteY151" fmla="*/ 5728358 h 6858000"/>
              <a:gd name="connsiteX152" fmla="*/ 6110194 w 6128435"/>
              <a:gd name="connsiteY152" fmla="*/ 5758853 h 6858000"/>
              <a:gd name="connsiteX153" fmla="*/ 6127519 w 6128435"/>
              <a:gd name="connsiteY153" fmla="*/ 5865775 h 6858000"/>
              <a:gd name="connsiteX154" fmla="*/ 6128435 w 6128435"/>
              <a:gd name="connsiteY154" fmla="*/ 5870164 h 6858000"/>
              <a:gd name="connsiteX155" fmla="*/ 6119217 w 6128435"/>
              <a:gd name="connsiteY155" fmla="*/ 5888542 h 6858000"/>
              <a:gd name="connsiteX156" fmla="*/ 6115966 w 6128435"/>
              <a:gd name="connsiteY156" fmla="*/ 5898387 h 6858000"/>
              <a:gd name="connsiteX157" fmla="*/ 6111924 w 6128435"/>
              <a:gd name="connsiteY157" fmla="*/ 5900444 h 6858000"/>
              <a:gd name="connsiteX158" fmla="*/ 6108716 w 6128435"/>
              <a:gd name="connsiteY158" fmla="*/ 5915345 h 6858000"/>
              <a:gd name="connsiteX159" fmla="*/ 6109524 w 6128435"/>
              <a:gd name="connsiteY159" fmla="*/ 5917328 h 6858000"/>
              <a:gd name="connsiteX160" fmla="*/ 6102493 w 6128435"/>
              <a:gd name="connsiteY160" fmla="*/ 5928602 h 6858000"/>
              <a:gd name="connsiteX161" fmla="*/ 6056863 w 6128435"/>
              <a:gd name="connsiteY161" fmla="*/ 6000643 h 6858000"/>
              <a:gd name="connsiteX162" fmla="*/ 6045436 w 6128435"/>
              <a:gd name="connsiteY162" fmla="*/ 6124480 h 6858000"/>
              <a:gd name="connsiteX163" fmla="*/ 6030489 w 6128435"/>
              <a:gd name="connsiteY163" fmla="*/ 6317666 h 6858000"/>
              <a:gd name="connsiteX164" fmla="*/ 6007492 w 6128435"/>
              <a:gd name="connsiteY164" fmla="*/ 6440818 h 6858000"/>
              <a:gd name="connsiteX165" fmla="*/ 6009467 w 6128435"/>
              <a:gd name="connsiteY165" fmla="*/ 6487076 h 6858000"/>
              <a:gd name="connsiteX166" fmla="*/ 5995064 w 6128435"/>
              <a:gd name="connsiteY166" fmla="*/ 6540791 h 6858000"/>
              <a:gd name="connsiteX167" fmla="*/ 5996309 w 6128435"/>
              <a:gd name="connsiteY167" fmla="*/ 6543961 h 6858000"/>
              <a:gd name="connsiteX168" fmla="*/ 5996048 w 6128435"/>
              <a:gd name="connsiteY168" fmla="*/ 6555444 h 6858000"/>
              <a:gd name="connsiteX169" fmla="*/ 6002524 w 6128435"/>
              <a:gd name="connsiteY169" fmla="*/ 6560188 h 6858000"/>
              <a:gd name="connsiteX170" fmla="*/ 6006823 w 6128435"/>
              <a:gd name="connsiteY170" fmla="*/ 6578546 h 6858000"/>
              <a:gd name="connsiteX171" fmla="*/ 6004510 w 6128435"/>
              <a:gd name="connsiteY171" fmla="*/ 6599256 h 6858000"/>
              <a:gd name="connsiteX172" fmla="*/ 5986207 w 6128435"/>
              <a:gd name="connsiteY172" fmla="*/ 6695855 h 6858000"/>
              <a:gd name="connsiteX173" fmla="*/ 5979428 w 6128435"/>
              <a:gd name="connsiteY173" fmla="*/ 6754678 h 6858000"/>
              <a:gd name="connsiteX174" fmla="*/ 5983398 w 6128435"/>
              <a:gd name="connsiteY174" fmla="*/ 6778641 h 6858000"/>
              <a:gd name="connsiteX175" fmla="*/ 5984543 w 6128435"/>
              <a:gd name="connsiteY175" fmla="*/ 6811016 h 6858000"/>
              <a:gd name="connsiteX176" fmla="*/ 5981802 w 6128435"/>
              <a:gd name="connsiteY176" fmla="*/ 6838578 h 6858000"/>
              <a:gd name="connsiteX177" fmla="*/ 5979671 w 6128435"/>
              <a:gd name="connsiteY177" fmla="*/ 6858000 h 6858000"/>
              <a:gd name="connsiteX178" fmla="*/ 0 w 6128435"/>
              <a:gd name="connsiteY178" fmla="*/ 6858000 h 6858000"/>
              <a:gd name="connsiteX179" fmla="*/ 0 w 6128435"/>
              <a:gd name="connsiteY17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71650 w 6128435"/>
              <a:gd name="connsiteY47" fmla="*/ 2440467 h 6858000"/>
              <a:gd name="connsiteX48" fmla="*/ 5271438 w 6128435"/>
              <a:gd name="connsiteY48" fmla="*/ 2447186 h 6858000"/>
              <a:gd name="connsiteX49" fmla="*/ 5271722 w 6128435"/>
              <a:gd name="connsiteY49" fmla="*/ 2447359 h 6858000"/>
              <a:gd name="connsiteX50" fmla="*/ 5272069 w 6128435"/>
              <a:gd name="connsiteY50" fmla="*/ 2454523 h 6858000"/>
              <a:gd name="connsiteX51" fmla="*/ 5271049 w 6128435"/>
              <a:gd name="connsiteY51" fmla="*/ 2459442 h 6858000"/>
              <a:gd name="connsiteX52" fmla="*/ 5307538 w 6128435"/>
              <a:gd name="connsiteY52" fmla="*/ 2514685 h 6858000"/>
              <a:gd name="connsiteX53" fmla="*/ 5337604 w 6128435"/>
              <a:gd name="connsiteY53" fmla="*/ 2597632 h 6858000"/>
              <a:gd name="connsiteX54" fmla="*/ 5407503 w 6128435"/>
              <a:gd name="connsiteY54" fmla="*/ 2786290 h 6858000"/>
              <a:gd name="connsiteX55" fmla="*/ 5407356 w 6128435"/>
              <a:gd name="connsiteY55" fmla="*/ 2787545 h 6858000"/>
              <a:gd name="connsiteX56" fmla="*/ 5411130 w 6128435"/>
              <a:gd name="connsiteY56" fmla="*/ 2788640 h 6858000"/>
              <a:gd name="connsiteX57" fmla="*/ 5416439 w 6128435"/>
              <a:gd name="connsiteY57" fmla="*/ 2805666 h 6858000"/>
              <a:gd name="connsiteX58" fmla="*/ 5416589 w 6128435"/>
              <a:gd name="connsiteY58" fmla="*/ 2810822 h 6858000"/>
              <a:gd name="connsiteX59" fmla="*/ 5418542 w 6128435"/>
              <a:gd name="connsiteY59" fmla="*/ 2817745 h 6858000"/>
              <a:gd name="connsiteX60" fmla="*/ 5418847 w 6128435"/>
              <a:gd name="connsiteY60" fmla="*/ 2817825 h 6858000"/>
              <a:gd name="connsiteX61" fmla="*/ 5423364 w 6128435"/>
              <a:gd name="connsiteY61" fmla="*/ 2858292 h 6858000"/>
              <a:gd name="connsiteX62" fmla="*/ 5479298 w 6128435"/>
              <a:gd name="connsiteY62" fmla="*/ 2947791 h 6858000"/>
              <a:gd name="connsiteX63" fmla="*/ 5481770 w 6128435"/>
              <a:gd name="connsiteY63" fmla="*/ 2951352 h 6858000"/>
              <a:gd name="connsiteX64" fmla="*/ 5481013 w 6128435"/>
              <a:gd name="connsiteY64" fmla="*/ 2973461 h 6858000"/>
              <a:gd name="connsiteX65" fmla="*/ 5482045 w 6128435"/>
              <a:gd name="connsiteY65" fmla="*/ 2984371 h 6858000"/>
              <a:gd name="connsiteX66" fmla="*/ 5479405 w 6128435"/>
              <a:gd name="connsiteY66" fmla="*/ 2988507 h 6858000"/>
              <a:gd name="connsiteX67" fmla="*/ 5482415 w 6128435"/>
              <a:gd name="connsiteY67" fmla="*/ 3004079 h 6858000"/>
              <a:gd name="connsiteX68" fmla="*/ 5483865 w 6128435"/>
              <a:gd name="connsiteY68" fmla="*/ 3005467 h 6858000"/>
              <a:gd name="connsiteX69" fmla="*/ 5482236 w 6128435"/>
              <a:gd name="connsiteY69" fmla="*/ 3019791 h 6858000"/>
              <a:gd name="connsiteX70" fmla="*/ 5475895 w 6128435"/>
              <a:gd name="connsiteY70" fmla="*/ 3033578 h 6858000"/>
              <a:gd name="connsiteX71" fmla="*/ 5477595 w 6128435"/>
              <a:gd name="connsiteY71" fmla="*/ 3250534 h 6858000"/>
              <a:gd name="connsiteX72" fmla="*/ 5532836 w 6128435"/>
              <a:gd name="connsiteY72" fmla="*/ 3353840 h 6858000"/>
              <a:gd name="connsiteX73" fmla="*/ 5561229 w 6128435"/>
              <a:gd name="connsiteY73" fmla="*/ 3395784 h 6858000"/>
              <a:gd name="connsiteX74" fmla="*/ 5589758 w 6128435"/>
              <a:gd name="connsiteY74" fmla="*/ 3506453 h 6858000"/>
              <a:gd name="connsiteX75" fmla="*/ 5596144 w 6128435"/>
              <a:gd name="connsiteY75" fmla="*/ 3534624 h 6858000"/>
              <a:gd name="connsiteX76" fmla="*/ 5597750 w 6128435"/>
              <a:gd name="connsiteY76" fmla="*/ 3534129 h 6858000"/>
              <a:gd name="connsiteX77" fmla="*/ 5599700 w 6128435"/>
              <a:gd name="connsiteY77" fmla="*/ 3547221 h 6858000"/>
              <a:gd name="connsiteX78" fmla="*/ 5615031 w 6128435"/>
              <a:gd name="connsiteY78" fmla="*/ 3557482 h 6858000"/>
              <a:gd name="connsiteX79" fmla="*/ 5618377 w 6128435"/>
              <a:gd name="connsiteY79" fmla="*/ 3588431 h 6858000"/>
              <a:gd name="connsiteX80" fmla="*/ 5612155 w 6128435"/>
              <a:gd name="connsiteY80" fmla="*/ 3589869 h 6858000"/>
              <a:gd name="connsiteX81" fmla="*/ 5620843 w 6128435"/>
              <a:gd name="connsiteY81" fmla="*/ 3606745 h 6858000"/>
              <a:gd name="connsiteX82" fmla="*/ 5655472 w 6128435"/>
              <a:gd name="connsiteY82" fmla="*/ 3678877 h 6858000"/>
              <a:gd name="connsiteX83" fmla="*/ 5680448 w 6128435"/>
              <a:gd name="connsiteY83" fmla="*/ 3717760 h 6858000"/>
              <a:gd name="connsiteX84" fmla="*/ 5683015 w 6128435"/>
              <a:gd name="connsiteY84" fmla="*/ 3762025 h 6858000"/>
              <a:gd name="connsiteX85" fmla="*/ 5696643 w 6128435"/>
              <a:gd name="connsiteY85" fmla="*/ 3773888 h 6858000"/>
              <a:gd name="connsiteX86" fmla="*/ 5699203 w 6128435"/>
              <a:gd name="connsiteY86" fmla="*/ 3775823 h 6858000"/>
              <a:gd name="connsiteX87" fmla="*/ 5704824 w 6128435"/>
              <a:gd name="connsiteY87" fmla="*/ 3785966 h 6858000"/>
              <a:gd name="connsiteX88" fmla="*/ 5712204 w 6128435"/>
              <a:gd name="connsiteY88" fmla="*/ 3785830 h 6858000"/>
              <a:gd name="connsiteX89" fmla="*/ 5724816 w 6128435"/>
              <a:gd name="connsiteY89" fmla="*/ 3798949 h 6858000"/>
              <a:gd name="connsiteX90" fmla="*/ 5733539 w 6128435"/>
              <a:gd name="connsiteY90" fmla="*/ 3818457 h 6858000"/>
              <a:gd name="connsiteX91" fmla="*/ 5768491 w 6128435"/>
              <a:gd name="connsiteY91" fmla="*/ 3914399 h 6858000"/>
              <a:gd name="connsiteX92" fmla="*/ 5793123 w 6128435"/>
              <a:gd name="connsiteY92" fmla="*/ 3969952 h 6858000"/>
              <a:gd name="connsiteX93" fmla="*/ 5808321 w 6128435"/>
              <a:gd name="connsiteY93" fmla="*/ 3988153 h 6858000"/>
              <a:gd name="connsiteX94" fmla="*/ 5825621 w 6128435"/>
              <a:gd name="connsiteY94" fmla="*/ 4015525 h 6858000"/>
              <a:gd name="connsiteX95" fmla="*/ 5860672 w 6128435"/>
              <a:gd name="connsiteY95" fmla="*/ 4061579 h 6858000"/>
              <a:gd name="connsiteX96" fmla="*/ 5872173 w 6128435"/>
              <a:gd name="connsiteY96" fmla="*/ 4088497 h 6858000"/>
              <a:gd name="connsiteX97" fmla="*/ 5883705 w 6128435"/>
              <a:gd name="connsiteY97" fmla="*/ 4101899 h 6858000"/>
              <a:gd name="connsiteX98" fmla="*/ 5885314 w 6128435"/>
              <a:gd name="connsiteY98" fmla="*/ 4108387 h 6858000"/>
              <a:gd name="connsiteX99" fmla="*/ 5894095 w 6128435"/>
              <a:gd name="connsiteY99" fmla="*/ 4128857 h 6858000"/>
              <a:gd name="connsiteX100" fmla="*/ 5898339 w 6128435"/>
              <a:gd name="connsiteY100" fmla="*/ 4140800 h 6858000"/>
              <a:gd name="connsiteX101" fmla="*/ 5899734 w 6128435"/>
              <a:gd name="connsiteY101" fmla="*/ 4145632 h 6858000"/>
              <a:gd name="connsiteX102" fmla="*/ 5897098 w 6128435"/>
              <a:gd name="connsiteY102" fmla="*/ 4157819 h 6858000"/>
              <a:gd name="connsiteX103" fmla="*/ 5903513 w 6128435"/>
              <a:gd name="connsiteY103" fmla="*/ 4187661 h 6858000"/>
              <a:gd name="connsiteX104" fmla="*/ 5917114 w 6128435"/>
              <a:gd name="connsiteY104" fmla="*/ 4213096 h 6858000"/>
              <a:gd name="connsiteX105" fmla="*/ 5921153 w 6128435"/>
              <a:gd name="connsiteY105" fmla="*/ 4236222 h 6858000"/>
              <a:gd name="connsiteX106" fmla="*/ 5924233 w 6128435"/>
              <a:gd name="connsiteY106" fmla="*/ 4242060 h 6858000"/>
              <a:gd name="connsiteX107" fmla="*/ 5928910 w 6128435"/>
              <a:gd name="connsiteY107" fmla="*/ 4300973 h 6858000"/>
              <a:gd name="connsiteX108" fmla="*/ 5939320 w 6128435"/>
              <a:gd name="connsiteY108" fmla="*/ 4340435 h 6858000"/>
              <a:gd name="connsiteX109" fmla="*/ 5946705 w 6128435"/>
              <a:gd name="connsiteY109" fmla="*/ 4428051 h 6858000"/>
              <a:gd name="connsiteX110" fmla="*/ 5949261 w 6128435"/>
              <a:gd name="connsiteY110" fmla="*/ 4449185 h 6858000"/>
              <a:gd name="connsiteX111" fmla="*/ 5957504 w 6128435"/>
              <a:gd name="connsiteY111" fmla="*/ 4465911 h 6858000"/>
              <a:gd name="connsiteX112" fmla="*/ 5964689 w 6128435"/>
              <a:gd name="connsiteY112" fmla="*/ 4468532 h 6858000"/>
              <a:gd name="connsiteX113" fmla="*/ 5967062 w 6128435"/>
              <a:gd name="connsiteY113" fmla="*/ 4479923 h 6858000"/>
              <a:gd name="connsiteX114" fmla="*/ 5968960 w 6128435"/>
              <a:gd name="connsiteY114" fmla="*/ 4482655 h 6858000"/>
              <a:gd name="connsiteX115" fmla="*/ 5978567 w 6128435"/>
              <a:gd name="connsiteY115" fmla="*/ 4498605 h 6858000"/>
              <a:gd name="connsiteX116" fmla="*/ 5980106 w 6128435"/>
              <a:gd name="connsiteY116" fmla="*/ 4585087 h 6858000"/>
              <a:gd name="connsiteX117" fmla="*/ 5998138 w 6128435"/>
              <a:gd name="connsiteY117" fmla="*/ 4697518 h 6858000"/>
              <a:gd name="connsiteX118" fmla="*/ 6013516 w 6128435"/>
              <a:gd name="connsiteY118" fmla="*/ 4786619 h 6858000"/>
              <a:gd name="connsiteX119" fmla="*/ 6025404 w 6128435"/>
              <a:gd name="connsiteY119" fmla="*/ 4858148 h 6858000"/>
              <a:gd name="connsiteX120" fmla="*/ 6007749 w 6128435"/>
              <a:gd name="connsiteY120" fmla="*/ 4964715 h 6858000"/>
              <a:gd name="connsiteX121" fmla="*/ 6005269 w 6128435"/>
              <a:gd name="connsiteY121" fmla="*/ 5150567 h 6858000"/>
              <a:gd name="connsiteX122" fmla="*/ 6001127 w 6128435"/>
              <a:gd name="connsiteY122" fmla="*/ 5164609 h 6858000"/>
              <a:gd name="connsiteX123" fmla="*/ 5996647 w 6128435"/>
              <a:gd name="connsiteY123" fmla="*/ 5185640 h 6858000"/>
              <a:gd name="connsiteX124" fmla="*/ 5998514 w 6128435"/>
              <a:gd name="connsiteY124" fmla="*/ 5189673 h 6858000"/>
              <a:gd name="connsiteX125" fmla="*/ 5995970 w 6128435"/>
              <a:gd name="connsiteY125" fmla="*/ 5221547 h 6858000"/>
              <a:gd name="connsiteX126" fmla="*/ 5997218 w 6128435"/>
              <a:gd name="connsiteY126" fmla="*/ 5222031 h 6858000"/>
              <a:gd name="connsiteX127" fmla="*/ 6002116 w 6128435"/>
              <a:gd name="connsiteY127" fmla="*/ 5231223 h 6858000"/>
              <a:gd name="connsiteX128" fmla="*/ 6008541 w 6128435"/>
              <a:gd name="connsiteY128" fmla="*/ 5248680 h 6858000"/>
              <a:gd name="connsiteX129" fmla="*/ 6039260 w 6128435"/>
              <a:gd name="connsiteY129" fmla="*/ 5289518 h 6858000"/>
              <a:gd name="connsiteX130" fmla="*/ 6036748 w 6128435"/>
              <a:gd name="connsiteY130" fmla="*/ 5322752 h 6858000"/>
              <a:gd name="connsiteX131" fmla="*/ 6036943 w 6128435"/>
              <a:gd name="connsiteY131" fmla="*/ 5329480 h 6858000"/>
              <a:gd name="connsiteX132" fmla="*/ 6037236 w 6128435"/>
              <a:gd name="connsiteY132" fmla="*/ 5329634 h 6858000"/>
              <a:gd name="connsiteX133" fmla="*/ 6038019 w 6128435"/>
              <a:gd name="connsiteY133" fmla="*/ 5336764 h 6858000"/>
              <a:gd name="connsiteX134" fmla="*/ 6037298 w 6128435"/>
              <a:gd name="connsiteY134" fmla="*/ 5341753 h 6858000"/>
              <a:gd name="connsiteX135" fmla="*/ 6037677 w 6128435"/>
              <a:gd name="connsiteY135" fmla="*/ 5354807 h 6858000"/>
              <a:gd name="connsiteX136" fmla="*/ 6039728 w 6128435"/>
              <a:gd name="connsiteY136" fmla="*/ 5359416 h 6858000"/>
              <a:gd name="connsiteX137" fmla="*/ 6043311 w 6128435"/>
              <a:gd name="connsiteY137" fmla="*/ 5361407 h 6858000"/>
              <a:gd name="connsiteX138" fmla="*/ 6042954 w 6128435"/>
              <a:gd name="connsiteY138" fmla="*/ 5362576 h 6858000"/>
              <a:gd name="connsiteX139" fmla="*/ 6053435 w 6128435"/>
              <a:gd name="connsiteY139" fmla="*/ 5387547 h 6858000"/>
              <a:gd name="connsiteX140" fmla="*/ 6065933 w 6128435"/>
              <a:gd name="connsiteY140" fmla="*/ 5443002 h 6858000"/>
              <a:gd name="connsiteX141" fmla="*/ 6068640 w 6128435"/>
              <a:gd name="connsiteY141" fmla="*/ 5474503 h 6858000"/>
              <a:gd name="connsiteX142" fmla="*/ 6080922 w 6128435"/>
              <a:gd name="connsiteY142" fmla="*/ 5561070 h 6858000"/>
              <a:gd name="connsiteX143" fmla="*/ 6096949 w 6128435"/>
              <a:gd name="connsiteY143" fmla="*/ 5648179 h 6858000"/>
              <a:gd name="connsiteX144" fmla="*/ 6125703 w 6128435"/>
              <a:gd name="connsiteY144" fmla="*/ 5692894 h 6858000"/>
              <a:gd name="connsiteX145" fmla="*/ 6126670 w 6128435"/>
              <a:gd name="connsiteY145" fmla="*/ 5697882 h 6858000"/>
              <a:gd name="connsiteX146" fmla="*/ 6124061 w 6128435"/>
              <a:gd name="connsiteY146" fmla="*/ 5710294 h 6858000"/>
              <a:gd name="connsiteX147" fmla="*/ 6122213 w 6128435"/>
              <a:gd name="connsiteY147" fmla="*/ 5714762 h 6858000"/>
              <a:gd name="connsiteX148" fmla="*/ 6121353 w 6128435"/>
              <a:gd name="connsiteY148" fmla="*/ 5721725 h 6858000"/>
              <a:gd name="connsiteX149" fmla="*/ 6121607 w 6128435"/>
              <a:gd name="connsiteY149" fmla="*/ 5721959 h 6858000"/>
              <a:gd name="connsiteX150" fmla="*/ 6120262 w 6128435"/>
              <a:gd name="connsiteY150" fmla="*/ 5728358 h 6858000"/>
              <a:gd name="connsiteX151" fmla="*/ 6110194 w 6128435"/>
              <a:gd name="connsiteY151" fmla="*/ 5758853 h 6858000"/>
              <a:gd name="connsiteX152" fmla="*/ 6127519 w 6128435"/>
              <a:gd name="connsiteY152" fmla="*/ 5865775 h 6858000"/>
              <a:gd name="connsiteX153" fmla="*/ 6128435 w 6128435"/>
              <a:gd name="connsiteY153" fmla="*/ 5870164 h 6858000"/>
              <a:gd name="connsiteX154" fmla="*/ 6119217 w 6128435"/>
              <a:gd name="connsiteY154" fmla="*/ 5888542 h 6858000"/>
              <a:gd name="connsiteX155" fmla="*/ 6115966 w 6128435"/>
              <a:gd name="connsiteY155" fmla="*/ 5898387 h 6858000"/>
              <a:gd name="connsiteX156" fmla="*/ 6111924 w 6128435"/>
              <a:gd name="connsiteY156" fmla="*/ 5900444 h 6858000"/>
              <a:gd name="connsiteX157" fmla="*/ 6108716 w 6128435"/>
              <a:gd name="connsiteY157" fmla="*/ 5915345 h 6858000"/>
              <a:gd name="connsiteX158" fmla="*/ 6109524 w 6128435"/>
              <a:gd name="connsiteY158" fmla="*/ 5917328 h 6858000"/>
              <a:gd name="connsiteX159" fmla="*/ 6102493 w 6128435"/>
              <a:gd name="connsiteY159" fmla="*/ 5928602 h 6858000"/>
              <a:gd name="connsiteX160" fmla="*/ 6056863 w 6128435"/>
              <a:gd name="connsiteY160" fmla="*/ 6000643 h 6858000"/>
              <a:gd name="connsiteX161" fmla="*/ 6045436 w 6128435"/>
              <a:gd name="connsiteY161" fmla="*/ 6124480 h 6858000"/>
              <a:gd name="connsiteX162" fmla="*/ 6030489 w 6128435"/>
              <a:gd name="connsiteY162" fmla="*/ 6317666 h 6858000"/>
              <a:gd name="connsiteX163" fmla="*/ 6007492 w 6128435"/>
              <a:gd name="connsiteY163" fmla="*/ 6440818 h 6858000"/>
              <a:gd name="connsiteX164" fmla="*/ 6009467 w 6128435"/>
              <a:gd name="connsiteY164" fmla="*/ 6487076 h 6858000"/>
              <a:gd name="connsiteX165" fmla="*/ 5995064 w 6128435"/>
              <a:gd name="connsiteY165" fmla="*/ 6540791 h 6858000"/>
              <a:gd name="connsiteX166" fmla="*/ 5996309 w 6128435"/>
              <a:gd name="connsiteY166" fmla="*/ 6543961 h 6858000"/>
              <a:gd name="connsiteX167" fmla="*/ 5996048 w 6128435"/>
              <a:gd name="connsiteY167" fmla="*/ 6555444 h 6858000"/>
              <a:gd name="connsiteX168" fmla="*/ 6002524 w 6128435"/>
              <a:gd name="connsiteY168" fmla="*/ 6560188 h 6858000"/>
              <a:gd name="connsiteX169" fmla="*/ 6006823 w 6128435"/>
              <a:gd name="connsiteY169" fmla="*/ 6578546 h 6858000"/>
              <a:gd name="connsiteX170" fmla="*/ 6004510 w 6128435"/>
              <a:gd name="connsiteY170" fmla="*/ 6599256 h 6858000"/>
              <a:gd name="connsiteX171" fmla="*/ 5986207 w 6128435"/>
              <a:gd name="connsiteY171" fmla="*/ 6695855 h 6858000"/>
              <a:gd name="connsiteX172" fmla="*/ 5979428 w 6128435"/>
              <a:gd name="connsiteY172" fmla="*/ 6754678 h 6858000"/>
              <a:gd name="connsiteX173" fmla="*/ 5983398 w 6128435"/>
              <a:gd name="connsiteY173" fmla="*/ 6778641 h 6858000"/>
              <a:gd name="connsiteX174" fmla="*/ 5984543 w 6128435"/>
              <a:gd name="connsiteY174" fmla="*/ 6811016 h 6858000"/>
              <a:gd name="connsiteX175" fmla="*/ 5981802 w 6128435"/>
              <a:gd name="connsiteY175" fmla="*/ 6838578 h 6858000"/>
              <a:gd name="connsiteX176" fmla="*/ 5979671 w 6128435"/>
              <a:gd name="connsiteY176" fmla="*/ 6858000 h 6858000"/>
              <a:gd name="connsiteX177" fmla="*/ 0 w 6128435"/>
              <a:gd name="connsiteY177" fmla="*/ 6858000 h 6858000"/>
              <a:gd name="connsiteX178" fmla="*/ 0 w 6128435"/>
              <a:gd name="connsiteY17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98758 w 6128435"/>
              <a:gd name="connsiteY45" fmla="*/ 2375971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8758 w 6128435"/>
              <a:gd name="connsiteY44" fmla="*/ 2375971 h 6858000"/>
              <a:gd name="connsiteX45" fmla="*/ 5271650 w 6128435"/>
              <a:gd name="connsiteY45" fmla="*/ 2440467 h 6858000"/>
              <a:gd name="connsiteX46" fmla="*/ 5271438 w 6128435"/>
              <a:gd name="connsiteY46" fmla="*/ 2447186 h 6858000"/>
              <a:gd name="connsiteX47" fmla="*/ 5271722 w 6128435"/>
              <a:gd name="connsiteY47" fmla="*/ 2447359 h 6858000"/>
              <a:gd name="connsiteX48" fmla="*/ 5272069 w 6128435"/>
              <a:gd name="connsiteY48" fmla="*/ 2454523 h 6858000"/>
              <a:gd name="connsiteX49" fmla="*/ 5271049 w 6128435"/>
              <a:gd name="connsiteY49" fmla="*/ 2459442 h 6858000"/>
              <a:gd name="connsiteX50" fmla="*/ 5307538 w 6128435"/>
              <a:gd name="connsiteY50" fmla="*/ 2514685 h 6858000"/>
              <a:gd name="connsiteX51" fmla="*/ 5337604 w 6128435"/>
              <a:gd name="connsiteY51" fmla="*/ 2597632 h 6858000"/>
              <a:gd name="connsiteX52" fmla="*/ 5407503 w 6128435"/>
              <a:gd name="connsiteY52" fmla="*/ 2786290 h 6858000"/>
              <a:gd name="connsiteX53" fmla="*/ 5407356 w 6128435"/>
              <a:gd name="connsiteY53" fmla="*/ 2787545 h 6858000"/>
              <a:gd name="connsiteX54" fmla="*/ 5411130 w 6128435"/>
              <a:gd name="connsiteY54" fmla="*/ 2788640 h 6858000"/>
              <a:gd name="connsiteX55" fmla="*/ 5416439 w 6128435"/>
              <a:gd name="connsiteY55" fmla="*/ 2805666 h 6858000"/>
              <a:gd name="connsiteX56" fmla="*/ 5416589 w 6128435"/>
              <a:gd name="connsiteY56" fmla="*/ 2810822 h 6858000"/>
              <a:gd name="connsiteX57" fmla="*/ 5418542 w 6128435"/>
              <a:gd name="connsiteY57" fmla="*/ 2817745 h 6858000"/>
              <a:gd name="connsiteX58" fmla="*/ 5418847 w 6128435"/>
              <a:gd name="connsiteY58" fmla="*/ 2817825 h 6858000"/>
              <a:gd name="connsiteX59" fmla="*/ 5423364 w 6128435"/>
              <a:gd name="connsiteY59" fmla="*/ 2858292 h 6858000"/>
              <a:gd name="connsiteX60" fmla="*/ 5479298 w 6128435"/>
              <a:gd name="connsiteY60" fmla="*/ 2947791 h 6858000"/>
              <a:gd name="connsiteX61" fmla="*/ 5481770 w 6128435"/>
              <a:gd name="connsiteY61" fmla="*/ 2951352 h 6858000"/>
              <a:gd name="connsiteX62" fmla="*/ 5481013 w 6128435"/>
              <a:gd name="connsiteY62" fmla="*/ 2973461 h 6858000"/>
              <a:gd name="connsiteX63" fmla="*/ 5482045 w 6128435"/>
              <a:gd name="connsiteY63" fmla="*/ 2984371 h 6858000"/>
              <a:gd name="connsiteX64" fmla="*/ 5479405 w 6128435"/>
              <a:gd name="connsiteY64" fmla="*/ 2988507 h 6858000"/>
              <a:gd name="connsiteX65" fmla="*/ 5482415 w 6128435"/>
              <a:gd name="connsiteY65" fmla="*/ 3004079 h 6858000"/>
              <a:gd name="connsiteX66" fmla="*/ 5483865 w 6128435"/>
              <a:gd name="connsiteY66" fmla="*/ 3005467 h 6858000"/>
              <a:gd name="connsiteX67" fmla="*/ 5482236 w 6128435"/>
              <a:gd name="connsiteY67" fmla="*/ 3019791 h 6858000"/>
              <a:gd name="connsiteX68" fmla="*/ 5475895 w 6128435"/>
              <a:gd name="connsiteY68" fmla="*/ 3033578 h 6858000"/>
              <a:gd name="connsiteX69" fmla="*/ 5477595 w 6128435"/>
              <a:gd name="connsiteY69" fmla="*/ 3250534 h 6858000"/>
              <a:gd name="connsiteX70" fmla="*/ 5532836 w 6128435"/>
              <a:gd name="connsiteY70" fmla="*/ 3353840 h 6858000"/>
              <a:gd name="connsiteX71" fmla="*/ 5561229 w 6128435"/>
              <a:gd name="connsiteY71" fmla="*/ 3395784 h 6858000"/>
              <a:gd name="connsiteX72" fmla="*/ 5589758 w 6128435"/>
              <a:gd name="connsiteY72" fmla="*/ 3506453 h 6858000"/>
              <a:gd name="connsiteX73" fmla="*/ 5596144 w 6128435"/>
              <a:gd name="connsiteY73" fmla="*/ 3534624 h 6858000"/>
              <a:gd name="connsiteX74" fmla="*/ 5597750 w 6128435"/>
              <a:gd name="connsiteY74" fmla="*/ 3534129 h 6858000"/>
              <a:gd name="connsiteX75" fmla="*/ 5599700 w 6128435"/>
              <a:gd name="connsiteY75" fmla="*/ 3547221 h 6858000"/>
              <a:gd name="connsiteX76" fmla="*/ 5615031 w 6128435"/>
              <a:gd name="connsiteY76" fmla="*/ 3557482 h 6858000"/>
              <a:gd name="connsiteX77" fmla="*/ 5618377 w 6128435"/>
              <a:gd name="connsiteY77" fmla="*/ 3588431 h 6858000"/>
              <a:gd name="connsiteX78" fmla="*/ 5612155 w 6128435"/>
              <a:gd name="connsiteY78" fmla="*/ 3589869 h 6858000"/>
              <a:gd name="connsiteX79" fmla="*/ 5620843 w 6128435"/>
              <a:gd name="connsiteY79" fmla="*/ 3606745 h 6858000"/>
              <a:gd name="connsiteX80" fmla="*/ 5655472 w 6128435"/>
              <a:gd name="connsiteY80" fmla="*/ 3678877 h 6858000"/>
              <a:gd name="connsiteX81" fmla="*/ 5680448 w 6128435"/>
              <a:gd name="connsiteY81" fmla="*/ 3717760 h 6858000"/>
              <a:gd name="connsiteX82" fmla="*/ 5683015 w 6128435"/>
              <a:gd name="connsiteY82" fmla="*/ 3762025 h 6858000"/>
              <a:gd name="connsiteX83" fmla="*/ 5696643 w 6128435"/>
              <a:gd name="connsiteY83" fmla="*/ 3773888 h 6858000"/>
              <a:gd name="connsiteX84" fmla="*/ 5699203 w 6128435"/>
              <a:gd name="connsiteY84" fmla="*/ 3775823 h 6858000"/>
              <a:gd name="connsiteX85" fmla="*/ 5704824 w 6128435"/>
              <a:gd name="connsiteY85" fmla="*/ 3785966 h 6858000"/>
              <a:gd name="connsiteX86" fmla="*/ 5712204 w 6128435"/>
              <a:gd name="connsiteY86" fmla="*/ 3785830 h 6858000"/>
              <a:gd name="connsiteX87" fmla="*/ 5724816 w 6128435"/>
              <a:gd name="connsiteY87" fmla="*/ 3798949 h 6858000"/>
              <a:gd name="connsiteX88" fmla="*/ 5733539 w 6128435"/>
              <a:gd name="connsiteY88" fmla="*/ 3818457 h 6858000"/>
              <a:gd name="connsiteX89" fmla="*/ 5768491 w 6128435"/>
              <a:gd name="connsiteY89" fmla="*/ 3914399 h 6858000"/>
              <a:gd name="connsiteX90" fmla="*/ 5793123 w 6128435"/>
              <a:gd name="connsiteY90" fmla="*/ 3969952 h 6858000"/>
              <a:gd name="connsiteX91" fmla="*/ 5808321 w 6128435"/>
              <a:gd name="connsiteY91" fmla="*/ 3988153 h 6858000"/>
              <a:gd name="connsiteX92" fmla="*/ 5825621 w 6128435"/>
              <a:gd name="connsiteY92" fmla="*/ 4015525 h 6858000"/>
              <a:gd name="connsiteX93" fmla="*/ 5860672 w 6128435"/>
              <a:gd name="connsiteY93" fmla="*/ 4061579 h 6858000"/>
              <a:gd name="connsiteX94" fmla="*/ 5872173 w 6128435"/>
              <a:gd name="connsiteY94" fmla="*/ 4088497 h 6858000"/>
              <a:gd name="connsiteX95" fmla="*/ 5883705 w 6128435"/>
              <a:gd name="connsiteY95" fmla="*/ 4101899 h 6858000"/>
              <a:gd name="connsiteX96" fmla="*/ 5885314 w 6128435"/>
              <a:gd name="connsiteY96" fmla="*/ 4108387 h 6858000"/>
              <a:gd name="connsiteX97" fmla="*/ 5894095 w 6128435"/>
              <a:gd name="connsiteY97" fmla="*/ 4128857 h 6858000"/>
              <a:gd name="connsiteX98" fmla="*/ 5898339 w 6128435"/>
              <a:gd name="connsiteY98" fmla="*/ 4140800 h 6858000"/>
              <a:gd name="connsiteX99" fmla="*/ 5899734 w 6128435"/>
              <a:gd name="connsiteY99" fmla="*/ 4145632 h 6858000"/>
              <a:gd name="connsiteX100" fmla="*/ 5897098 w 6128435"/>
              <a:gd name="connsiteY100" fmla="*/ 4157819 h 6858000"/>
              <a:gd name="connsiteX101" fmla="*/ 5903513 w 6128435"/>
              <a:gd name="connsiteY101" fmla="*/ 4187661 h 6858000"/>
              <a:gd name="connsiteX102" fmla="*/ 5917114 w 6128435"/>
              <a:gd name="connsiteY102" fmla="*/ 4213096 h 6858000"/>
              <a:gd name="connsiteX103" fmla="*/ 5921153 w 6128435"/>
              <a:gd name="connsiteY103" fmla="*/ 4236222 h 6858000"/>
              <a:gd name="connsiteX104" fmla="*/ 5924233 w 6128435"/>
              <a:gd name="connsiteY104" fmla="*/ 4242060 h 6858000"/>
              <a:gd name="connsiteX105" fmla="*/ 5928910 w 6128435"/>
              <a:gd name="connsiteY105" fmla="*/ 4300973 h 6858000"/>
              <a:gd name="connsiteX106" fmla="*/ 5939320 w 6128435"/>
              <a:gd name="connsiteY106" fmla="*/ 4340435 h 6858000"/>
              <a:gd name="connsiteX107" fmla="*/ 5946705 w 6128435"/>
              <a:gd name="connsiteY107" fmla="*/ 4428051 h 6858000"/>
              <a:gd name="connsiteX108" fmla="*/ 5949261 w 6128435"/>
              <a:gd name="connsiteY108" fmla="*/ 4449185 h 6858000"/>
              <a:gd name="connsiteX109" fmla="*/ 5957504 w 6128435"/>
              <a:gd name="connsiteY109" fmla="*/ 4465911 h 6858000"/>
              <a:gd name="connsiteX110" fmla="*/ 5964689 w 6128435"/>
              <a:gd name="connsiteY110" fmla="*/ 4468532 h 6858000"/>
              <a:gd name="connsiteX111" fmla="*/ 5967062 w 6128435"/>
              <a:gd name="connsiteY111" fmla="*/ 4479923 h 6858000"/>
              <a:gd name="connsiteX112" fmla="*/ 5968960 w 6128435"/>
              <a:gd name="connsiteY112" fmla="*/ 4482655 h 6858000"/>
              <a:gd name="connsiteX113" fmla="*/ 5978567 w 6128435"/>
              <a:gd name="connsiteY113" fmla="*/ 4498605 h 6858000"/>
              <a:gd name="connsiteX114" fmla="*/ 5980106 w 6128435"/>
              <a:gd name="connsiteY114" fmla="*/ 4585087 h 6858000"/>
              <a:gd name="connsiteX115" fmla="*/ 5998138 w 6128435"/>
              <a:gd name="connsiteY115" fmla="*/ 4697518 h 6858000"/>
              <a:gd name="connsiteX116" fmla="*/ 6013516 w 6128435"/>
              <a:gd name="connsiteY116" fmla="*/ 4786619 h 6858000"/>
              <a:gd name="connsiteX117" fmla="*/ 6025404 w 6128435"/>
              <a:gd name="connsiteY117" fmla="*/ 4858148 h 6858000"/>
              <a:gd name="connsiteX118" fmla="*/ 6007749 w 6128435"/>
              <a:gd name="connsiteY118" fmla="*/ 4964715 h 6858000"/>
              <a:gd name="connsiteX119" fmla="*/ 6005269 w 6128435"/>
              <a:gd name="connsiteY119" fmla="*/ 5150567 h 6858000"/>
              <a:gd name="connsiteX120" fmla="*/ 6001127 w 6128435"/>
              <a:gd name="connsiteY120" fmla="*/ 5164609 h 6858000"/>
              <a:gd name="connsiteX121" fmla="*/ 5996647 w 6128435"/>
              <a:gd name="connsiteY121" fmla="*/ 5185640 h 6858000"/>
              <a:gd name="connsiteX122" fmla="*/ 5998514 w 6128435"/>
              <a:gd name="connsiteY122" fmla="*/ 5189673 h 6858000"/>
              <a:gd name="connsiteX123" fmla="*/ 5995970 w 6128435"/>
              <a:gd name="connsiteY123" fmla="*/ 5221547 h 6858000"/>
              <a:gd name="connsiteX124" fmla="*/ 5997218 w 6128435"/>
              <a:gd name="connsiteY124" fmla="*/ 5222031 h 6858000"/>
              <a:gd name="connsiteX125" fmla="*/ 6002116 w 6128435"/>
              <a:gd name="connsiteY125" fmla="*/ 5231223 h 6858000"/>
              <a:gd name="connsiteX126" fmla="*/ 6008541 w 6128435"/>
              <a:gd name="connsiteY126" fmla="*/ 5248680 h 6858000"/>
              <a:gd name="connsiteX127" fmla="*/ 6039260 w 6128435"/>
              <a:gd name="connsiteY127" fmla="*/ 5289518 h 6858000"/>
              <a:gd name="connsiteX128" fmla="*/ 6036748 w 6128435"/>
              <a:gd name="connsiteY128" fmla="*/ 5322752 h 6858000"/>
              <a:gd name="connsiteX129" fmla="*/ 6036943 w 6128435"/>
              <a:gd name="connsiteY129" fmla="*/ 5329480 h 6858000"/>
              <a:gd name="connsiteX130" fmla="*/ 6037236 w 6128435"/>
              <a:gd name="connsiteY130" fmla="*/ 5329634 h 6858000"/>
              <a:gd name="connsiteX131" fmla="*/ 6038019 w 6128435"/>
              <a:gd name="connsiteY131" fmla="*/ 5336764 h 6858000"/>
              <a:gd name="connsiteX132" fmla="*/ 6037298 w 6128435"/>
              <a:gd name="connsiteY132" fmla="*/ 5341753 h 6858000"/>
              <a:gd name="connsiteX133" fmla="*/ 6037677 w 6128435"/>
              <a:gd name="connsiteY133" fmla="*/ 5354807 h 6858000"/>
              <a:gd name="connsiteX134" fmla="*/ 6039728 w 6128435"/>
              <a:gd name="connsiteY134" fmla="*/ 5359416 h 6858000"/>
              <a:gd name="connsiteX135" fmla="*/ 6043311 w 6128435"/>
              <a:gd name="connsiteY135" fmla="*/ 5361407 h 6858000"/>
              <a:gd name="connsiteX136" fmla="*/ 6042954 w 6128435"/>
              <a:gd name="connsiteY136" fmla="*/ 5362576 h 6858000"/>
              <a:gd name="connsiteX137" fmla="*/ 6053435 w 6128435"/>
              <a:gd name="connsiteY137" fmla="*/ 5387547 h 6858000"/>
              <a:gd name="connsiteX138" fmla="*/ 6065933 w 6128435"/>
              <a:gd name="connsiteY138" fmla="*/ 5443002 h 6858000"/>
              <a:gd name="connsiteX139" fmla="*/ 6068640 w 6128435"/>
              <a:gd name="connsiteY139" fmla="*/ 5474503 h 6858000"/>
              <a:gd name="connsiteX140" fmla="*/ 6080922 w 6128435"/>
              <a:gd name="connsiteY140" fmla="*/ 5561070 h 6858000"/>
              <a:gd name="connsiteX141" fmla="*/ 6096949 w 6128435"/>
              <a:gd name="connsiteY141" fmla="*/ 5648179 h 6858000"/>
              <a:gd name="connsiteX142" fmla="*/ 6125703 w 6128435"/>
              <a:gd name="connsiteY142" fmla="*/ 5692894 h 6858000"/>
              <a:gd name="connsiteX143" fmla="*/ 6126670 w 6128435"/>
              <a:gd name="connsiteY143" fmla="*/ 5697882 h 6858000"/>
              <a:gd name="connsiteX144" fmla="*/ 6124061 w 6128435"/>
              <a:gd name="connsiteY144" fmla="*/ 5710294 h 6858000"/>
              <a:gd name="connsiteX145" fmla="*/ 6122213 w 6128435"/>
              <a:gd name="connsiteY145" fmla="*/ 5714762 h 6858000"/>
              <a:gd name="connsiteX146" fmla="*/ 6121353 w 6128435"/>
              <a:gd name="connsiteY146" fmla="*/ 5721725 h 6858000"/>
              <a:gd name="connsiteX147" fmla="*/ 6121607 w 6128435"/>
              <a:gd name="connsiteY147" fmla="*/ 5721959 h 6858000"/>
              <a:gd name="connsiteX148" fmla="*/ 6120262 w 6128435"/>
              <a:gd name="connsiteY148" fmla="*/ 5728358 h 6858000"/>
              <a:gd name="connsiteX149" fmla="*/ 6110194 w 6128435"/>
              <a:gd name="connsiteY149" fmla="*/ 5758853 h 6858000"/>
              <a:gd name="connsiteX150" fmla="*/ 6127519 w 6128435"/>
              <a:gd name="connsiteY150" fmla="*/ 5865775 h 6858000"/>
              <a:gd name="connsiteX151" fmla="*/ 6128435 w 6128435"/>
              <a:gd name="connsiteY151" fmla="*/ 5870164 h 6858000"/>
              <a:gd name="connsiteX152" fmla="*/ 6119217 w 6128435"/>
              <a:gd name="connsiteY152" fmla="*/ 5888542 h 6858000"/>
              <a:gd name="connsiteX153" fmla="*/ 6115966 w 6128435"/>
              <a:gd name="connsiteY153" fmla="*/ 5898387 h 6858000"/>
              <a:gd name="connsiteX154" fmla="*/ 6111924 w 6128435"/>
              <a:gd name="connsiteY154" fmla="*/ 5900444 h 6858000"/>
              <a:gd name="connsiteX155" fmla="*/ 6108716 w 6128435"/>
              <a:gd name="connsiteY155" fmla="*/ 5915345 h 6858000"/>
              <a:gd name="connsiteX156" fmla="*/ 6109524 w 6128435"/>
              <a:gd name="connsiteY156" fmla="*/ 5917328 h 6858000"/>
              <a:gd name="connsiteX157" fmla="*/ 6102493 w 6128435"/>
              <a:gd name="connsiteY157" fmla="*/ 5928602 h 6858000"/>
              <a:gd name="connsiteX158" fmla="*/ 6056863 w 6128435"/>
              <a:gd name="connsiteY158" fmla="*/ 6000643 h 6858000"/>
              <a:gd name="connsiteX159" fmla="*/ 6045436 w 6128435"/>
              <a:gd name="connsiteY159" fmla="*/ 6124480 h 6858000"/>
              <a:gd name="connsiteX160" fmla="*/ 6030489 w 6128435"/>
              <a:gd name="connsiteY160" fmla="*/ 6317666 h 6858000"/>
              <a:gd name="connsiteX161" fmla="*/ 6007492 w 6128435"/>
              <a:gd name="connsiteY161" fmla="*/ 6440818 h 6858000"/>
              <a:gd name="connsiteX162" fmla="*/ 6009467 w 6128435"/>
              <a:gd name="connsiteY162" fmla="*/ 6487076 h 6858000"/>
              <a:gd name="connsiteX163" fmla="*/ 5995064 w 6128435"/>
              <a:gd name="connsiteY163" fmla="*/ 6540791 h 6858000"/>
              <a:gd name="connsiteX164" fmla="*/ 5996309 w 6128435"/>
              <a:gd name="connsiteY164" fmla="*/ 6543961 h 6858000"/>
              <a:gd name="connsiteX165" fmla="*/ 5996048 w 6128435"/>
              <a:gd name="connsiteY165" fmla="*/ 6555444 h 6858000"/>
              <a:gd name="connsiteX166" fmla="*/ 6002524 w 6128435"/>
              <a:gd name="connsiteY166" fmla="*/ 6560188 h 6858000"/>
              <a:gd name="connsiteX167" fmla="*/ 6006823 w 6128435"/>
              <a:gd name="connsiteY167" fmla="*/ 6578546 h 6858000"/>
              <a:gd name="connsiteX168" fmla="*/ 6004510 w 6128435"/>
              <a:gd name="connsiteY168" fmla="*/ 6599256 h 6858000"/>
              <a:gd name="connsiteX169" fmla="*/ 5986207 w 6128435"/>
              <a:gd name="connsiteY169" fmla="*/ 6695855 h 6858000"/>
              <a:gd name="connsiteX170" fmla="*/ 5979428 w 6128435"/>
              <a:gd name="connsiteY170" fmla="*/ 6754678 h 6858000"/>
              <a:gd name="connsiteX171" fmla="*/ 5983398 w 6128435"/>
              <a:gd name="connsiteY171" fmla="*/ 6778641 h 6858000"/>
              <a:gd name="connsiteX172" fmla="*/ 5984543 w 6128435"/>
              <a:gd name="connsiteY172" fmla="*/ 6811016 h 6858000"/>
              <a:gd name="connsiteX173" fmla="*/ 5981802 w 6128435"/>
              <a:gd name="connsiteY173" fmla="*/ 6838578 h 6858000"/>
              <a:gd name="connsiteX174" fmla="*/ 5979671 w 6128435"/>
              <a:gd name="connsiteY174" fmla="*/ 6858000 h 6858000"/>
              <a:gd name="connsiteX175" fmla="*/ 0 w 6128435"/>
              <a:gd name="connsiteY175" fmla="*/ 6858000 h 6858000"/>
              <a:gd name="connsiteX176" fmla="*/ 0 w 6128435"/>
              <a:gd name="connsiteY17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271049 w 6128435"/>
              <a:gd name="connsiteY48" fmla="*/ 2459442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04120 w 6128435"/>
              <a:gd name="connsiteY45" fmla="*/ 2435967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04120 w 6128435"/>
              <a:gd name="connsiteY44" fmla="*/ 2435967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37604 w 6128435"/>
              <a:gd name="connsiteY47" fmla="*/ 2597632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71263 w 6128435"/>
              <a:gd name="connsiteY47" fmla="*/ 2586413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81505 w 6128435"/>
              <a:gd name="connsiteY63" fmla="*/ 3095286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79405 w 6128435"/>
              <a:gd name="connsiteY58" fmla="*/ 2988507 h 6858000"/>
              <a:gd name="connsiteX59" fmla="*/ 5482415 w 6128435"/>
              <a:gd name="connsiteY59" fmla="*/ 3004079 h 6858000"/>
              <a:gd name="connsiteX60" fmla="*/ 5483865 w 6128435"/>
              <a:gd name="connsiteY60" fmla="*/ 3005467 h 6858000"/>
              <a:gd name="connsiteX61" fmla="*/ 5482236 w 6128435"/>
              <a:gd name="connsiteY61" fmla="*/ 3019791 h 6858000"/>
              <a:gd name="connsiteX62" fmla="*/ 5481505 w 6128435"/>
              <a:gd name="connsiteY62" fmla="*/ 3095286 h 6858000"/>
              <a:gd name="connsiteX63" fmla="*/ 5477595 w 6128435"/>
              <a:gd name="connsiteY63" fmla="*/ 3250534 h 6858000"/>
              <a:gd name="connsiteX64" fmla="*/ 5532836 w 6128435"/>
              <a:gd name="connsiteY64" fmla="*/ 3353840 h 6858000"/>
              <a:gd name="connsiteX65" fmla="*/ 5561229 w 6128435"/>
              <a:gd name="connsiteY65" fmla="*/ 3395784 h 6858000"/>
              <a:gd name="connsiteX66" fmla="*/ 5589758 w 6128435"/>
              <a:gd name="connsiteY66" fmla="*/ 3506453 h 6858000"/>
              <a:gd name="connsiteX67" fmla="*/ 5596144 w 6128435"/>
              <a:gd name="connsiteY67" fmla="*/ 3534624 h 6858000"/>
              <a:gd name="connsiteX68" fmla="*/ 5597750 w 6128435"/>
              <a:gd name="connsiteY68" fmla="*/ 3534129 h 6858000"/>
              <a:gd name="connsiteX69" fmla="*/ 5599700 w 6128435"/>
              <a:gd name="connsiteY69" fmla="*/ 3547221 h 6858000"/>
              <a:gd name="connsiteX70" fmla="*/ 5615031 w 6128435"/>
              <a:gd name="connsiteY70" fmla="*/ 3557482 h 6858000"/>
              <a:gd name="connsiteX71" fmla="*/ 5618377 w 6128435"/>
              <a:gd name="connsiteY71" fmla="*/ 3588431 h 6858000"/>
              <a:gd name="connsiteX72" fmla="*/ 5612155 w 6128435"/>
              <a:gd name="connsiteY72" fmla="*/ 3589869 h 6858000"/>
              <a:gd name="connsiteX73" fmla="*/ 5620843 w 6128435"/>
              <a:gd name="connsiteY73" fmla="*/ 3606745 h 6858000"/>
              <a:gd name="connsiteX74" fmla="*/ 5655472 w 6128435"/>
              <a:gd name="connsiteY74" fmla="*/ 3678877 h 6858000"/>
              <a:gd name="connsiteX75" fmla="*/ 5680448 w 6128435"/>
              <a:gd name="connsiteY75" fmla="*/ 3717760 h 6858000"/>
              <a:gd name="connsiteX76" fmla="*/ 5683015 w 6128435"/>
              <a:gd name="connsiteY76" fmla="*/ 3762025 h 6858000"/>
              <a:gd name="connsiteX77" fmla="*/ 5696643 w 6128435"/>
              <a:gd name="connsiteY77" fmla="*/ 3773888 h 6858000"/>
              <a:gd name="connsiteX78" fmla="*/ 5699203 w 6128435"/>
              <a:gd name="connsiteY78" fmla="*/ 3775823 h 6858000"/>
              <a:gd name="connsiteX79" fmla="*/ 5704824 w 6128435"/>
              <a:gd name="connsiteY79" fmla="*/ 3785966 h 6858000"/>
              <a:gd name="connsiteX80" fmla="*/ 5712204 w 6128435"/>
              <a:gd name="connsiteY80" fmla="*/ 3785830 h 6858000"/>
              <a:gd name="connsiteX81" fmla="*/ 5724816 w 6128435"/>
              <a:gd name="connsiteY81" fmla="*/ 3798949 h 6858000"/>
              <a:gd name="connsiteX82" fmla="*/ 5733539 w 6128435"/>
              <a:gd name="connsiteY82" fmla="*/ 3818457 h 6858000"/>
              <a:gd name="connsiteX83" fmla="*/ 5768491 w 6128435"/>
              <a:gd name="connsiteY83" fmla="*/ 3914399 h 6858000"/>
              <a:gd name="connsiteX84" fmla="*/ 5793123 w 6128435"/>
              <a:gd name="connsiteY84" fmla="*/ 3969952 h 6858000"/>
              <a:gd name="connsiteX85" fmla="*/ 5808321 w 6128435"/>
              <a:gd name="connsiteY85" fmla="*/ 3988153 h 6858000"/>
              <a:gd name="connsiteX86" fmla="*/ 5825621 w 6128435"/>
              <a:gd name="connsiteY86" fmla="*/ 4015525 h 6858000"/>
              <a:gd name="connsiteX87" fmla="*/ 5860672 w 6128435"/>
              <a:gd name="connsiteY87" fmla="*/ 4061579 h 6858000"/>
              <a:gd name="connsiteX88" fmla="*/ 5872173 w 6128435"/>
              <a:gd name="connsiteY88" fmla="*/ 4088497 h 6858000"/>
              <a:gd name="connsiteX89" fmla="*/ 5883705 w 6128435"/>
              <a:gd name="connsiteY89" fmla="*/ 4101899 h 6858000"/>
              <a:gd name="connsiteX90" fmla="*/ 5885314 w 6128435"/>
              <a:gd name="connsiteY90" fmla="*/ 4108387 h 6858000"/>
              <a:gd name="connsiteX91" fmla="*/ 5894095 w 6128435"/>
              <a:gd name="connsiteY91" fmla="*/ 4128857 h 6858000"/>
              <a:gd name="connsiteX92" fmla="*/ 5898339 w 6128435"/>
              <a:gd name="connsiteY92" fmla="*/ 4140800 h 6858000"/>
              <a:gd name="connsiteX93" fmla="*/ 5899734 w 6128435"/>
              <a:gd name="connsiteY93" fmla="*/ 4145632 h 6858000"/>
              <a:gd name="connsiteX94" fmla="*/ 5897098 w 6128435"/>
              <a:gd name="connsiteY94" fmla="*/ 4157819 h 6858000"/>
              <a:gd name="connsiteX95" fmla="*/ 5903513 w 6128435"/>
              <a:gd name="connsiteY95" fmla="*/ 4187661 h 6858000"/>
              <a:gd name="connsiteX96" fmla="*/ 5917114 w 6128435"/>
              <a:gd name="connsiteY96" fmla="*/ 4213096 h 6858000"/>
              <a:gd name="connsiteX97" fmla="*/ 5921153 w 6128435"/>
              <a:gd name="connsiteY97" fmla="*/ 4236222 h 6858000"/>
              <a:gd name="connsiteX98" fmla="*/ 5924233 w 6128435"/>
              <a:gd name="connsiteY98" fmla="*/ 4242060 h 6858000"/>
              <a:gd name="connsiteX99" fmla="*/ 5928910 w 6128435"/>
              <a:gd name="connsiteY99" fmla="*/ 4300973 h 6858000"/>
              <a:gd name="connsiteX100" fmla="*/ 5939320 w 6128435"/>
              <a:gd name="connsiteY100" fmla="*/ 4340435 h 6858000"/>
              <a:gd name="connsiteX101" fmla="*/ 5946705 w 6128435"/>
              <a:gd name="connsiteY101" fmla="*/ 4428051 h 6858000"/>
              <a:gd name="connsiteX102" fmla="*/ 5949261 w 6128435"/>
              <a:gd name="connsiteY102" fmla="*/ 4449185 h 6858000"/>
              <a:gd name="connsiteX103" fmla="*/ 5957504 w 6128435"/>
              <a:gd name="connsiteY103" fmla="*/ 4465911 h 6858000"/>
              <a:gd name="connsiteX104" fmla="*/ 5964689 w 6128435"/>
              <a:gd name="connsiteY104" fmla="*/ 4468532 h 6858000"/>
              <a:gd name="connsiteX105" fmla="*/ 5967062 w 6128435"/>
              <a:gd name="connsiteY105" fmla="*/ 4479923 h 6858000"/>
              <a:gd name="connsiteX106" fmla="*/ 5968960 w 6128435"/>
              <a:gd name="connsiteY106" fmla="*/ 4482655 h 6858000"/>
              <a:gd name="connsiteX107" fmla="*/ 5978567 w 6128435"/>
              <a:gd name="connsiteY107" fmla="*/ 4498605 h 6858000"/>
              <a:gd name="connsiteX108" fmla="*/ 5980106 w 6128435"/>
              <a:gd name="connsiteY108" fmla="*/ 4585087 h 6858000"/>
              <a:gd name="connsiteX109" fmla="*/ 5998138 w 6128435"/>
              <a:gd name="connsiteY109" fmla="*/ 4697518 h 6858000"/>
              <a:gd name="connsiteX110" fmla="*/ 6013516 w 6128435"/>
              <a:gd name="connsiteY110" fmla="*/ 4786619 h 6858000"/>
              <a:gd name="connsiteX111" fmla="*/ 6025404 w 6128435"/>
              <a:gd name="connsiteY111" fmla="*/ 4858148 h 6858000"/>
              <a:gd name="connsiteX112" fmla="*/ 6007749 w 6128435"/>
              <a:gd name="connsiteY112" fmla="*/ 4964715 h 6858000"/>
              <a:gd name="connsiteX113" fmla="*/ 6005269 w 6128435"/>
              <a:gd name="connsiteY113" fmla="*/ 5150567 h 6858000"/>
              <a:gd name="connsiteX114" fmla="*/ 6001127 w 6128435"/>
              <a:gd name="connsiteY114" fmla="*/ 5164609 h 6858000"/>
              <a:gd name="connsiteX115" fmla="*/ 5996647 w 6128435"/>
              <a:gd name="connsiteY115" fmla="*/ 5185640 h 6858000"/>
              <a:gd name="connsiteX116" fmla="*/ 5998514 w 6128435"/>
              <a:gd name="connsiteY116" fmla="*/ 5189673 h 6858000"/>
              <a:gd name="connsiteX117" fmla="*/ 5995970 w 6128435"/>
              <a:gd name="connsiteY117" fmla="*/ 5221547 h 6858000"/>
              <a:gd name="connsiteX118" fmla="*/ 5997218 w 6128435"/>
              <a:gd name="connsiteY118" fmla="*/ 5222031 h 6858000"/>
              <a:gd name="connsiteX119" fmla="*/ 6002116 w 6128435"/>
              <a:gd name="connsiteY119" fmla="*/ 5231223 h 6858000"/>
              <a:gd name="connsiteX120" fmla="*/ 6008541 w 6128435"/>
              <a:gd name="connsiteY120" fmla="*/ 5248680 h 6858000"/>
              <a:gd name="connsiteX121" fmla="*/ 6039260 w 6128435"/>
              <a:gd name="connsiteY121" fmla="*/ 5289518 h 6858000"/>
              <a:gd name="connsiteX122" fmla="*/ 6036748 w 6128435"/>
              <a:gd name="connsiteY122" fmla="*/ 5322752 h 6858000"/>
              <a:gd name="connsiteX123" fmla="*/ 6036943 w 6128435"/>
              <a:gd name="connsiteY123" fmla="*/ 5329480 h 6858000"/>
              <a:gd name="connsiteX124" fmla="*/ 6037236 w 6128435"/>
              <a:gd name="connsiteY124" fmla="*/ 5329634 h 6858000"/>
              <a:gd name="connsiteX125" fmla="*/ 6038019 w 6128435"/>
              <a:gd name="connsiteY125" fmla="*/ 5336764 h 6858000"/>
              <a:gd name="connsiteX126" fmla="*/ 6037298 w 6128435"/>
              <a:gd name="connsiteY126" fmla="*/ 5341753 h 6858000"/>
              <a:gd name="connsiteX127" fmla="*/ 6037677 w 6128435"/>
              <a:gd name="connsiteY127" fmla="*/ 5354807 h 6858000"/>
              <a:gd name="connsiteX128" fmla="*/ 6039728 w 6128435"/>
              <a:gd name="connsiteY128" fmla="*/ 5359416 h 6858000"/>
              <a:gd name="connsiteX129" fmla="*/ 6043311 w 6128435"/>
              <a:gd name="connsiteY129" fmla="*/ 5361407 h 6858000"/>
              <a:gd name="connsiteX130" fmla="*/ 6042954 w 6128435"/>
              <a:gd name="connsiteY130" fmla="*/ 5362576 h 6858000"/>
              <a:gd name="connsiteX131" fmla="*/ 6053435 w 6128435"/>
              <a:gd name="connsiteY131" fmla="*/ 5387547 h 6858000"/>
              <a:gd name="connsiteX132" fmla="*/ 6065933 w 6128435"/>
              <a:gd name="connsiteY132" fmla="*/ 5443002 h 6858000"/>
              <a:gd name="connsiteX133" fmla="*/ 6068640 w 6128435"/>
              <a:gd name="connsiteY133" fmla="*/ 5474503 h 6858000"/>
              <a:gd name="connsiteX134" fmla="*/ 6080922 w 6128435"/>
              <a:gd name="connsiteY134" fmla="*/ 5561070 h 6858000"/>
              <a:gd name="connsiteX135" fmla="*/ 6096949 w 6128435"/>
              <a:gd name="connsiteY135" fmla="*/ 5648179 h 6858000"/>
              <a:gd name="connsiteX136" fmla="*/ 6125703 w 6128435"/>
              <a:gd name="connsiteY136" fmla="*/ 5692894 h 6858000"/>
              <a:gd name="connsiteX137" fmla="*/ 6126670 w 6128435"/>
              <a:gd name="connsiteY137" fmla="*/ 5697882 h 6858000"/>
              <a:gd name="connsiteX138" fmla="*/ 6124061 w 6128435"/>
              <a:gd name="connsiteY138" fmla="*/ 5710294 h 6858000"/>
              <a:gd name="connsiteX139" fmla="*/ 6122213 w 6128435"/>
              <a:gd name="connsiteY139" fmla="*/ 5714762 h 6858000"/>
              <a:gd name="connsiteX140" fmla="*/ 6121353 w 6128435"/>
              <a:gd name="connsiteY140" fmla="*/ 5721725 h 6858000"/>
              <a:gd name="connsiteX141" fmla="*/ 6121607 w 6128435"/>
              <a:gd name="connsiteY141" fmla="*/ 5721959 h 6858000"/>
              <a:gd name="connsiteX142" fmla="*/ 6120262 w 6128435"/>
              <a:gd name="connsiteY142" fmla="*/ 5728358 h 6858000"/>
              <a:gd name="connsiteX143" fmla="*/ 6110194 w 6128435"/>
              <a:gd name="connsiteY143" fmla="*/ 5758853 h 6858000"/>
              <a:gd name="connsiteX144" fmla="*/ 6127519 w 6128435"/>
              <a:gd name="connsiteY144" fmla="*/ 5865775 h 6858000"/>
              <a:gd name="connsiteX145" fmla="*/ 6128435 w 6128435"/>
              <a:gd name="connsiteY145" fmla="*/ 5870164 h 6858000"/>
              <a:gd name="connsiteX146" fmla="*/ 6119217 w 6128435"/>
              <a:gd name="connsiteY146" fmla="*/ 5888542 h 6858000"/>
              <a:gd name="connsiteX147" fmla="*/ 6115966 w 6128435"/>
              <a:gd name="connsiteY147" fmla="*/ 5898387 h 6858000"/>
              <a:gd name="connsiteX148" fmla="*/ 6111924 w 6128435"/>
              <a:gd name="connsiteY148" fmla="*/ 5900444 h 6858000"/>
              <a:gd name="connsiteX149" fmla="*/ 6108716 w 6128435"/>
              <a:gd name="connsiteY149" fmla="*/ 5915345 h 6858000"/>
              <a:gd name="connsiteX150" fmla="*/ 6109524 w 6128435"/>
              <a:gd name="connsiteY150" fmla="*/ 5917328 h 6858000"/>
              <a:gd name="connsiteX151" fmla="*/ 6102493 w 6128435"/>
              <a:gd name="connsiteY151" fmla="*/ 5928602 h 6858000"/>
              <a:gd name="connsiteX152" fmla="*/ 6056863 w 6128435"/>
              <a:gd name="connsiteY152" fmla="*/ 6000643 h 6858000"/>
              <a:gd name="connsiteX153" fmla="*/ 6045436 w 6128435"/>
              <a:gd name="connsiteY153" fmla="*/ 6124480 h 6858000"/>
              <a:gd name="connsiteX154" fmla="*/ 6030489 w 6128435"/>
              <a:gd name="connsiteY154" fmla="*/ 6317666 h 6858000"/>
              <a:gd name="connsiteX155" fmla="*/ 6007492 w 6128435"/>
              <a:gd name="connsiteY155" fmla="*/ 6440818 h 6858000"/>
              <a:gd name="connsiteX156" fmla="*/ 6009467 w 6128435"/>
              <a:gd name="connsiteY156" fmla="*/ 6487076 h 6858000"/>
              <a:gd name="connsiteX157" fmla="*/ 5995064 w 6128435"/>
              <a:gd name="connsiteY157" fmla="*/ 6540791 h 6858000"/>
              <a:gd name="connsiteX158" fmla="*/ 5996309 w 6128435"/>
              <a:gd name="connsiteY158" fmla="*/ 6543961 h 6858000"/>
              <a:gd name="connsiteX159" fmla="*/ 5996048 w 6128435"/>
              <a:gd name="connsiteY159" fmla="*/ 6555444 h 6858000"/>
              <a:gd name="connsiteX160" fmla="*/ 6002524 w 6128435"/>
              <a:gd name="connsiteY160" fmla="*/ 6560188 h 6858000"/>
              <a:gd name="connsiteX161" fmla="*/ 6006823 w 6128435"/>
              <a:gd name="connsiteY161" fmla="*/ 6578546 h 6858000"/>
              <a:gd name="connsiteX162" fmla="*/ 6004510 w 6128435"/>
              <a:gd name="connsiteY162" fmla="*/ 6599256 h 6858000"/>
              <a:gd name="connsiteX163" fmla="*/ 5986207 w 6128435"/>
              <a:gd name="connsiteY163" fmla="*/ 6695855 h 6858000"/>
              <a:gd name="connsiteX164" fmla="*/ 5979428 w 6128435"/>
              <a:gd name="connsiteY164" fmla="*/ 6754678 h 6858000"/>
              <a:gd name="connsiteX165" fmla="*/ 5983398 w 6128435"/>
              <a:gd name="connsiteY165" fmla="*/ 6778641 h 6858000"/>
              <a:gd name="connsiteX166" fmla="*/ 5984543 w 6128435"/>
              <a:gd name="connsiteY166" fmla="*/ 6811016 h 6858000"/>
              <a:gd name="connsiteX167" fmla="*/ 5981802 w 6128435"/>
              <a:gd name="connsiteY167" fmla="*/ 6838578 h 6858000"/>
              <a:gd name="connsiteX168" fmla="*/ 5979671 w 6128435"/>
              <a:gd name="connsiteY168" fmla="*/ 6858000 h 6858000"/>
              <a:gd name="connsiteX169" fmla="*/ 0 w 6128435"/>
              <a:gd name="connsiteY169" fmla="*/ 6858000 h 6858000"/>
              <a:gd name="connsiteX170" fmla="*/ 0 w 6128435"/>
              <a:gd name="connsiteY17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903513 w 6128435"/>
              <a:gd name="connsiteY93" fmla="*/ 4187661 h 6858000"/>
              <a:gd name="connsiteX94" fmla="*/ 5917114 w 6128435"/>
              <a:gd name="connsiteY94" fmla="*/ 4213096 h 6858000"/>
              <a:gd name="connsiteX95" fmla="*/ 5921153 w 6128435"/>
              <a:gd name="connsiteY95" fmla="*/ 4236222 h 6858000"/>
              <a:gd name="connsiteX96" fmla="*/ 5924233 w 6128435"/>
              <a:gd name="connsiteY96" fmla="*/ 4242060 h 6858000"/>
              <a:gd name="connsiteX97" fmla="*/ 5928910 w 6128435"/>
              <a:gd name="connsiteY97" fmla="*/ 4300973 h 6858000"/>
              <a:gd name="connsiteX98" fmla="*/ 5939320 w 6128435"/>
              <a:gd name="connsiteY98" fmla="*/ 4340435 h 6858000"/>
              <a:gd name="connsiteX99" fmla="*/ 5946705 w 6128435"/>
              <a:gd name="connsiteY99" fmla="*/ 4428051 h 6858000"/>
              <a:gd name="connsiteX100" fmla="*/ 5949261 w 6128435"/>
              <a:gd name="connsiteY100" fmla="*/ 4449185 h 6858000"/>
              <a:gd name="connsiteX101" fmla="*/ 5957504 w 6128435"/>
              <a:gd name="connsiteY101" fmla="*/ 4465911 h 6858000"/>
              <a:gd name="connsiteX102" fmla="*/ 5964689 w 6128435"/>
              <a:gd name="connsiteY102" fmla="*/ 4468532 h 6858000"/>
              <a:gd name="connsiteX103" fmla="*/ 5967062 w 6128435"/>
              <a:gd name="connsiteY103" fmla="*/ 4479923 h 6858000"/>
              <a:gd name="connsiteX104" fmla="*/ 5968960 w 6128435"/>
              <a:gd name="connsiteY104" fmla="*/ 4482655 h 6858000"/>
              <a:gd name="connsiteX105" fmla="*/ 5978567 w 6128435"/>
              <a:gd name="connsiteY105" fmla="*/ 4498605 h 6858000"/>
              <a:gd name="connsiteX106" fmla="*/ 5980106 w 6128435"/>
              <a:gd name="connsiteY106" fmla="*/ 4585087 h 6858000"/>
              <a:gd name="connsiteX107" fmla="*/ 5998138 w 6128435"/>
              <a:gd name="connsiteY107" fmla="*/ 4697518 h 6858000"/>
              <a:gd name="connsiteX108" fmla="*/ 6013516 w 6128435"/>
              <a:gd name="connsiteY108" fmla="*/ 4786619 h 6858000"/>
              <a:gd name="connsiteX109" fmla="*/ 6025404 w 6128435"/>
              <a:gd name="connsiteY109" fmla="*/ 4858148 h 6858000"/>
              <a:gd name="connsiteX110" fmla="*/ 6007749 w 6128435"/>
              <a:gd name="connsiteY110" fmla="*/ 4964715 h 6858000"/>
              <a:gd name="connsiteX111" fmla="*/ 6005269 w 6128435"/>
              <a:gd name="connsiteY111" fmla="*/ 5150567 h 6858000"/>
              <a:gd name="connsiteX112" fmla="*/ 6001127 w 6128435"/>
              <a:gd name="connsiteY112" fmla="*/ 5164609 h 6858000"/>
              <a:gd name="connsiteX113" fmla="*/ 5996647 w 6128435"/>
              <a:gd name="connsiteY113" fmla="*/ 5185640 h 6858000"/>
              <a:gd name="connsiteX114" fmla="*/ 5998514 w 6128435"/>
              <a:gd name="connsiteY114" fmla="*/ 5189673 h 6858000"/>
              <a:gd name="connsiteX115" fmla="*/ 5995970 w 6128435"/>
              <a:gd name="connsiteY115" fmla="*/ 5221547 h 6858000"/>
              <a:gd name="connsiteX116" fmla="*/ 5997218 w 6128435"/>
              <a:gd name="connsiteY116" fmla="*/ 5222031 h 6858000"/>
              <a:gd name="connsiteX117" fmla="*/ 6002116 w 6128435"/>
              <a:gd name="connsiteY117" fmla="*/ 5231223 h 6858000"/>
              <a:gd name="connsiteX118" fmla="*/ 6008541 w 6128435"/>
              <a:gd name="connsiteY118" fmla="*/ 5248680 h 6858000"/>
              <a:gd name="connsiteX119" fmla="*/ 6039260 w 6128435"/>
              <a:gd name="connsiteY119" fmla="*/ 5289518 h 6858000"/>
              <a:gd name="connsiteX120" fmla="*/ 6036748 w 6128435"/>
              <a:gd name="connsiteY120" fmla="*/ 5322752 h 6858000"/>
              <a:gd name="connsiteX121" fmla="*/ 6036943 w 6128435"/>
              <a:gd name="connsiteY121" fmla="*/ 5329480 h 6858000"/>
              <a:gd name="connsiteX122" fmla="*/ 6037236 w 6128435"/>
              <a:gd name="connsiteY122" fmla="*/ 5329634 h 6858000"/>
              <a:gd name="connsiteX123" fmla="*/ 6038019 w 6128435"/>
              <a:gd name="connsiteY123" fmla="*/ 5336764 h 6858000"/>
              <a:gd name="connsiteX124" fmla="*/ 6037298 w 6128435"/>
              <a:gd name="connsiteY124" fmla="*/ 5341753 h 6858000"/>
              <a:gd name="connsiteX125" fmla="*/ 6037677 w 6128435"/>
              <a:gd name="connsiteY125" fmla="*/ 5354807 h 6858000"/>
              <a:gd name="connsiteX126" fmla="*/ 6039728 w 6128435"/>
              <a:gd name="connsiteY126" fmla="*/ 5359416 h 6858000"/>
              <a:gd name="connsiteX127" fmla="*/ 6043311 w 6128435"/>
              <a:gd name="connsiteY127" fmla="*/ 5361407 h 6858000"/>
              <a:gd name="connsiteX128" fmla="*/ 6042954 w 6128435"/>
              <a:gd name="connsiteY128" fmla="*/ 5362576 h 6858000"/>
              <a:gd name="connsiteX129" fmla="*/ 6053435 w 6128435"/>
              <a:gd name="connsiteY129" fmla="*/ 5387547 h 6858000"/>
              <a:gd name="connsiteX130" fmla="*/ 6065933 w 6128435"/>
              <a:gd name="connsiteY130" fmla="*/ 5443002 h 6858000"/>
              <a:gd name="connsiteX131" fmla="*/ 6068640 w 6128435"/>
              <a:gd name="connsiteY131" fmla="*/ 5474503 h 6858000"/>
              <a:gd name="connsiteX132" fmla="*/ 6080922 w 6128435"/>
              <a:gd name="connsiteY132" fmla="*/ 5561070 h 6858000"/>
              <a:gd name="connsiteX133" fmla="*/ 6096949 w 6128435"/>
              <a:gd name="connsiteY133" fmla="*/ 5648179 h 6858000"/>
              <a:gd name="connsiteX134" fmla="*/ 6125703 w 6128435"/>
              <a:gd name="connsiteY134" fmla="*/ 5692894 h 6858000"/>
              <a:gd name="connsiteX135" fmla="*/ 6126670 w 6128435"/>
              <a:gd name="connsiteY135" fmla="*/ 5697882 h 6858000"/>
              <a:gd name="connsiteX136" fmla="*/ 6124061 w 6128435"/>
              <a:gd name="connsiteY136" fmla="*/ 5710294 h 6858000"/>
              <a:gd name="connsiteX137" fmla="*/ 6122213 w 6128435"/>
              <a:gd name="connsiteY137" fmla="*/ 5714762 h 6858000"/>
              <a:gd name="connsiteX138" fmla="*/ 6121353 w 6128435"/>
              <a:gd name="connsiteY138" fmla="*/ 5721725 h 6858000"/>
              <a:gd name="connsiteX139" fmla="*/ 6121607 w 6128435"/>
              <a:gd name="connsiteY139" fmla="*/ 5721959 h 6858000"/>
              <a:gd name="connsiteX140" fmla="*/ 6120262 w 6128435"/>
              <a:gd name="connsiteY140" fmla="*/ 5728358 h 6858000"/>
              <a:gd name="connsiteX141" fmla="*/ 6110194 w 6128435"/>
              <a:gd name="connsiteY141" fmla="*/ 5758853 h 6858000"/>
              <a:gd name="connsiteX142" fmla="*/ 6127519 w 6128435"/>
              <a:gd name="connsiteY142" fmla="*/ 5865775 h 6858000"/>
              <a:gd name="connsiteX143" fmla="*/ 6128435 w 6128435"/>
              <a:gd name="connsiteY143" fmla="*/ 5870164 h 6858000"/>
              <a:gd name="connsiteX144" fmla="*/ 6119217 w 6128435"/>
              <a:gd name="connsiteY144" fmla="*/ 5888542 h 6858000"/>
              <a:gd name="connsiteX145" fmla="*/ 6115966 w 6128435"/>
              <a:gd name="connsiteY145" fmla="*/ 5898387 h 6858000"/>
              <a:gd name="connsiteX146" fmla="*/ 6111924 w 6128435"/>
              <a:gd name="connsiteY146" fmla="*/ 5900444 h 6858000"/>
              <a:gd name="connsiteX147" fmla="*/ 6108716 w 6128435"/>
              <a:gd name="connsiteY147" fmla="*/ 5915345 h 6858000"/>
              <a:gd name="connsiteX148" fmla="*/ 6109524 w 6128435"/>
              <a:gd name="connsiteY148" fmla="*/ 5917328 h 6858000"/>
              <a:gd name="connsiteX149" fmla="*/ 6102493 w 6128435"/>
              <a:gd name="connsiteY149" fmla="*/ 5928602 h 6858000"/>
              <a:gd name="connsiteX150" fmla="*/ 6056863 w 6128435"/>
              <a:gd name="connsiteY150" fmla="*/ 6000643 h 6858000"/>
              <a:gd name="connsiteX151" fmla="*/ 6045436 w 6128435"/>
              <a:gd name="connsiteY151" fmla="*/ 6124480 h 6858000"/>
              <a:gd name="connsiteX152" fmla="*/ 6030489 w 6128435"/>
              <a:gd name="connsiteY152" fmla="*/ 6317666 h 6858000"/>
              <a:gd name="connsiteX153" fmla="*/ 6007492 w 6128435"/>
              <a:gd name="connsiteY153" fmla="*/ 6440818 h 6858000"/>
              <a:gd name="connsiteX154" fmla="*/ 6009467 w 6128435"/>
              <a:gd name="connsiteY154" fmla="*/ 6487076 h 6858000"/>
              <a:gd name="connsiteX155" fmla="*/ 5995064 w 6128435"/>
              <a:gd name="connsiteY155" fmla="*/ 6540791 h 6858000"/>
              <a:gd name="connsiteX156" fmla="*/ 5996309 w 6128435"/>
              <a:gd name="connsiteY156" fmla="*/ 6543961 h 6858000"/>
              <a:gd name="connsiteX157" fmla="*/ 5996048 w 6128435"/>
              <a:gd name="connsiteY157" fmla="*/ 6555444 h 6858000"/>
              <a:gd name="connsiteX158" fmla="*/ 6002524 w 6128435"/>
              <a:gd name="connsiteY158" fmla="*/ 6560188 h 6858000"/>
              <a:gd name="connsiteX159" fmla="*/ 6006823 w 6128435"/>
              <a:gd name="connsiteY159" fmla="*/ 6578546 h 6858000"/>
              <a:gd name="connsiteX160" fmla="*/ 6004510 w 6128435"/>
              <a:gd name="connsiteY160" fmla="*/ 6599256 h 6858000"/>
              <a:gd name="connsiteX161" fmla="*/ 5986207 w 6128435"/>
              <a:gd name="connsiteY161" fmla="*/ 6695855 h 6858000"/>
              <a:gd name="connsiteX162" fmla="*/ 5979428 w 6128435"/>
              <a:gd name="connsiteY162" fmla="*/ 6754678 h 6858000"/>
              <a:gd name="connsiteX163" fmla="*/ 5983398 w 6128435"/>
              <a:gd name="connsiteY163" fmla="*/ 6778641 h 6858000"/>
              <a:gd name="connsiteX164" fmla="*/ 5984543 w 6128435"/>
              <a:gd name="connsiteY164" fmla="*/ 6811016 h 6858000"/>
              <a:gd name="connsiteX165" fmla="*/ 5981802 w 6128435"/>
              <a:gd name="connsiteY165" fmla="*/ 6838578 h 6858000"/>
              <a:gd name="connsiteX166" fmla="*/ 5979671 w 6128435"/>
              <a:gd name="connsiteY166" fmla="*/ 6858000 h 6858000"/>
              <a:gd name="connsiteX167" fmla="*/ 0 w 6128435"/>
              <a:gd name="connsiteY167" fmla="*/ 6858000 h 6858000"/>
              <a:gd name="connsiteX168" fmla="*/ 0 w 6128435"/>
              <a:gd name="connsiteY16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9051 w 6128435"/>
              <a:gd name="connsiteY13" fmla="*/ 782518 h 6858000"/>
              <a:gd name="connsiteX14" fmla="*/ 5210428 w 6128435"/>
              <a:gd name="connsiteY14" fmla="*/ 815772 h 6858000"/>
              <a:gd name="connsiteX15" fmla="*/ 5221088 w 6128435"/>
              <a:gd name="connsiteY15" fmla="*/ 860193 h 6858000"/>
              <a:gd name="connsiteX16" fmla="*/ 5227653 w 6128435"/>
              <a:gd name="connsiteY16" fmla="*/ 886709 h 6858000"/>
              <a:gd name="connsiteX17" fmla="*/ 5230806 w 6128435"/>
              <a:gd name="connsiteY17" fmla="*/ 961354 h 6858000"/>
              <a:gd name="connsiteX18" fmla="*/ 5201018 w 6128435"/>
              <a:gd name="connsiteY18" fmla="*/ 1095027 h 6858000"/>
              <a:gd name="connsiteX19" fmla="*/ 5202153 w 6128435"/>
              <a:gd name="connsiteY19" fmla="*/ 1133224 h 6858000"/>
              <a:gd name="connsiteX20" fmla="*/ 5207370 w 6128435"/>
              <a:gd name="connsiteY20" fmla="*/ 1138097 h 6858000"/>
              <a:gd name="connsiteX21" fmla="*/ 5189234 w 6128435"/>
              <a:gd name="connsiteY21" fmla="*/ 1193495 h 6858000"/>
              <a:gd name="connsiteX22" fmla="*/ 5202769 w 6128435"/>
              <a:gd name="connsiteY22" fmla="*/ 1269450 h 6858000"/>
              <a:gd name="connsiteX23" fmla="*/ 5225968 w 6128435"/>
              <a:gd name="connsiteY23" fmla="*/ 1357994 h 6858000"/>
              <a:gd name="connsiteX24" fmla="*/ 5233819 w 6128435"/>
              <a:gd name="connsiteY24" fmla="*/ 1380922 h 6858000"/>
              <a:gd name="connsiteX25" fmla="*/ 5237226 w 6128435"/>
              <a:gd name="connsiteY25" fmla="*/ 1441327 h 6858000"/>
              <a:gd name="connsiteX26" fmla="*/ 5244434 w 6128435"/>
              <a:gd name="connsiteY26" fmla="*/ 1580810 h 6858000"/>
              <a:gd name="connsiteX27" fmla="*/ 5251453 w 6128435"/>
              <a:gd name="connsiteY27" fmla="*/ 1583934 h 6858000"/>
              <a:gd name="connsiteX28" fmla="*/ 5253136 w 6128435"/>
              <a:gd name="connsiteY28" fmla="*/ 1595457 h 6858000"/>
              <a:gd name="connsiteX29" fmla="*/ 5254863 w 6128435"/>
              <a:gd name="connsiteY29" fmla="*/ 1598311 h 6858000"/>
              <a:gd name="connsiteX30" fmla="*/ 5263491 w 6128435"/>
              <a:gd name="connsiteY30" fmla="*/ 1642938 h 6858000"/>
              <a:gd name="connsiteX31" fmla="*/ 5261314 w 6128435"/>
              <a:gd name="connsiteY31" fmla="*/ 1689177 h 6858000"/>
              <a:gd name="connsiteX32" fmla="*/ 5259788 w 6128435"/>
              <a:gd name="connsiteY32" fmla="*/ 1768516 h 6858000"/>
              <a:gd name="connsiteX33" fmla="*/ 5255696 w 6128435"/>
              <a:gd name="connsiteY33" fmla="*/ 1953770 h 6858000"/>
              <a:gd name="connsiteX34" fmla="*/ 5252592 w 6128435"/>
              <a:gd name="connsiteY34" fmla="*/ 2092210 h 6858000"/>
              <a:gd name="connsiteX35" fmla="*/ 5264303 w 6128435"/>
              <a:gd name="connsiteY35" fmla="*/ 2225157 h 6858000"/>
              <a:gd name="connsiteX36" fmla="*/ 5254949 w 6128435"/>
              <a:gd name="connsiteY36" fmla="*/ 2236160 h 6858000"/>
              <a:gd name="connsiteX37" fmla="*/ 5250104 w 6128435"/>
              <a:gd name="connsiteY37" fmla="*/ 2249166 h 6858000"/>
              <a:gd name="connsiteX38" fmla="*/ 5251214 w 6128435"/>
              <a:gd name="connsiteY38" fmla="*/ 2250944 h 6858000"/>
              <a:gd name="connsiteX39" fmla="*/ 5250644 w 6128435"/>
              <a:gd name="connsiteY39" fmla="*/ 2266619 h 6858000"/>
              <a:gd name="connsiteX40" fmla="*/ 5247111 w 6128435"/>
              <a:gd name="connsiteY40" fmla="*/ 2269679 h 6858000"/>
              <a:gd name="connsiteX41" fmla="*/ 5279312 w 6128435"/>
              <a:gd name="connsiteY41" fmla="*/ 2302757 h 6858000"/>
              <a:gd name="connsiteX42" fmla="*/ 5293877 w 6128435"/>
              <a:gd name="connsiteY42" fmla="*/ 2368649 h 6858000"/>
              <a:gd name="connsiteX43" fmla="*/ 5311338 w 6128435"/>
              <a:gd name="connsiteY43" fmla="*/ 2404034 h 6858000"/>
              <a:gd name="connsiteX44" fmla="*/ 5338366 w 6128435"/>
              <a:gd name="connsiteY44" fmla="*/ 2465052 h 6858000"/>
              <a:gd name="connsiteX45" fmla="*/ 5371263 w 6128435"/>
              <a:gd name="connsiteY45" fmla="*/ 2586413 h 6858000"/>
              <a:gd name="connsiteX46" fmla="*/ 5407503 w 6128435"/>
              <a:gd name="connsiteY46" fmla="*/ 2786290 h 6858000"/>
              <a:gd name="connsiteX47" fmla="*/ 5407356 w 6128435"/>
              <a:gd name="connsiteY47" fmla="*/ 2787545 h 6858000"/>
              <a:gd name="connsiteX48" fmla="*/ 5411130 w 6128435"/>
              <a:gd name="connsiteY48" fmla="*/ 2788640 h 6858000"/>
              <a:gd name="connsiteX49" fmla="*/ 5416439 w 6128435"/>
              <a:gd name="connsiteY49" fmla="*/ 2805666 h 6858000"/>
              <a:gd name="connsiteX50" fmla="*/ 5416589 w 6128435"/>
              <a:gd name="connsiteY50" fmla="*/ 2810822 h 6858000"/>
              <a:gd name="connsiteX51" fmla="*/ 5418542 w 6128435"/>
              <a:gd name="connsiteY51" fmla="*/ 2817745 h 6858000"/>
              <a:gd name="connsiteX52" fmla="*/ 5418847 w 6128435"/>
              <a:gd name="connsiteY52" fmla="*/ 2817825 h 6858000"/>
              <a:gd name="connsiteX53" fmla="*/ 5457023 w 6128435"/>
              <a:gd name="connsiteY53" fmla="*/ 2858292 h 6858000"/>
              <a:gd name="connsiteX54" fmla="*/ 5479298 w 6128435"/>
              <a:gd name="connsiteY54" fmla="*/ 2947791 h 6858000"/>
              <a:gd name="connsiteX55" fmla="*/ 5481770 w 6128435"/>
              <a:gd name="connsiteY55" fmla="*/ 2951352 h 6858000"/>
              <a:gd name="connsiteX56" fmla="*/ 5482045 w 6128435"/>
              <a:gd name="connsiteY56" fmla="*/ 2984371 h 6858000"/>
              <a:gd name="connsiteX57" fmla="*/ 5482415 w 6128435"/>
              <a:gd name="connsiteY57" fmla="*/ 3004079 h 6858000"/>
              <a:gd name="connsiteX58" fmla="*/ 5483865 w 6128435"/>
              <a:gd name="connsiteY58" fmla="*/ 3005467 h 6858000"/>
              <a:gd name="connsiteX59" fmla="*/ 5482236 w 6128435"/>
              <a:gd name="connsiteY59" fmla="*/ 3019791 h 6858000"/>
              <a:gd name="connsiteX60" fmla="*/ 5481505 w 6128435"/>
              <a:gd name="connsiteY60" fmla="*/ 3095286 h 6858000"/>
              <a:gd name="connsiteX61" fmla="*/ 5477595 w 6128435"/>
              <a:gd name="connsiteY61" fmla="*/ 3250534 h 6858000"/>
              <a:gd name="connsiteX62" fmla="*/ 5532836 w 6128435"/>
              <a:gd name="connsiteY62" fmla="*/ 3353840 h 6858000"/>
              <a:gd name="connsiteX63" fmla="*/ 5561229 w 6128435"/>
              <a:gd name="connsiteY63" fmla="*/ 3395784 h 6858000"/>
              <a:gd name="connsiteX64" fmla="*/ 5589758 w 6128435"/>
              <a:gd name="connsiteY64" fmla="*/ 3506453 h 6858000"/>
              <a:gd name="connsiteX65" fmla="*/ 5596144 w 6128435"/>
              <a:gd name="connsiteY65" fmla="*/ 3534624 h 6858000"/>
              <a:gd name="connsiteX66" fmla="*/ 5597750 w 6128435"/>
              <a:gd name="connsiteY66" fmla="*/ 3534129 h 6858000"/>
              <a:gd name="connsiteX67" fmla="*/ 5599700 w 6128435"/>
              <a:gd name="connsiteY67" fmla="*/ 3547221 h 6858000"/>
              <a:gd name="connsiteX68" fmla="*/ 5615031 w 6128435"/>
              <a:gd name="connsiteY68" fmla="*/ 3557482 h 6858000"/>
              <a:gd name="connsiteX69" fmla="*/ 5618377 w 6128435"/>
              <a:gd name="connsiteY69" fmla="*/ 3588431 h 6858000"/>
              <a:gd name="connsiteX70" fmla="*/ 5612155 w 6128435"/>
              <a:gd name="connsiteY70" fmla="*/ 3589869 h 6858000"/>
              <a:gd name="connsiteX71" fmla="*/ 5620843 w 6128435"/>
              <a:gd name="connsiteY71" fmla="*/ 3606745 h 6858000"/>
              <a:gd name="connsiteX72" fmla="*/ 5655472 w 6128435"/>
              <a:gd name="connsiteY72" fmla="*/ 3678877 h 6858000"/>
              <a:gd name="connsiteX73" fmla="*/ 5680448 w 6128435"/>
              <a:gd name="connsiteY73" fmla="*/ 3717760 h 6858000"/>
              <a:gd name="connsiteX74" fmla="*/ 5683015 w 6128435"/>
              <a:gd name="connsiteY74" fmla="*/ 3762025 h 6858000"/>
              <a:gd name="connsiteX75" fmla="*/ 5696643 w 6128435"/>
              <a:gd name="connsiteY75" fmla="*/ 3773888 h 6858000"/>
              <a:gd name="connsiteX76" fmla="*/ 5699203 w 6128435"/>
              <a:gd name="connsiteY76" fmla="*/ 3775823 h 6858000"/>
              <a:gd name="connsiteX77" fmla="*/ 5704824 w 6128435"/>
              <a:gd name="connsiteY77" fmla="*/ 3785966 h 6858000"/>
              <a:gd name="connsiteX78" fmla="*/ 5712204 w 6128435"/>
              <a:gd name="connsiteY78" fmla="*/ 3785830 h 6858000"/>
              <a:gd name="connsiteX79" fmla="*/ 5724816 w 6128435"/>
              <a:gd name="connsiteY79" fmla="*/ 3798949 h 6858000"/>
              <a:gd name="connsiteX80" fmla="*/ 5733539 w 6128435"/>
              <a:gd name="connsiteY80" fmla="*/ 3818457 h 6858000"/>
              <a:gd name="connsiteX81" fmla="*/ 5768491 w 6128435"/>
              <a:gd name="connsiteY81" fmla="*/ 3914399 h 6858000"/>
              <a:gd name="connsiteX82" fmla="*/ 5793123 w 6128435"/>
              <a:gd name="connsiteY82" fmla="*/ 3969952 h 6858000"/>
              <a:gd name="connsiteX83" fmla="*/ 5808321 w 6128435"/>
              <a:gd name="connsiteY83" fmla="*/ 3988153 h 6858000"/>
              <a:gd name="connsiteX84" fmla="*/ 5825621 w 6128435"/>
              <a:gd name="connsiteY84" fmla="*/ 4015525 h 6858000"/>
              <a:gd name="connsiteX85" fmla="*/ 5860672 w 6128435"/>
              <a:gd name="connsiteY85" fmla="*/ 4061579 h 6858000"/>
              <a:gd name="connsiteX86" fmla="*/ 5872173 w 6128435"/>
              <a:gd name="connsiteY86" fmla="*/ 4088497 h 6858000"/>
              <a:gd name="connsiteX87" fmla="*/ 5883705 w 6128435"/>
              <a:gd name="connsiteY87" fmla="*/ 4101899 h 6858000"/>
              <a:gd name="connsiteX88" fmla="*/ 5885314 w 6128435"/>
              <a:gd name="connsiteY88" fmla="*/ 4108387 h 6858000"/>
              <a:gd name="connsiteX89" fmla="*/ 5894095 w 6128435"/>
              <a:gd name="connsiteY89" fmla="*/ 4128857 h 6858000"/>
              <a:gd name="connsiteX90" fmla="*/ 5898339 w 6128435"/>
              <a:gd name="connsiteY90" fmla="*/ 4140800 h 6858000"/>
              <a:gd name="connsiteX91" fmla="*/ 5899734 w 6128435"/>
              <a:gd name="connsiteY91" fmla="*/ 4145632 h 6858000"/>
              <a:gd name="connsiteX92" fmla="*/ 5903513 w 6128435"/>
              <a:gd name="connsiteY92" fmla="*/ 4187661 h 6858000"/>
              <a:gd name="connsiteX93" fmla="*/ 5917114 w 6128435"/>
              <a:gd name="connsiteY93" fmla="*/ 4213096 h 6858000"/>
              <a:gd name="connsiteX94" fmla="*/ 5921153 w 6128435"/>
              <a:gd name="connsiteY94" fmla="*/ 4236222 h 6858000"/>
              <a:gd name="connsiteX95" fmla="*/ 5924233 w 6128435"/>
              <a:gd name="connsiteY95" fmla="*/ 4242060 h 6858000"/>
              <a:gd name="connsiteX96" fmla="*/ 5928910 w 6128435"/>
              <a:gd name="connsiteY96" fmla="*/ 4300973 h 6858000"/>
              <a:gd name="connsiteX97" fmla="*/ 5939320 w 6128435"/>
              <a:gd name="connsiteY97" fmla="*/ 4340435 h 6858000"/>
              <a:gd name="connsiteX98" fmla="*/ 5946705 w 6128435"/>
              <a:gd name="connsiteY98" fmla="*/ 4428051 h 6858000"/>
              <a:gd name="connsiteX99" fmla="*/ 5949261 w 6128435"/>
              <a:gd name="connsiteY99" fmla="*/ 4449185 h 6858000"/>
              <a:gd name="connsiteX100" fmla="*/ 5957504 w 6128435"/>
              <a:gd name="connsiteY100" fmla="*/ 4465911 h 6858000"/>
              <a:gd name="connsiteX101" fmla="*/ 5964689 w 6128435"/>
              <a:gd name="connsiteY101" fmla="*/ 4468532 h 6858000"/>
              <a:gd name="connsiteX102" fmla="*/ 5967062 w 6128435"/>
              <a:gd name="connsiteY102" fmla="*/ 4479923 h 6858000"/>
              <a:gd name="connsiteX103" fmla="*/ 5968960 w 6128435"/>
              <a:gd name="connsiteY103" fmla="*/ 4482655 h 6858000"/>
              <a:gd name="connsiteX104" fmla="*/ 5978567 w 6128435"/>
              <a:gd name="connsiteY104" fmla="*/ 4498605 h 6858000"/>
              <a:gd name="connsiteX105" fmla="*/ 5980106 w 6128435"/>
              <a:gd name="connsiteY105" fmla="*/ 4585087 h 6858000"/>
              <a:gd name="connsiteX106" fmla="*/ 5998138 w 6128435"/>
              <a:gd name="connsiteY106" fmla="*/ 4697518 h 6858000"/>
              <a:gd name="connsiteX107" fmla="*/ 6013516 w 6128435"/>
              <a:gd name="connsiteY107" fmla="*/ 4786619 h 6858000"/>
              <a:gd name="connsiteX108" fmla="*/ 6025404 w 6128435"/>
              <a:gd name="connsiteY108" fmla="*/ 4858148 h 6858000"/>
              <a:gd name="connsiteX109" fmla="*/ 6007749 w 6128435"/>
              <a:gd name="connsiteY109" fmla="*/ 4964715 h 6858000"/>
              <a:gd name="connsiteX110" fmla="*/ 6005269 w 6128435"/>
              <a:gd name="connsiteY110" fmla="*/ 5150567 h 6858000"/>
              <a:gd name="connsiteX111" fmla="*/ 6001127 w 6128435"/>
              <a:gd name="connsiteY111" fmla="*/ 5164609 h 6858000"/>
              <a:gd name="connsiteX112" fmla="*/ 5996647 w 6128435"/>
              <a:gd name="connsiteY112" fmla="*/ 5185640 h 6858000"/>
              <a:gd name="connsiteX113" fmla="*/ 5998514 w 6128435"/>
              <a:gd name="connsiteY113" fmla="*/ 5189673 h 6858000"/>
              <a:gd name="connsiteX114" fmla="*/ 5995970 w 6128435"/>
              <a:gd name="connsiteY114" fmla="*/ 5221547 h 6858000"/>
              <a:gd name="connsiteX115" fmla="*/ 5997218 w 6128435"/>
              <a:gd name="connsiteY115" fmla="*/ 5222031 h 6858000"/>
              <a:gd name="connsiteX116" fmla="*/ 6002116 w 6128435"/>
              <a:gd name="connsiteY116" fmla="*/ 5231223 h 6858000"/>
              <a:gd name="connsiteX117" fmla="*/ 6008541 w 6128435"/>
              <a:gd name="connsiteY117" fmla="*/ 5248680 h 6858000"/>
              <a:gd name="connsiteX118" fmla="*/ 6039260 w 6128435"/>
              <a:gd name="connsiteY118" fmla="*/ 5289518 h 6858000"/>
              <a:gd name="connsiteX119" fmla="*/ 6036748 w 6128435"/>
              <a:gd name="connsiteY119" fmla="*/ 5322752 h 6858000"/>
              <a:gd name="connsiteX120" fmla="*/ 6036943 w 6128435"/>
              <a:gd name="connsiteY120" fmla="*/ 5329480 h 6858000"/>
              <a:gd name="connsiteX121" fmla="*/ 6037236 w 6128435"/>
              <a:gd name="connsiteY121" fmla="*/ 5329634 h 6858000"/>
              <a:gd name="connsiteX122" fmla="*/ 6038019 w 6128435"/>
              <a:gd name="connsiteY122" fmla="*/ 5336764 h 6858000"/>
              <a:gd name="connsiteX123" fmla="*/ 6037298 w 6128435"/>
              <a:gd name="connsiteY123" fmla="*/ 5341753 h 6858000"/>
              <a:gd name="connsiteX124" fmla="*/ 6037677 w 6128435"/>
              <a:gd name="connsiteY124" fmla="*/ 5354807 h 6858000"/>
              <a:gd name="connsiteX125" fmla="*/ 6039728 w 6128435"/>
              <a:gd name="connsiteY125" fmla="*/ 5359416 h 6858000"/>
              <a:gd name="connsiteX126" fmla="*/ 6043311 w 6128435"/>
              <a:gd name="connsiteY126" fmla="*/ 5361407 h 6858000"/>
              <a:gd name="connsiteX127" fmla="*/ 6042954 w 6128435"/>
              <a:gd name="connsiteY127" fmla="*/ 5362576 h 6858000"/>
              <a:gd name="connsiteX128" fmla="*/ 6053435 w 6128435"/>
              <a:gd name="connsiteY128" fmla="*/ 5387547 h 6858000"/>
              <a:gd name="connsiteX129" fmla="*/ 6065933 w 6128435"/>
              <a:gd name="connsiteY129" fmla="*/ 5443002 h 6858000"/>
              <a:gd name="connsiteX130" fmla="*/ 6068640 w 6128435"/>
              <a:gd name="connsiteY130" fmla="*/ 5474503 h 6858000"/>
              <a:gd name="connsiteX131" fmla="*/ 6080922 w 6128435"/>
              <a:gd name="connsiteY131" fmla="*/ 5561070 h 6858000"/>
              <a:gd name="connsiteX132" fmla="*/ 6096949 w 6128435"/>
              <a:gd name="connsiteY132" fmla="*/ 5648179 h 6858000"/>
              <a:gd name="connsiteX133" fmla="*/ 6125703 w 6128435"/>
              <a:gd name="connsiteY133" fmla="*/ 5692894 h 6858000"/>
              <a:gd name="connsiteX134" fmla="*/ 6126670 w 6128435"/>
              <a:gd name="connsiteY134" fmla="*/ 5697882 h 6858000"/>
              <a:gd name="connsiteX135" fmla="*/ 6124061 w 6128435"/>
              <a:gd name="connsiteY135" fmla="*/ 5710294 h 6858000"/>
              <a:gd name="connsiteX136" fmla="*/ 6122213 w 6128435"/>
              <a:gd name="connsiteY136" fmla="*/ 5714762 h 6858000"/>
              <a:gd name="connsiteX137" fmla="*/ 6121353 w 6128435"/>
              <a:gd name="connsiteY137" fmla="*/ 5721725 h 6858000"/>
              <a:gd name="connsiteX138" fmla="*/ 6121607 w 6128435"/>
              <a:gd name="connsiteY138" fmla="*/ 5721959 h 6858000"/>
              <a:gd name="connsiteX139" fmla="*/ 6120262 w 6128435"/>
              <a:gd name="connsiteY139" fmla="*/ 5728358 h 6858000"/>
              <a:gd name="connsiteX140" fmla="*/ 6110194 w 6128435"/>
              <a:gd name="connsiteY140" fmla="*/ 5758853 h 6858000"/>
              <a:gd name="connsiteX141" fmla="*/ 6127519 w 6128435"/>
              <a:gd name="connsiteY141" fmla="*/ 5865775 h 6858000"/>
              <a:gd name="connsiteX142" fmla="*/ 6128435 w 6128435"/>
              <a:gd name="connsiteY142" fmla="*/ 5870164 h 6858000"/>
              <a:gd name="connsiteX143" fmla="*/ 6119217 w 6128435"/>
              <a:gd name="connsiteY143" fmla="*/ 5888542 h 6858000"/>
              <a:gd name="connsiteX144" fmla="*/ 6115966 w 6128435"/>
              <a:gd name="connsiteY144" fmla="*/ 5898387 h 6858000"/>
              <a:gd name="connsiteX145" fmla="*/ 6111924 w 6128435"/>
              <a:gd name="connsiteY145" fmla="*/ 5900444 h 6858000"/>
              <a:gd name="connsiteX146" fmla="*/ 6108716 w 6128435"/>
              <a:gd name="connsiteY146" fmla="*/ 5915345 h 6858000"/>
              <a:gd name="connsiteX147" fmla="*/ 6109524 w 6128435"/>
              <a:gd name="connsiteY147" fmla="*/ 5917328 h 6858000"/>
              <a:gd name="connsiteX148" fmla="*/ 6102493 w 6128435"/>
              <a:gd name="connsiteY148" fmla="*/ 5928602 h 6858000"/>
              <a:gd name="connsiteX149" fmla="*/ 6056863 w 6128435"/>
              <a:gd name="connsiteY149" fmla="*/ 6000643 h 6858000"/>
              <a:gd name="connsiteX150" fmla="*/ 6045436 w 6128435"/>
              <a:gd name="connsiteY150" fmla="*/ 6124480 h 6858000"/>
              <a:gd name="connsiteX151" fmla="*/ 6030489 w 6128435"/>
              <a:gd name="connsiteY151" fmla="*/ 6317666 h 6858000"/>
              <a:gd name="connsiteX152" fmla="*/ 6007492 w 6128435"/>
              <a:gd name="connsiteY152" fmla="*/ 6440818 h 6858000"/>
              <a:gd name="connsiteX153" fmla="*/ 6009467 w 6128435"/>
              <a:gd name="connsiteY153" fmla="*/ 6487076 h 6858000"/>
              <a:gd name="connsiteX154" fmla="*/ 5995064 w 6128435"/>
              <a:gd name="connsiteY154" fmla="*/ 6540791 h 6858000"/>
              <a:gd name="connsiteX155" fmla="*/ 5996309 w 6128435"/>
              <a:gd name="connsiteY155" fmla="*/ 6543961 h 6858000"/>
              <a:gd name="connsiteX156" fmla="*/ 5996048 w 6128435"/>
              <a:gd name="connsiteY156" fmla="*/ 6555444 h 6858000"/>
              <a:gd name="connsiteX157" fmla="*/ 6002524 w 6128435"/>
              <a:gd name="connsiteY157" fmla="*/ 6560188 h 6858000"/>
              <a:gd name="connsiteX158" fmla="*/ 6006823 w 6128435"/>
              <a:gd name="connsiteY158" fmla="*/ 6578546 h 6858000"/>
              <a:gd name="connsiteX159" fmla="*/ 6004510 w 6128435"/>
              <a:gd name="connsiteY159" fmla="*/ 6599256 h 6858000"/>
              <a:gd name="connsiteX160" fmla="*/ 5986207 w 6128435"/>
              <a:gd name="connsiteY160" fmla="*/ 6695855 h 6858000"/>
              <a:gd name="connsiteX161" fmla="*/ 5979428 w 6128435"/>
              <a:gd name="connsiteY161" fmla="*/ 6754678 h 6858000"/>
              <a:gd name="connsiteX162" fmla="*/ 5983398 w 6128435"/>
              <a:gd name="connsiteY162" fmla="*/ 6778641 h 6858000"/>
              <a:gd name="connsiteX163" fmla="*/ 5984543 w 6128435"/>
              <a:gd name="connsiteY163" fmla="*/ 6811016 h 6858000"/>
              <a:gd name="connsiteX164" fmla="*/ 5981802 w 6128435"/>
              <a:gd name="connsiteY164" fmla="*/ 6838578 h 6858000"/>
              <a:gd name="connsiteX165" fmla="*/ 5979671 w 6128435"/>
              <a:gd name="connsiteY165" fmla="*/ 6858000 h 6858000"/>
              <a:gd name="connsiteX166" fmla="*/ 0 w 6128435"/>
              <a:gd name="connsiteY166" fmla="*/ 6858000 h 6858000"/>
              <a:gd name="connsiteX167" fmla="*/ 0 w 6128435"/>
              <a:gd name="connsiteY16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27653 w 6128435"/>
              <a:gd name="connsiteY15" fmla="*/ 886709 h 6858000"/>
              <a:gd name="connsiteX16" fmla="*/ 5230806 w 6128435"/>
              <a:gd name="connsiteY16" fmla="*/ 961354 h 6858000"/>
              <a:gd name="connsiteX17" fmla="*/ 5201018 w 6128435"/>
              <a:gd name="connsiteY17" fmla="*/ 1095027 h 6858000"/>
              <a:gd name="connsiteX18" fmla="*/ 5202153 w 6128435"/>
              <a:gd name="connsiteY18" fmla="*/ 1133224 h 6858000"/>
              <a:gd name="connsiteX19" fmla="*/ 5207370 w 6128435"/>
              <a:gd name="connsiteY19" fmla="*/ 1138097 h 6858000"/>
              <a:gd name="connsiteX20" fmla="*/ 5189234 w 6128435"/>
              <a:gd name="connsiteY20" fmla="*/ 1193495 h 6858000"/>
              <a:gd name="connsiteX21" fmla="*/ 5202769 w 6128435"/>
              <a:gd name="connsiteY21" fmla="*/ 1269450 h 6858000"/>
              <a:gd name="connsiteX22" fmla="*/ 5225968 w 6128435"/>
              <a:gd name="connsiteY22" fmla="*/ 1357994 h 6858000"/>
              <a:gd name="connsiteX23" fmla="*/ 5233819 w 6128435"/>
              <a:gd name="connsiteY23" fmla="*/ 1380922 h 6858000"/>
              <a:gd name="connsiteX24" fmla="*/ 5237226 w 6128435"/>
              <a:gd name="connsiteY24" fmla="*/ 1441327 h 6858000"/>
              <a:gd name="connsiteX25" fmla="*/ 5244434 w 6128435"/>
              <a:gd name="connsiteY25" fmla="*/ 1580810 h 6858000"/>
              <a:gd name="connsiteX26" fmla="*/ 5251453 w 6128435"/>
              <a:gd name="connsiteY26" fmla="*/ 1583934 h 6858000"/>
              <a:gd name="connsiteX27" fmla="*/ 5253136 w 6128435"/>
              <a:gd name="connsiteY27" fmla="*/ 1595457 h 6858000"/>
              <a:gd name="connsiteX28" fmla="*/ 5254863 w 6128435"/>
              <a:gd name="connsiteY28" fmla="*/ 1598311 h 6858000"/>
              <a:gd name="connsiteX29" fmla="*/ 5263491 w 6128435"/>
              <a:gd name="connsiteY29" fmla="*/ 1642938 h 6858000"/>
              <a:gd name="connsiteX30" fmla="*/ 5261314 w 6128435"/>
              <a:gd name="connsiteY30" fmla="*/ 1689177 h 6858000"/>
              <a:gd name="connsiteX31" fmla="*/ 5259788 w 6128435"/>
              <a:gd name="connsiteY31" fmla="*/ 1768516 h 6858000"/>
              <a:gd name="connsiteX32" fmla="*/ 5255696 w 6128435"/>
              <a:gd name="connsiteY32" fmla="*/ 1953770 h 6858000"/>
              <a:gd name="connsiteX33" fmla="*/ 5252592 w 6128435"/>
              <a:gd name="connsiteY33" fmla="*/ 2092210 h 6858000"/>
              <a:gd name="connsiteX34" fmla="*/ 5264303 w 6128435"/>
              <a:gd name="connsiteY34" fmla="*/ 2225157 h 6858000"/>
              <a:gd name="connsiteX35" fmla="*/ 5254949 w 6128435"/>
              <a:gd name="connsiteY35" fmla="*/ 2236160 h 6858000"/>
              <a:gd name="connsiteX36" fmla="*/ 5250104 w 6128435"/>
              <a:gd name="connsiteY36" fmla="*/ 2249166 h 6858000"/>
              <a:gd name="connsiteX37" fmla="*/ 5251214 w 6128435"/>
              <a:gd name="connsiteY37" fmla="*/ 2250944 h 6858000"/>
              <a:gd name="connsiteX38" fmla="*/ 5250644 w 6128435"/>
              <a:gd name="connsiteY38" fmla="*/ 2266619 h 6858000"/>
              <a:gd name="connsiteX39" fmla="*/ 5247111 w 6128435"/>
              <a:gd name="connsiteY39" fmla="*/ 2269679 h 6858000"/>
              <a:gd name="connsiteX40" fmla="*/ 5279312 w 6128435"/>
              <a:gd name="connsiteY40" fmla="*/ 2302757 h 6858000"/>
              <a:gd name="connsiteX41" fmla="*/ 5293877 w 6128435"/>
              <a:gd name="connsiteY41" fmla="*/ 2368649 h 6858000"/>
              <a:gd name="connsiteX42" fmla="*/ 5311338 w 6128435"/>
              <a:gd name="connsiteY42" fmla="*/ 2404034 h 6858000"/>
              <a:gd name="connsiteX43" fmla="*/ 5338366 w 6128435"/>
              <a:gd name="connsiteY43" fmla="*/ 2465052 h 6858000"/>
              <a:gd name="connsiteX44" fmla="*/ 5371263 w 6128435"/>
              <a:gd name="connsiteY44" fmla="*/ 2586413 h 6858000"/>
              <a:gd name="connsiteX45" fmla="*/ 5407503 w 6128435"/>
              <a:gd name="connsiteY45" fmla="*/ 2786290 h 6858000"/>
              <a:gd name="connsiteX46" fmla="*/ 5407356 w 6128435"/>
              <a:gd name="connsiteY46" fmla="*/ 2787545 h 6858000"/>
              <a:gd name="connsiteX47" fmla="*/ 5411130 w 6128435"/>
              <a:gd name="connsiteY47" fmla="*/ 2788640 h 6858000"/>
              <a:gd name="connsiteX48" fmla="*/ 5416439 w 6128435"/>
              <a:gd name="connsiteY48" fmla="*/ 2805666 h 6858000"/>
              <a:gd name="connsiteX49" fmla="*/ 5416589 w 6128435"/>
              <a:gd name="connsiteY49" fmla="*/ 2810822 h 6858000"/>
              <a:gd name="connsiteX50" fmla="*/ 5418542 w 6128435"/>
              <a:gd name="connsiteY50" fmla="*/ 2817745 h 6858000"/>
              <a:gd name="connsiteX51" fmla="*/ 5418847 w 6128435"/>
              <a:gd name="connsiteY51" fmla="*/ 2817825 h 6858000"/>
              <a:gd name="connsiteX52" fmla="*/ 5457023 w 6128435"/>
              <a:gd name="connsiteY52" fmla="*/ 2858292 h 6858000"/>
              <a:gd name="connsiteX53" fmla="*/ 5479298 w 6128435"/>
              <a:gd name="connsiteY53" fmla="*/ 2947791 h 6858000"/>
              <a:gd name="connsiteX54" fmla="*/ 5481770 w 6128435"/>
              <a:gd name="connsiteY54" fmla="*/ 2951352 h 6858000"/>
              <a:gd name="connsiteX55" fmla="*/ 5482045 w 6128435"/>
              <a:gd name="connsiteY55" fmla="*/ 2984371 h 6858000"/>
              <a:gd name="connsiteX56" fmla="*/ 5482415 w 6128435"/>
              <a:gd name="connsiteY56" fmla="*/ 3004079 h 6858000"/>
              <a:gd name="connsiteX57" fmla="*/ 5483865 w 6128435"/>
              <a:gd name="connsiteY57" fmla="*/ 3005467 h 6858000"/>
              <a:gd name="connsiteX58" fmla="*/ 5482236 w 6128435"/>
              <a:gd name="connsiteY58" fmla="*/ 3019791 h 6858000"/>
              <a:gd name="connsiteX59" fmla="*/ 5481505 w 6128435"/>
              <a:gd name="connsiteY59" fmla="*/ 3095286 h 6858000"/>
              <a:gd name="connsiteX60" fmla="*/ 5477595 w 6128435"/>
              <a:gd name="connsiteY60" fmla="*/ 3250534 h 6858000"/>
              <a:gd name="connsiteX61" fmla="*/ 5532836 w 6128435"/>
              <a:gd name="connsiteY61" fmla="*/ 3353840 h 6858000"/>
              <a:gd name="connsiteX62" fmla="*/ 5561229 w 6128435"/>
              <a:gd name="connsiteY62" fmla="*/ 3395784 h 6858000"/>
              <a:gd name="connsiteX63" fmla="*/ 5589758 w 6128435"/>
              <a:gd name="connsiteY63" fmla="*/ 3506453 h 6858000"/>
              <a:gd name="connsiteX64" fmla="*/ 5596144 w 6128435"/>
              <a:gd name="connsiteY64" fmla="*/ 3534624 h 6858000"/>
              <a:gd name="connsiteX65" fmla="*/ 5597750 w 6128435"/>
              <a:gd name="connsiteY65" fmla="*/ 3534129 h 6858000"/>
              <a:gd name="connsiteX66" fmla="*/ 5599700 w 6128435"/>
              <a:gd name="connsiteY66" fmla="*/ 3547221 h 6858000"/>
              <a:gd name="connsiteX67" fmla="*/ 5615031 w 6128435"/>
              <a:gd name="connsiteY67" fmla="*/ 3557482 h 6858000"/>
              <a:gd name="connsiteX68" fmla="*/ 5618377 w 6128435"/>
              <a:gd name="connsiteY68" fmla="*/ 3588431 h 6858000"/>
              <a:gd name="connsiteX69" fmla="*/ 5612155 w 6128435"/>
              <a:gd name="connsiteY69" fmla="*/ 3589869 h 6858000"/>
              <a:gd name="connsiteX70" fmla="*/ 5620843 w 6128435"/>
              <a:gd name="connsiteY70" fmla="*/ 3606745 h 6858000"/>
              <a:gd name="connsiteX71" fmla="*/ 5655472 w 6128435"/>
              <a:gd name="connsiteY71" fmla="*/ 3678877 h 6858000"/>
              <a:gd name="connsiteX72" fmla="*/ 5680448 w 6128435"/>
              <a:gd name="connsiteY72" fmla="*/ 3717760 h 6858000"/>
              <a:gd name="connsiteX73" fmla="*/ 5683015 w 6128435"/>
              <a:gd name="connsiteY73" fmla="*/ 3762025 h 6858000"/>
              <a:gd name="connsiteX74" fmla="*/ 5696643 w 6128435"/>
              <a:gd name="connsiteY74" fmla="*/ 3773888 h 6858000"/>
              <a:gd name="connsiteX75" fmla="*/ 5699203 w 6128435"/>
              <a:gd name="connsiteY75" fmla="*/ 3775823 h 6858000"/>
              <a:gd name="connsiteX76" fmla="*/ 5704824 w 6128435"/>
              <a:gd name="connsiteY76" fmla="*/ 3785966 h 6858000"/>
              <a:gd name="connsiteX77" fmla="*/ 5712204 w 6128435"/>
              <a:gd name="connsiteY77" fmla="*/ 3785830 h 6858000"/>
              <a:gd name="connsiteX78" fmla="*/ 5724816 w 6128435"/>
              <a:gd name="connsiteY78" fmla="*/ 3798949 h 6858000"/>
              <a:gd name="connsiteX79" fmla="*/ 5733539 w 6128435"/>
              <a:gd name="connsiteY79" fmla="*/ 3818457 h 6858000"/>
              <a:gd name="connsiteX80" fmla="*/ 5768491 w 6128435"/>
              <a:gd name="connsiteY80" fmla="*/ 3914399 h 6858000"/>
              <a:gd name="connsiteX81" fmla="*/ 5793123 w 6128435"/>
              <a:gd name="connsiteY81" fmla="*/ 3969952 h 6858000"/>
              <a:gd name="connsiteX82" fmla="*/ 5808321 w 6128435"/>
              <a:gd name="connsiteY82" fmla="*/ 3988153 h 6858000"/>
              <a:gd name="connsiteX83" fmla="*/ 5825621 w 6128435"/>
              <a:gd name="connsiteY83" fmla="*/ 4015525 h 6858000"/>
              <a:gd name="connsiteX84" fmla="*/ 5860672 w 6128435"/>
              <a:gd name="connsiteY84" fmla="*/ 4061579 h 6858000"/>
              <a:gd name="connsiteX85" fmla="*/ 5872173 w 6128435"/>
              <a:gd name="connsiteY85" fmla="*/ 4088497 h 6858000"/>
              <a:gd name="connsiteX86" fmla="*/ 5883705 w 6128435"/>
              <a:gd name="connsiteY86" fmla="*/ 4101899 h 6858000"/>
              <a:gd name="connsiteX87" fmla="*/ 5885314 w 6128435"/>
              <a:gd name="connsiteY87" fmla="*/ 4108387 h 6858000"/>
              <a:gd name="connsiteX88" fmla="*/ 5894095 w 6128435"/>
              <a:gd name="connsiteY88" fmla="*/ 4128857 h 6858000"/>
              <a:gd name="connsiteX89" fmla="*/ 5898339 w 6128435"/>
              <a:gd name="connsiteY89" fmla="*/ 4140800 h 6858000"/>
              <a:gd name="connsiteX90" fmla="*/ 5899734 w 6128435"/>
              <a:gd name="connsiteY90" fmla="*/ 4145632 h 6858000"/>
              <a:gd name="connsiteX91" fmla="*/ 5903513 w 6128435"/>
              <a:gd name="connsiteY91" fmla="*/ 4187661 h 6858000"/>
              <a:gd name="connsiteX92" fmla="*/ 5917114 w 6128435"/>
              <a:gd name="connsiteY92" fmla="*/ 4213096 h 6858000"/>
              <a:gd name="connsiteX93" fmla="*/ 5921153 w 6128435"/>
              <a:gd name="connsiteY93" fmla="*/ 4236222 h 6858000"/>
              <a:gd name="connsiteX94" fmla="*/ 5924233 w 6128435"/>
              <a:gd name="connsiteY94" fmla="*/ 4242060 h 6858000"/>
              <a:gd name="connsiteX95" fmla="*/ 5928910 w 6128435"/>
              <a:gd name="connsiteY95" fmla="*/ 4300973 h 6858000"/>
              <a:gd name="connsiteX96" fmla="*/ 5939320 w 6128435"/>
              <a:gd name="connsiteY96" fmla="*/ 4340435 h 6858000"/>
              <a:gd name="connsiteX97" fmla="*/ 5946705 w 6128435"/>
              <a:gd name="connsiteY97" fmla="*/ 4428051 h 6858000"/>
              <a:gd name="connsiteX98" fmla="*/ 5949261 w 6128435"/>
              <a:gd name="connsiteY98" fmla="*/ 4449185 h 6858000"/>
              <a:gd name="connsiteX99" fmla="*/ 5957504 w 6128435"/>
              <a:gd name="connsiteY99" fmla="*/ 4465911 h 6858000"/>
              <a:gd name="connsiteX100" fmla="*/ 5964689 w 6128435"/>
              <a:gd name="connsiteY100" fmla="*/ 4468532 h 6858000"/>
              <a:gd name="connsiteX101" fmla="*/ 5967062 w 6128435"/>
              <a:gd name="connsiteY101" fmla="*/ 4479923 h 6858000"/>
              <a:gd name="connsiteX102" fmla="*/ 5968960 w 6128435"/>
              <a:gd name="connsiteY102" fmla="*/ 4482655 h 6858000"/>
              <a:gd name="connsiteX103" fmla="*/ 5978567 w 6128435"/>
              <a:gd name="connsiteY103" fmla="*/ 4498605 h 6858000"/>
              <a:gd name="connsiteX104" fmla="*/ 5980106 w 6128435"/>
              <a:gd name="connsiteY104" fmla="*/ 4585087 h 6858000"/>
              <a:gd name="connsiteX105" fmla="*/ 5998138 w 6128435"/>
              <a:gd name="connsiteY105" fmla="*/ 4697518 h 6858000"/>
              <a:gd name="connsiteX106" fmla="*/ 6013516 w 6128435"/>
              <a:gd name="connsiteY106" fmla="*/ 4786619 h 6858000"/>
              <a:gd name="connsiteX107" fmla="*/ 6025404 w 6128435"/>
              <a:gd name="connsiteY107" fmla="*/ 4858148 h 6858000"/>
              <a:gd name="connsiteX108" fmla="*/ 6007749 w 6128435"/>
              <a:gd name="connsiteY108" fmla="*/ 4964715 h 6858000"/>
              <a:gd name="connsiteX109" fmla="*/ 6005269 w 6128435"/>
              <a:gd name="connsiteY109" fmla="*/ 5150567 h 6858000"/>
              <a:gd name="connsiteX110" fmla="*/ 6001127 w 6128435"/>
              <a:gd name="connsiteY110" fmla="*/ 5164609 h 6858000"/>
              <a:gd name="connsiteX111" fmla="*/ 5996647 w 6128435"/>
              <a:gd name="connsiteY111" fmla="*/ 5185640 h 6858000"/>
              <a:gd name="connsiteX112" fmla="*/ 5998514 w 6128435"/>
              <a:gd name="connsiteY112" fmla="*/ 5189673 h 6858000"/>
              <a:gd name="connsiteX113" fmla="*/ 5995970 w 6128435"/>
              <a:gd name="connsiteY113" fmla="*/ 5221547 h 6858000"/>
              <a:gd name="connsiteX114" fmla="*/ 5997218 w 6128435"/>
              <a:gd name="connsiteY114" fmla="*/ 5222031 h 6858000"/>
              <a:gd name="connsiteX115" fmla="*/ 6002116 w 6128435"/>
              <a:gd name="connsiteY115" fmla="*/ 5231223 h 6858000"/>
              <a:gd name="connsiteX116" fmla="*/ 6008541 w 6128435"/>
              <a:gd name="connsiteY116" fmla="*/ 5248680 h 6858000"/>
              <a:gd name="connsiteX117" fmla="*/ 6039260 w 6128435"/>
              <a:gd name="connsiteY117" fmla="*/ 5289518 h 6858000"/>
              <a:gd name="connsiteX118" fmla="*/ 6036748 w 6128435"/>
              <a:gd name="connsiteY118" fmla="*/ 5322752 h 6858000"/>
              <a:gd name="connsiteX119" fmla="*/ 6036943 w 6128435"/>
              <a:gd name="connsiteY119" fmla="*/ 5329480 h 6858000"/>
              <a:gd name="connsiteX120" fmla="*/ 6037236 w 6128435"/>
              <a:gd name="connsiteY120" fmla="*/ 5329634 h 6858000"/>
              <a:gd name="connsiteX121" fmla="*/ 6038019 w 6128435"/>
              <a:gd name="connsiteY121" fmla="*/ 5336764 h 6858000"/>
              <a:gd name="connsiteX122" fmla="*/ 6037298 w 6128435"/>
              <a:gd name="connsiteY122" fmla="*/ 5341753 h 6858000"/>
              <a:gd name="connsiteX123" fmla="*/ 6037677 w 6128435"/>
              <a:gd name="connsiteY123" fmla="*/ 5354807 h 6858000"/>
              <a:gd name="connsiteX124" fmla="*/ 6039728 w 6128435"/>
              <a:gd name="connsiteY124" fmla="*/ 5359416 h 6858000"/>
              <a:gd name="connsiteX125" fmla="*/ 6043311 w 6128435"/>
              <a:gd name="connsiteY125" fmla="*/ 5361407 h 6858000"/>
              <a:gd name="connsiteX126" fmla="*/ 6042954 w 6128435"/>
              <a:gd name="connsiteY126" fmla="*/ 5362576 h 6858000"/>
              <a:gd name="connsiteX127" fmla="*/ 6053435 w 6128435"/>
              <a:gd name="connsiteY127" fmla="*/ 5387547 h 6858000"/>
              <a:gd name="connsiteX128" fmla="*/ 6065933 w 6128435"/>
              <a:gd name="connsiteY128" fmla="*/ 5443002 h 6858000"/>
              <a:gd name="connsiteX129" fmla="*/ 6068640 w 6128435"/>
              <a:gd name="connsiteY129" fmla="*/ 5474503 h 6858000"/>
              <a:gd name="connsiteX130" fmla="*/ 6080922 w 6128435"/>
              <a:gd name="connsiteY130" fmla="*/ 5561070 h 6858000"/>
              <a:gd name="connsiteX131" fmla="*/ 6096949 w 6128435"/>
              <a:gd name="connsiteY131" fmla="*/ 5648179 h 6858000"/>
              <a:gd name="connsiteX132" fmla="*/ 6125703 w 6128435"/>
              <a:gd name="connsiteY132" fmla="*/ 5692894 h 6858000"/>
              <a:gd name="connsiteX133" fmla="*/ 6126670 w 6128435"/>
              <a:gd name="connsiteY133" fmla="*/ 5697882 h 6858000"/>
              <a:gd name="connsiteX134" fmla="*/ 6124061 w 6128435"/>
              <a:gd name="connsiteY134" fmla="*/ 5710294 h 6858000"/>
              <a:gd name="connsiteX135" fmla="*/ 6122213 w 6128435"/>
              <a:gd name="connsiteY135" fmla="*/ 5714762 h 6858000"/>
              <a:gd name="connsiteX136" fmla="*/ 6121353 w 6128435"/>
              <a:gd name="connsiteY136" fmla="*/ 5721725 h 6858000"/>
              <a:gd name="connsiteX137" fmla="*/ 6121607 w 6128435"/>
              <a:gd name="connsiteY137" fmla="*/ 5721959 h 6858000"/>
              <a:gd name="connsiteX138" fmla="*/ 6120262 w 6128435"/>
              <a:gd name="connsiteY138" fmla="*/ 5728358 h 6858000"/>
              <a:gd name="connsiteX139" fmla="*/ 6110194 w 6128435"/>
              <a:gd name="connsiteY139" fmla="*/ 5758853 h 6858000"/>
              <a:gd name="connsiteX140" fmla="*/ 6127519 w 6128435"/>
              <a:gd name="connsiteY140" fmla="*/ 5865775 h 6858000"/>
              <a:gd name="connsiteX141" fmla="*/ 6128435 w 6128435"/>
              <a:gd name="connsiteY141" fmla="*/ 5870164 h 6858000"/>
              <a:gd name="connsiteX142" fmla="*/ 6119217 w 6128435"/>
              <a:gd name="connsiteY142" fmla="*/ 5888542 h 6858000"/>
              <a:gd name="connsiteX143" fmla="*/ 6115966 w 6128435"/>
              <a:gd name="connsiteY143" fmla="*/ 5898387 h 6858000"/>
              <a:gd name="connsiteX144" fmla="*/ 6111924 w 6128435"/>
              <a:gd name="connsiteY144" fmla="*/ 5900444 h 6858000"/>
              <a:gd name="connsiteX145" fmla="*/ 6108716 w 6128435"/>
              <a:gd name="connsiteY145" fmla="*/ 5915345 h 6858000"/>
              <a:gd name="connsiteX146" fmla="*/ 6109524 w 6128435"/>
              <a:gd name="connsiteY146" fmla="*/ 5917328 h 6858000"/>
              <a:gd name="connsiteX147" fmla="*/ 6102493 w 6128435"/>
              <a:gd name="connsiteY147" fmla="*/ 5928602 h 6858000"/>
              <a:gd name="connsiteX148" fmla="*/ 6056863 w 6128435"/>
              <a:gd name="connsiteY148" fmla="*/ 6000643 h 6858000"/>
              <a:gd name="connsiteX149" fmla="*/ 6045436 w 6128435"/>
              <a:gd name="connsiteY149" fmla="*/ 6124480 h 6858000"/>
              <a:gd name="connsiteX150" fmla="*/ 6030489 w 6128435"/>
              <a:gd name="connsiteY150" fmla="*/ 6317666 h 6858000"/>
              <a:gd name="connsiteX151" fmla="*/ 6007492 w 6128435"/>
              <a:gd name="connsiteY151" fmla="*/ 6440818 h 6858000"/>
              <a:gd name="connsiteX152" fmla="*/ 6009467 w 6128435"/>
              <a:gd name="connsiteY152" fmla="*/ 6487076 h 6858000"/>
              <a:gd name="connsiteX153" fmla="*/ 5995064 w 6128435"/>
              <a:gd name="connsiteY153" fmla="*/ 6540791 h 6858000"/>
              <a:gd name="connsiteX154" fmla="*/ 5996309 w 6128435"/>
              <a:gd name="connsiteY154" fmla="*/ 6543961 h 6858000"/>
              <a:gd name="connsiteX155" fmla="*/ 5996048 w 6128435"/>
              <a:gd name="connsiteY155" fmla="*/ 6555444 h 6858000"/>
              <a:gd name="connsiteX156" fmla="*/ 6002524 w 6128435"/>
              <a:gd name="connsiteY156" fmla="*/ 6560188 h 6858000"/>
              <a:gd name="connsiteX157" fmla="*/ 6006823 w 6128435"/>
              <a:gd name="connsiteY157" fmla="*/ 6578546 h 6858000"/>
              <a:gd name="connsiteX158" fmla="*/ 6004510 w 6128435"/>
              <a:gd name="connsiteY158" fmla="*/ 6599256 h 6858000"/>
              <a:gd name="connsiteX159" fmla="*/ 5986207 w 6128435"/>
              <a:gd name="connsiteY159" fmla="*/ 6695855 h 6858000"/>
              <a:gd name="connsiteX160" fmla="*/ 5979428 w 6128435"/>
              <a:gd name="connsiteY160" fmla="*/ 6754678 h 6858000"/>
              <a:gd name="connsiteX161" fmla="*/ 5983398 w 6128435"/>
              <a:gd name="connsiteY161" fmla="*/ 6778641 h 6858000"/>
              <a:gd name="connsiteX162" fmla="*/ 5984543 w 6128435"/>
              <a:gd name="connsiteY162" fmla="*/ 6811016 h 6858000"/>
              <a:gd name="connsiteX163" fmla="*/ 5981802 w 6128435"/>
              <a:gd name="connsiteY163" fmla="*/ 6838578 h 6858000"/>
              <a:gd name="connsiteX164" fmla="*/ 5979671 w 6128435"/>
              <a:gd name="connsiteY164" fmla="*/ 6858000 h 6858000"/>
              <a:gd name="connsiteX165" fmla="*/ 0 w 6128435"/>
              <a:gd name="connsiteY165" fmla="*/ 6858000 h 6858000"/>
              <a:gd name="connsiteX166" fmla="*/ 0 w 6128435"/>
              <a:gd name="connsiteY16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54863 w 6128435"/>
              <a:gd name="connsiteY27" fmla="*/ 1598311 h 6858000"/>
              <a:gd name="connsiteX28" fmla="*/ 5263491 w 6128435"/>
              <a:gd name="connsiteY28" fmla="*/ 1642938 h 6858000"/>
              <a:gd name="connsiteX29" fmla="*/ 5261314 w 6128435"/>
              <a:gd name="connsiteY29" fmla="*/ 1689177 h 6858000"/>
              <a:gd name="connsiteX30" fmla="*/ 5259788 w 6128435"/>
              <a:gd name="connsiteY30" fmla="*/ 1768516 h 6858000"/>
              <a:gd name="connsiteX31" fmla="*/ 5255696 w 6128435"/>
              <a:gd name="connsiteY31" fmla="*/ 1953770 h 6858000"/>
              <a:gd name="connsiteX32" fmla="*/ 5252592 w 6128435"/>
              <a:gd name="connsiteY32" fmla="*/ 2092210 h 6858000"/>
              <a:gd name="connsiteX33" fmla="*/ 5264303 w 6128435"/>
              <a:gd name="connsiteY33" fmla="*/ 2225157 h 6858000"/>
              <a:gd name="connsiteX34" fmla="*/ 5254949 w 6128435"/>
              <a:gd name="connsiteY34" fmla="*/ 2236160 h 6858000"/>
              <a:gd name="connsiteX35" fmla="*/ 5250104 w 6128435"/>
              <a:gd name="connsiteY35" fmla="*/ 2249166 h 6858000"/>
              <a:gd name="connsiteX36" fmla="*/ 5251214 w 6128435"/>
              <a:gd name="connsiteY36" fmla="*/ 2250944 h 6858000"/>
              <a:gd name="connsiteX37" fmla="*/ 5250644 w 6128435"/>
              <a:gd name="connsiteY37" fmla="*/ 2266619 h 6858000"/>
              <a:gd name="connsiteX38" fmla="*/ 5247111 w 6128435"/>
              <a:gd name="connsiteY38" fmla="*/ 2269679 h 6858000"/>
              <a:gd name="connsiteX39" fmla="*/ 5279312 w 6128435"/>
              <a:gd name="connsiteY39" fmla="*/ 2302757 h 6858000"/>
              <a:gd name="connsiteX40" fmla="*/ 5293877 w 6128435"/>
              <a:gd name="connsiteY40" fmla="*/ 2368649 h 6858000"/>
              <a:gd name="connsiteX41" fmla="*/ 5311338 w 6128435"/>
              <a:gd name="connsiteY41" fmla="*/ 2404034 h 6858000"/>
              <a:gd name="connsiteX42" fmla="*/ 5338366 w 6128435"/>
              <a:gd name="connsiteY42" fmla="*/ 2465052 h 6858000"/>
              <a:gd name="connsiteX43" fmla="*/ 5371263 w 6128435"/>
              <a:gd name="connsiteY43" fmla="*/ 2586413 h 6858000"/>
              <a:gd name="connsiteX44" fmla="*/ 5407503 w 6128435"/>
              <a:gd name="connsiteY44" fmla="*/ 2786290 h 6858000"/>
              <a:gd name="connsiteX45" fmla="*/ 5407356 w 6128435"/>
              <a:gd name="connsiteY45" fmla="*/ 2787545 h 6858000"/>
              <a:gd name="connsiteX46" fmla="*/ 5411130 w 6128435"/>
              <a:gd name="connsiteY46" fmla="*/ 2788640 h 6858000"/>
              <a:gd name="connsiteX47" fmla="*/ 5416439 w 6128435"/>
              <a:gd name="connsiteY47" fmla="*/ 2805666 h 6858000"/>
              <a:gd name="connsiteX48" fmla="*/ 5416589 w 6128435"/>
              <a:gd name="connsiteY48" fmla="*/ 2810822 h 6858000"/>
              <a:gd name="connsiteX49" fmla="*/ 5418542 w 6128435"/>
              <a:gd name="connsiteY49" fmla="*/ 2817745 h 6858000"/>
              <a:gd name="connsiteX50" fmla="*/ 5418847 w 6128435"/>
              <a:gd name="connsiteY50" fmla="*/ 2817825 h 6858000"/>
              <a:gd name="connsiteX51" fmla="*/ 5457023 w 6128435"/>
              <a:gd name="connsiteY51" fmla="*/ 2858292 h 6858000"/>
              <a:gd name="connsiteX52" fmla="*/ 5479298 w 6128435"/>
              <a:gd name="connsiteY52" fmla="*/ 2947791 h 6858000"/>
              <a:gd name="connsiteX53" fmla="*/ 5481770 w 6128435"/>
              <a:gd name="connsiteY53" fmla="*/ 2951352 h 6858000"/>
              <a:gd name="connsiteX54" fmla="*/ 5482045 w 6128435"/>
              <a:gd name="connsiteY54" fmla="*/ 2984371 h 6858000"/>
              <a:gd name="connsiteX55" fmla="*/ 5482415 w 6128435"/>
              <a:gd name="connsiteY55" fmla="*/ 3004079 h 6858000"/>
              <a:gd name="connsiteX56" fmla="*/ 5483865 w 6128435"/>
              <a:gd name="connsiteY56" fmla="*/ 3005467 h 6858000"/>
              <a:gd name="connsiteX57" fmla="*/ 5482236 w 6128435"/>
              <a:gd name="connsiteY57" fmla="*/ 3019791 h 6858000"/>
              <a:gd name="connsiteX58" fmla="*/ 5481505 w 6128435"/>
              <a:gd name="connsiteY58" fmla="*/ 3095286 h 6858000"/>
              <a:gd name="connsiteX59" fmla="*/ 5477595 w 6128435"/>
              <a:gd name="connsiteY59" fmla="*/ 3250534 h 6858000"/>
              <a:gd name="connsiteX60" fmla="*/ 5532836 w 6128435"/>
              <a:gd name="connsiteY60" fmla="*/ 3353840 h 6858000"/>
              <a:gd name="connsiteX61" fmla="*/ 5561229 w 6128435"/>
              <a:gd name="connsiteY61" fmla="*/ 3395784 h 6858000"/>
              <a:gd name="connsiteX62" fmla="*/ 5589758 w 6128435"/>
              <a:gd name="connsiteY62" fmla="*/ 3506453 h 6858000"/>
              <a:gd name="connsiteX63" fmla="*/ 5596144 w 6128435"/>
              <a:gd name="connsiteY63" fmla="*/ 3534624 h 6858000"/>
              <a:gd name="connsiteX64" fmla="*/ 5597750 w 6128435"/>
              <a:gd name="connsiteY64" fmla="*/ 3534129 h 6858000"/>
              <a:gd name="connsiteX65" fmla="*/ 5599700 w 6128435"/>
              <a:gd name="connsiteY65" fmla="*/ 3547221 h 6858000"/>
              <a:gd name="connsiteX66" fmla="*/ 5615031 w 6128435"/>
              <a:gd name="connsiteY66" fmla="*/ 3557482 h 6858000"/>
              <a:gd name="connsiteX67" fmla="*/ 5618377 w 6128435"/>
              <a:gd name="connsiteY67" fmla="*/ 3588431 h 6858000"/>
              <a:gd name="connsiteX68" fmla="*/ 5612155 w 6128435"/>
              <a:gd name="connsiteY68" fmla="*/ 3589869 h 6858000"/>
              <a:gd name="connsiteX69" fmla="*/ 5620843 w 6128435"/>
              <a:gd name="connsiteY69" fmla="*/ 3606745 h 6858000"/>
              <a:gd name="connsiteX70" fmla="*/ 5655472 w 6128435"/>
              <a:gd name="connsiteY70" fmla="*/ 3678877 h 6858000"/>
              <a:gd name="connsiteX71" fmla="*/ 5680448 w 6128435"/>
              <a:gd name="connsiteY71" fmla="*/ 3717760 h 6858000"/>
              <a:gd name="connsiteX72" fmla="*/ 5683015 w 6128435"/>
              <a:gd name="connsiteY72" fmla="*/ 3762025 h 6858000"/>
              <a:gd name="connsiteX73" fmla="*/ 5696643 w 6128435"/>
              <a:gd name="connsiteY73" fmla="*/ 3773888 h 6858000"/>
              <a:gd name="connsiteX74" fmla="*/ 5699203 w 6128435"/>
              <a:gd name="connsiteY74" fmla="*/ 3775823 h 6858000"/>
              <a:gd name="connsiteX75" fmla="*/ 5704824 w 6128435"/>
              <a:gd name="connsiteY75" fmla="*/ 3785966 h 6858000"/>
              <a:gd name="connsiteX76" fmla="*/ 5712204 w 6128435"/>
              <a:gd name="connsiteY76" fmla="*/ 3785830 h 6858000"/>
              <a:gd name="connsiteX77" fmla="*/ 5724816 w 6128435"/>
              <a:gd name="connsiteY77" fmla="*/ 3798949 h 6858000"/>
              <a:gd name="connsiteX78" fmla="*/ 5733539 w 6128435"/>
              <a:gd name="connsiteY78" fmla="*/ 3818457 h 6858000"/>
              <a:gd name="connsiteX79" fmla="*/ 5768491 w 6128435"/>
              <a:gd name="connsiteY79" fmla="*/ 3914399 h 6858000"/>
              <a:gd name="connsiteX80" fmla="*/ 5793123 w 6128435"/>
              <a:gd name="connsiteY80" fmla="*/ 3969952 h 6858000"/>
              <a:gd name="connsiteX81" fmla="*/ 5808321 w 6128435"/>
              <a:gd name="connsiteY81" fmla="*/ 3988153 h 6858000"/>
              <a:gd name="connsiteX82" fmla="*/ 5825621 w 6128435"/>
              <a:gd name="connsiteY82" fmla="*/ 4015525 h 6858000"/>
              <a:gd name="connsiteX83" fmla="*/ 5860672 w 6128435"/>
              <a:gd name="connsiteY83" fmla="*/ 4061579 h 6858000"/>
              <a:gd name="connsiteX84" fmla="*/ 5872173 w 6128435"/>
              <a:gd name="connsiteY84" fmla="*/ 4088497 h 6858000"/>
              <a:gd name="connsiteX85" fmla="*/ 5883705 w 6128435"/>
              <a:gd name="connsiteY85" fmla="*/ 4101899 h 6858000"/>
              <a:gd name="connsiteX86" fmla="*/ 5885314 w 6128435"/>
              <a:gd name="connsiteY86" fmla="*/ 4108387 h 6858000"/>
              <a:gd name="connsiteX87" fmla="*/ 5894095 w 6128435"/>
              <a:gd name="connsiteY87" fmla="*/ 4128857 h 6858000"/>
              <a:gd name="connsiteX88" fmla="*/ 5898339 w 6128435"/>
              <a:gd name="connsiteY88" fmla="*/ 4140800 h 6858000"/>
              <a:gd name="connsiteX89" fmla="*/ 5899734 w 6128435"/>
              <a:gd name="connsiteY89" fmla="*/ 4145632 h 6858000"/>
              <a:gd name="connsiteX90" fmla="*/ 5903513 w 6128435"/>
              <a:gd name="connsiteY90" fmla="*/ 4187661 h 6858000"/>
              <a:gd name="connsiteX91" fmla="*/ 5917114 w 6128435"/>
              <a:gd name="connsiteY91" fmla="*/ 4213096 h 6858000"/>
              <a:gd name="connsiteX92" fmla="*/ 5921153 w 6128435"/>
              <a:gd name="connsiteY92" fmla="*/ 4236222 h 6858000"/>
              <a:gd name="connsiteX93" fmla="*/ 5924233 w 6128435"/>
              <a:gd name="connsiteY93" fmla="*/ 4242060 h 6858000"/>
              <a:gd name="connsiteX94" fmla="*/ 5928910 w 6128435"/>
              <a:gd name="connsiteY94" fmla="*/ 4300973 h 6858000"/>
              <a:gd name="connsiteX95" fmla="*/ 5939320 w 6128435"/>
              <a:gd name="connsiteY95" fmla="*/ 4340435 h 6858000"/>
              <a:gd name="connsiteX96" fmla="*/ 5946705 w 6128435"/>
              <a:gd name="connsiteY96" fmla="*/ 4428051 h 6858000"/>
              <a:gd name="connsiteX97" fmla="*/ 5949261 w 6128435"/>
              <a:gd name="connsiteY97" fmla="*/ 4449185 h 6858000"/>
              <a:gd name="connsiteX98" fmla="*/ 5957504 w 6128435"/>
              <a:gd name="connsiteY98" fmla="*/ 4465911 h 6858000"/>
              <a:gd name="connsiteX99" fmla="*/ 5964689 w 6128435"/>
              <a:gd name="connsiteY99" fmla="*/ 4468532 h 6858000"/>
              <a:gd name="connsiteX100" fmla="*/ 5967062 w 6128435"/>
              <a:gd name="connsiteY100" fmla="*/ 4479923 h 6858000"/>
              <a:gd name="connsiteX101" fmla="*/ 5968960 w 6128435"/>
              <a:gd name="connsiteY101" fmla="*/ 4482655 h 6858000"/>
              <a:gd name="connsiteX102" fmla="*/ 5978567 w 6128435"/>
              <a:gd name="connsiteY102" fmla="*/ 4498605 h 6858000"/>
              <a:gd name="connsiteX103" fmla="*/ 5980106 w 6128435"/>
              <a:gd name="connsiteY103" fmla="*/ 4585087 h 6858000"/>
              <a:gd name="connsiteX104" fmla="*/ 5998138 w 6128435"/>
              <a:gd name="connsiteY104" fmla="*/ 4697518 h 6858000"/>
              <a:gd name="connsiteX105" fmla="*/ 6013516 w 6128435"/>
              <a:gd name="connsiteY105" fmla="*/ 4786619 h 6858000"/>
              <a:gd name="connsiteX106" fmla="*/ 6025404 w 6128435"/>
              <a:gd name="connsiteY106" fmla="*/ 4858148 h 6858000"/>
              <a:gd name="connsiteX107" fmla="*/ 6007749 w 6128435"/>
              <a:gd name="connsiteY107" fmla="*/ 4964715 h 6858000"/>
              <a:gd name="connsiteX108" fmla="*/ 6005269 w 6128435"/>
              <a:gd name="connsiteY108" fmla="*/ 5150567 h 6858000"/>
              <a:gd name="connsiteX109" fmla="*/ 6001127 w 6128435"/>
              <a:gd name="connsiteY109" fmla="*/ 5164609 h 6858000"/>
              <a:gd name="connsiteX110" fmla="*/ 5996647 w 6128435"/>
              <a:gd name="connsiteY110" fmla="*/ 5185640 h 6858000"/>
              <a:gd name="connsiteX111" fmla="*/ 5998514 w 6128435"/>
              <a:gd name="connsiteY111" fmla="*/ 5189673 h 6858000"/>
              <a:gd name="connsiteX112" fmla="*/ 5995970 w 6128435"/>
              <a:gd name="connsiteY112" fmla="*/ 5221547 h 6858000"/>
              <a:gd name="connsiteX113" fmla="*/ 5997218 w 6128435"/>
              <a:gd name="connsiteY113" fmla="*/ 5222031 h 6858000"/>
              <a:gd name="connsiteX114" fmla="*/ 6002116 w 6128435"/>
              <a:gd name="connsiteY114" fmla="*/ 5231223 h 6858000"/>
              <a:gd name="connsiteX115" fmla="*/ 6008541 w 6128435"/>
              <a:gd name="connsiteY115" fmla="*/ 5248680 h 6858000"/>
              <a:gd name="connsiteX116" fmla="*/ 6039260 w 6128435"/>
              <a:gd name="connsiteY116" fmla="*/ 5289518 h 6858000"/>
              <a:gd name="connsiteX117" fmla="*/ 6036748 w 6128435"/>
              <a:gd name="connsiteY117" fmla="*/ 5322752 h 6858000"/>
              <a:gd name="connsiteX118" fmla="*/ 6036943 w 6128435"/>
              <a:gd name="connsiteY118" fmla="*/ 5329480 h 6858000"/>
              <a:gd name="connsiteX119" fmla="*/ 6037236 w 6128435"/>
              <a:gd name="connsiteY119" fmla="*/ 5329634 h 6858000"/>
              <a:gd name="connsiteX120" fmla="*/ 6038019 w 6128435"/>
              <a:gd name="connsiteY120" fmla="*/ 5336764 h 6858000"/>
              <a:gd name="connsiteX121" fmla="*/ 6037298 w 6128435"/>
              <a:gd name="connsiteY121" fmla="*/ 5341753 h 6858000"/>
              <a:gd name="connsiteX122" fmla="*/ 6037677 w 6128435"/>
              <a:gd name="connsiteY122" fmla="*/ 5354807 h 6858000"/>
              <a:gd name="connsiteX123" fmla="*/ 6039728 w 6128435"/>
              <a:gd name="connsiteY123" fmla="*/ 5359416 h 6858000"/>
              <a:gd name="connsiteX124" fmla="*/ 6043311 w 6128435"/>
              <a:gd name="connsiteY124" fmla="*/ 5361407 h 6858000"/>
              <a:gd name="connsiteX125" fmla="*/ 6042954 w 6128435"/>
              <a:gd name="connsiteY125" fmla="*/ 5362576 h 6858000"/>
              <a:gd name="connsiteX126" fmla="*/ 6053435 w 6128435"/>
              <a:gd name="connsiteY126" fmla="*/ 5387547 h 6858000"/>
              <a:gd name="connsiteX127" fmla="*/ 6065933 w 6128435"/>
              <a:gd name="connsiteY127" fmla="*/ 5443002 h 6858000"/>
              <a:gd name="connsiteX128" fmla="*/ 6068640 w 6128435"/>
              <a:gd name="connsiteY128" fmla="*/ 5474503 h 6858000"/>
              <a:gd name="connsiteX129" fmla="*/ 6080922 w 6128435"/>
              <a:gd name="connsiteY129" fmla="*/ 5561070 h 6858000"/>
              <a:gd name="connsiteX130" fmla="*/ 6096949 w 6128435"/>
              <a:gd name="connsiteY130" fmla="*/ 5648179 h 6858000"/>
              <a:gd name="connsiteX131" fmla="*/ 6125703 w 6128435"/>
              <a:gd name="connsiteY131" fmla="*/ 5692894 h 6858000"/>
              <a:gd name="connsiteX132" fmla="*/ 6126670 w 6128435"/>
              <a:gd name="connsiteY132" fmla="*/ 5697882 h 6858000"/>
              <a:gd name="connsiteX133" fmla="*/ 6124061 w 6128435"/>
              <a:gd name="connsiteY133" fmla="*/ 5710294 h 6858000"/>
              <a:gd name="connsiteX134" fmla="*/ 6122213 w 6128435"/>
              <a:gd name="connsiteY134" fmla="*/ 5714762 h 6858000"/>
              <a:gd name="connsiteX135" fmla="*/ 6121353 w 6128435"/>
              <a:gd name="connsiteY135" fmla="*/ 5721725 h 6858000"/>
              <a:gd name="connsiteX136" fmla="*/ 6121607 w 6128435"/>
              <a:gd name="connsiteY136" fmla="*/ 5721959 h 6858000"/>
              <a:gd name="connsiteX137" fmla="*/ 6120262 w 6128435"/>
              <a:gd name="connsiteY137" fmla="*/ 5728358 h 6858000"/>
              <a:gd name="connsiteX138" fmla="*/ 6110194 w 6128435"/>
              <a:gd name="connsiteY138" fmla="*/ 5758853 h 6858000"/>
              <a:gd name="connsiteX139" fmla="*/ 6127519 w 6128435"/>
              <a:gd name="connsiteY139" fmla="*/ 5865775 h 6858000"/>
              <a:gd name="connsiteX140" fmla="*/ 6128435 w 6128435"/>
              <a:gd name="connsiteY140" fmla="*/ 5870164 h 6858000"/>
              <a:gd name="connsiteX141" fmla="*/ 6119217 w 6128435"/>
              <a:gd name="connsiteY141" fmla="*/ 5888542 h 6858000"/>
              <a:gd name="connsiteX142" fmla="*/ 6115966 w 6128435"/>
              <a:gd name="connsiteY142" fmla="*/ 5898387 h 6858000"/>
              <a:gd name="connsiteX143" fmla="*/ 6111924 w 6128435"/>
              <a:gd name="connsiteY143" fmla="*/ 5900444 h 6858000"/>
              <a:gd name="connsiteX144" fmla="*/ 6108716 w 6128435"/>
              <a:gd name="connsiteY144" fmla="*/ 5915345 h 6858000"/>
              <a:gd name="connsiteX145" fmla="*/ 6109524 w 6128435"/>
              <a:gd name="connsiteY145" fmla="*/ 5917328 h 6858000"/>
              <a:gd name="connsiteX146" fmla="*/ 6102493 w 6128435"/>
              <a:gd name="connsiteY146" fmla="*/ 5928602 h 6858000"/>
              <a:gd name="connsiteX147" fmla="*/ 6056863 w 6128435"/>
              <a:gd name="connsiteY147" fmla="*/ 6000643 h 6858000"/>
              <a:gd name="connsiteX148" fmla="*/ 6045436 w 6128435"/>
              <a:gd name="connsiteY148" fmla="*/ 6124480 h 6858000"/>
              <a:gd name="connsiteX149" fmla="*/ 6030489 w 6128435"/>
              <a:gd name="connsiteY149" fmla="*/ 6317666 h 6858000"/>
              <a:gd name="connsiteX150" fmla="*/ 6007492 w 6128435"/>
              <a:gd name="connsiteY150" fmla="*/ 6440818 h 6858000"/>
              <a:gd name="connsiteX151" fmla="*/ 6009467 w 6128435"/>
              <a:gd name="connsiteY151" fmla="*/ 6487076 h 6858000"/>
              <a:gd name="connsiteX152" fmla="*/ 5995064 w 6128435"/>
              <a:gd name="connsiteY152" fmla="*/ 6540791 h 6858000"/>
              <a:gd name="connsiteX153" fmla="*/ 5996309 w 6128435"/>
              <a:gd name="connsiteY153" fmla="*/ 6543961 h 6858000"/>
              <a:gd name="connsiteX154" fmla="*/ 5996048 w 6128435"/>
              <a:gd name="connsiteY154" fmla="*/ 6555444 h 6858000"/>
              <a:gd name="connsiteX155" fmla="*/ 6002524 w 6128435"/>
              <a:gd name="connsiteY155" fmla="*/ 6560188 h 6858000"/>
              <a:gd name="connsiteX156" fmla="*/ 6006823 w 6128435"/>
              <a:gd name="connsiteY156" fmla="*/ 6578546 h 6858000"/>
              <a:gd name="connsiteX157" fmla="*/ 6004510 w 6128435"/>
              <a:gd name="connsiteY157" fmla="*/ 6599256 h 6858000"/>
              <a:gd name="connsiteX158" fmla="*/ 5986207 w 6128435"/>
              <a:gd name="connsiteY158" fmla="*/ 6695855 h 6858000"/>
              <a:gd name="connsiteX159" fmla="*/ 5979428 w 6128435"/>
              <a:gd name="connsiteY159" fmla="*/ 6754678 h 6858000"/>
              <a:gd name="connsiteX160" fmla="*/ 5983398 w 6128435"/>
              <a:gd name="connsiteY160" fmla="*/ 6778641 h 6858000"/>
              <a:gd name="connsiteX161" fmla="*/ 5984543 w 6128435"/>
              <a:gd name="connsiteY161" fmla="*/ 6811016 h 6858000"/>
              <a:gd name="connsiteX162" fmla="*/ 5981802 w 6128435"/>
              <a:gd name="connsiteY162" fmla="*/ 6838578 h 6858000"/>
              <a:gd name="connsiteX163" fmla="*/ 5979671 w 6128435"/>
              <a:gd name="connsiteY163" fmla="*/ 6858000 h 6858000"/>
              <a:gd name="connsiteX164" fmla="*/ 0 w 6128435"/>
              <a:gd name="connsiteY164" fmla="*/ 6858000 h 6858000"/>
              <a:gd name="connsiteX165" fmla="*/ 0 w 6128435"/>
              <a:gd name="connsiteY16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63491 w 6128435"/>
              <a:gd name="connsiteY27" fmla="*/ 1642938 h 6858000"/>
              <a:gd name="connsiteX28" fmla="*/ 5261314 w 6128435"/>
              <a:gd name="connsiteY28" fmla="*/ 1689177 h 6858000"/>
              <a:gd name="connsiteX29" fmla="*/ 5259788 w 6128435"/>
              <a:gd name="connsiteY29" fmla="*/ 1768516 h 6858000"/>
              <a:gd name="connsiteX30" fmla="*/ 5255696 w 6128435"/>
              <a:gd name="connsiteY30" fmla="*/ 1953770 h 6858000"/>
              <a:gd name="connsiteX31" fmla="*/ 5252592 w 6128435"/>
              <a:gd name="connsiteY31" fmla="*/ 2092210 h 6858000"/>
              <a:gd name="connsiteX32" fmla="*/ 5264303 w 6128435"/>
              <a:gd name="connsiteY32" fmla="*/ 2225157 h 6858000"/>
              <a:gd name="connsiteX33" fmla="*/ 5254949 w 6128435"/>
              <a:gd name="connsiteY33" fmla="*/ 2236160 h 6858000"/>
              <a:gd name="connsiteX34" fmla="*/ 5250104 w 6128435"/>
              <a:gd name="connsiteY34" fmla="*/ 2249166 h 6858000"/>
              <a:gd name="connsiteX35" fmla="*/ 5251214 w 6128435"/>
              <a:gd name="connsiteY35" fmla="*/ 2250944 h 6858000"/>
              <a:gd name="connsiteX36" fmla="*/ 5250644 w 6128435"/>
              <a:gd name="connsiteY36" fmla="*/ 2266619 h 6858000"/>
              <a:gd name="connsiteX37" fmla="*/ 5247111 w 6128435"/>
              <a:gd name="connsiteY37" fmla="*/ 2269679 h 6858000"/>
              <a:gd name="connsiteX38" fmla="*/ 5279312 w 6128435"/>
              <a:gd name="connsiteY38" fmla="*/ 2302757 h 6858000"/>
              <a:gd name="connsiteX39" fmla="*/ 5293877 w 6128435"/>
              <a:gd name="connsiteY39" fmla="*/ 2368649 h 6858000"/>
              <a:gd name="connsiteX40" fmla="*/ 5311338 w 6128435"/>
              <a:gd name="connsiteY40" fmla="*/ 2404034 h 6858000"/>
              <a:gd name="connsiteX41" fmla="*/ 5338366 w 6128435"/>
              <a:gd name="connsiteY41" fmla="*/ 2465052 h 6858000"/>
              <a:gd name="connsiteX42" fmla="*/ 5371263 w 6128435"/>
              <a:gd name="connsiteY42" fmla="*/ 2586413 h 6858000"/>
              <a:gd name="connsiteX43" fmla="*/ 5407503 w 6128435"/>
              <a:gd name="connsiteY43" fmla="*/ 2786290 h 6858000"/>
              <a:gd name="connsiteX44" fmla="*/ 5407356 w 6128435"/>
              <a:gd name="connsiteY44" fmla="*/ 2787545 h 6858000"/>
              <a:gd name="connsiteX45" fmla="*/ 5411130 w 6128435"/>
              <a:gd name="connsiteY45" fmla="*/ 2788640 h 6858000"/>
              <a:gd name="connsiteX46" fmla="*/ 5416439 w 6128435"/>
              <a:gd name="connsiteY46" fmla="*/ 2805666 h 6858000"/>
              <a:gd name="connsiteX47" fmla="*/ 5416589 w 6128435"/>
              <a:gd name="connsiteY47" fmla="*/ 2810822 h 6858000"/>
              <a:gd name="connsiteX48" fmla="*/ 5418542 w 6128435"/>
              <a:gd name="connsiteY48" fmla="*/ 2817745 h 6858000"/>
              <a:gd name="connsiteX49" fmla="*/ 5418847 w 6128435"/>
              <a:gd name="connsiteY49" fmla="*/ 2817825 h 6858000"/>
              <a:gd name="connsiteX50" fmla="*/ 5457023 w 6128435"/>
              <a:gd name="connsiteY50" fmla="*/ 2858292 h 6858000"/>
              <a:gd name="connsiteX51" fmla="*/ 5479298 w 6128435"/>
              <a:gd name="connsiteY51" fmla="*/ 2947791 h 6858000"/>
              <a:gd name="connsiteX52" fmla="*/ 5481770 w 6128435"/>
              <a:gd name="connsiteY52" fmla="*/ 2951352 h 6858000"/>
              <a:gd name="connsiteX53" fmla="*/ 5482045 w 6128435"/>
              <a:gd name="connsiteY53" fmla="*/ 2984371 h 6858000"/>
              <a:gd name="connsiteX54" fmla="*/ 5482415 w 6128435"/>
              <a:gd name="connsiteY54" fmla="*/ 3004079 h 6858000"/>
              <a:gd name="connsiteX55" fmla="*/ 5483865 w 6128435"/>
              <a:gd name="connsiteY55" fmla="*/ 3005467 h 6858000"/>
              <a:gd name="connsiteX56" fmla="*/ 5482236 w 6128435"/>
              <a:gd name="connsiteY56" fmla="*/ 3019791 h 6858000"/>
              <a:gd name="connsiteX57" fmla="*/ 5481505 w 6128435"/>
              <a:gd name="connsiteY57" fmla="*/ 3095286 h 6858000"/>
              <a:gd name="connsiteX58" fmla="*/ 5477595 w 6128435"/>
              <a:gd name="connsiteY58" fmla="*/ 3250534 h 6858000"/>
              <a:gd name="connsiteX59" fmla="*/ 5532836 w 6128435"/>
              <a:gd name="connsiteY59" fmla="*/ 3353840 h 6858000"/>
              <a:gd name="connsiteX60" fmla="*/ 5561229 w 6128435"/>
              <a:gd name="connsiteY60" fmla="*/ 3395784 h 6858000"/>
              <a:gd name="connsiteX61" fmla="*/ 5589758 w 6128435"/>
              <a:gd name="connsiteY61" fmla="*/ 3506453 h 6858000"/>
              <a:gd name="connsiteX62" fmla="*/ 5596144 w 6128435"/>
              <a:gd name="connsiteY62" fmla="*/ 3534624 h 6858000"/>
              <a:gd name="connsiteX63" fmla="*/ 5597750 w 6128435"/>
              <a:gd name="connsiteY63" fmla="*/ 3534129 h 6858000"/>
              <a:gd name="connsiteX64" fmla="*/ 5599700 w 6128435"/>
              <a:gd name="connsiteY64" fmla="*/ 3547221 h 6858000"/>
              <a:gd name="connsiteX65" fmla="*/ 5615031 w 6128435"/>
              <a:gd name="connsiteY65" fmla="*/ 3557482 h 6858000"/>
              <a:gd name="connsiteX66" fmla="*/ 5618377 w 6128435"/>
              <a:gd name="connsiteY66" fmla="*/ 3588431 h 6858000"/>
              <a:gd name="connsiteX67" fmla="*/ 5612155 w 6128435"/>
              <a:gd name="connsiteY67" fmla="*/ 3589869 h 6858000"/>
              <a:gd name="connsiteX68" fmla="*/ 5620843 w 6128435"/>
              <a:gd name="connsiteY68" fmla="*/ 3606745 h 6858000"/>
              <a:gd name="connsiteX69" fmla="*/ 5655472 w 6128435"/>
              <a:gd name="connsiteY69" fmla="*/ 3678877 h 6858000"/>
              <a:gd name="connsiteX70" fmla="*/ 5680448 w 6128435"/>
              <a:gd name="connsiteY70" fmla="*/ 3717760 h 6858000"/>
              <a:gd name="connsiteX71" fmla="*/ 5683015 w 6128435"/>
              <a:gd name="connsiteY71" fmla="*/ 3762025 h 6858000"/>
              <a:gd name="connsiteX72" fmla="*/ 5696643 w 6128435"/>
              <a:gd name="connsiteY72" fmla="*/ 3773888 h 6858000"/>
              <a:gd name="connsiteX73" fmla="*/ 5699203 w 6128435"/>
              <a:gd name="connsiteY73" fmla="*/ 3775823 h 6858000"/>
              <a:gd name="connsiteX74" fmla="*/ 5704824 w 6128435"/>
              <a:gd name="connsiteY74" fmla="*/ 3785966 h 6858000"/>
              <a:gd name="connsiteX75" fmla="*/ 5712204 w 6128435"/>
              <a:gd name="connsiteY75" fmla="*/ 3785830 h 6858000"/>
              <a:gd name="connsiteX76" fmla="*/ 5724816 w 6128435"/>
              <a:gd name="connsiteY76" fmla="*/ 3798949 h 6858000"/>
              <a:gd name="connsiteX77" fmla="*/ 5733539 w 6128435"/>
              <a:gd name="connsiteY77" fmla="*/ 3818457 h 6858000"/>
              <a:gd name="connsiteX78" fmla="*/ 5768491 w 6128435"/>
              <a:gd name="connsiteY78" fmla="*/ 3914399 h 6858000"/>
              <a:gd name="connsiteX79" fmla="*/ 5793123 w 6128435"/>
              <a:gd name="connsiteY79" fmla="*/ 3969952 h 6858000"/>
              <a:gd name="connsiteX80" fmla="*/ 5808321 w 6128435"/>
              <a:gd name="connsiteY80" fmla="*/ 3988153 h 6858000"/>
              <a:gd name="connsiteX81" fmla="*/ 5825621 w 6128435"/>
              <a:gd name="connsiteY81" fmla="*/ 4015525 h 6858000"/>
              <a:gd name="connsiteX82" fmla="*/ 5860672 w 6128435"/>
              <a:gd name="connsiteY82" fmla="*/ 4061579 h 6858000"/>
              <a:gd name="connsiteX83" fmla="*/ 5872173 w 6128435"/>
              <a:gd name="connsiteY83" fmla="*/ 4088497 h 6858000"/>
              <a:gd name="connsiteX84" fmla="*/ 5883705 w 6128435"/>
              <a:gd name="connsiteY84" fmla="*/ 4101899 h 6858000"/>
              <a:gd name="connsiteX85" fmla="*/ 5885314 w 6128435"/>
              <a:gd name="connsiteY85" fmla="*/ 4108387 h 6858000"/>
              <a:gd name="connsiteX86" fmla="*/ 5894095 w 6128435"/>
              <a:gd name="connsiteY86" fmla="*/ 4128857 h 6858000"/>
              <a:gd name="connsiteX87" fmla="*/ 5898339 w 6128435"/>
              <a:gd name="connsiteY87" fmla="*/ 4140800 h 6858000"/>
              <a:gd name="connsiteX88" fmla="*/ 5899734 w 6128435"/>
              <a:gd name="connsiteY88" fmla="*/ 4145632 h 6858000"/>
              <a:gd name="connsiteX89" fmla="*/ 5903513 w 6128435"/>
              <a:gd name="connsiteY89" fmla="*/ 4187661 h 6858000"/>
              <a:gd name="connsiteX90" fmla="*/ 5917114 w 6128435"/>
              <a:gd name="connsiteY90" fmla="*/ 4213096 h 6858000"/>
              <a:gd name="connsiteX91" fmla="*/ 5921153 w 6128435"/>
              <a:gd name="connsiteY91" fmla="*/ 4236222 h 6858000"/>
              <a:gd name="connsiteX92" fmla="*/ 5924233 w 6128435"/>
              <a:gd name="connsiteY92" fmla="*/ 4242060 h 6858000"/>
              <a:gd name="connsiteX93" fmla="*/ 5928910 w 6128435"/>
              <a:gd name="connsiteY93" fmla="*/ 4300973 h 6858000"/>
              <a:gd name="connsiteX94" fmla="*/ 5939320 w 6128435"/>
              <a:gd name="connsiteY94" fmla="*/ 4340435 h 6858000"/>
              <a:gd name="connsiteX95" fmla="*/ 5946705 w 6128435"/>
              <a:gd name="connsiteY95" fmla="*/ 4428051 h 6858000"/>
              <a:gd name="connsiteX96" fmla="*/ 5949261 w 6128435"/>
              <a:gd name="connsiteY96" fmla="*/ 4449185 h 6858000"/>
              <a:gd name="connsiteX97" fmla="*/ 5957504 w 6128435"/>
              <a:gd name="connsiteY97" fmla="*/ 4465911 h 6858000"/>
              <a:gd name="connsiteX98" fmla="*/ 5964689 w 6128435"/>
              <a:gd name="connsiteY98" fmla="*/ 4468532 h 6858000"/>
              <a:gd name="connsiteX99" fmla="*/ 5967062 w 6128435"/>
              <a:gd name="connsiteY99" fmla="*/ 4479923 h 6858000"/>
              <a:gd name="connsiteX100" fmla="*/ 5968960 w 6128435"/>
              <a:gd name="connsiteY100" fmla="*/ 4482655 h 6858000"/>
              <a:gd name="connsiteX101" fmla="*/ 5978567 w 6128435"/>
              <a:gd name="connsiteY101" fmla="*/ 4498605 h 6858000"/>
              <a:gd name="connsiteX102" fmla="*/ 5980106 w 6128435"/>
              <a:gd name="connsiteY102" fmla="*/ 4585087 h 6858000"/>
              <a:gd name="connsiteX103" fmla="*/ 5998138 w 6128435"/>
              <a:gd name="connsiteY103" fmla="*/ 4697518 h 6858000"/>
              <a:gd name="connsiteX104" fmla="*/ 6013516 w 6128435"/>
              <a:gd name="connsiteY104" fmla="*/ 4786619 h 6858000"/>
              <a:gd name="connsiteX105" fmla="*/ 6025404 w 6128435"/>
              <a:gd name="connsiteY105" fmla="*/ 4858148 h 6858000"/>
              <a:gd name="connsiteX106" fmla="*/ 6007749 w 6128435"/>
              <a:gd name="connsiteY106" fmla="*/ 4964715 h 6858000"/>
              <a:gd name="connsiteX107" fmla="*/ 6005269 w 6128435"/>
              <a:gd name="connsiteY107" fmla="*/ 5150567 h 6858000"/>
              <a:gd name="connsiteX108" fmla="*/ 6001127 w 6128435"/>
              <a:gd name="connsiteY108" fmla="*/ 5164609 h 6858000"/>
              <a:gd name="connsiteX109" fmla="*/ 5996647 w 6128435"/>
              <a:gd name="connsiteY109" fmla="*/ 5185640 h 6858000"/>
              <a:gd name="connsiteX110" fmla="*/ 5998514 w 6128435"/>
              <a:gd name="connsiteY110" fmla="*/ 5189673 h 6858000"/>
              <a:gd name="connsiteX111" fmla="*/ 5995970 w 6128435"/>
              <a:gd name="connsiteY111" fmla="*/ 5221547 h 6858000"/>
              <a:gd name="connsiteX112" fmla="*/ 5997218 w 6128435"/>
              <a:gd name="connsiteY112" fmla="*/ 5222031 h 6858000"/>
              <a:gd name="connsiteX113" fmla="*/ 6002116 w 6128435"/>
              <a:gd name="connsiteY113" fmla="*/ 5231223 h 6858000"/>
              <a:gd name="connsiteX114" fmla="*/ 6008541 w 6128435"/>
              <a:gd name="connsiteY114" fmla="*/ 5248680 h 6858000"/>
              <a:gd name="connsiteX115" fmla="*/ 6039260 w 6128435"/>
              <a:gd name="connsiteY115" fmla="*/ 5289518 h 6858000"/>
              <a:gd name="connsiteX116" fmla="*/ 6036748 w 6128435"/>
              <a:gd name="connsiteY116" fmla="*/ 5322752 h 6858000"/>
              <a:gd name="connsiteX117" fmla="*/ 6036943 w 6128435"/>
              <a:gd name="connsiteY117" fmla="*/ 5329480 h 6858000"/>
              <a:gd name="connsiteX118" fmla="*/ 6037236 w 6128435"/>
              <a:gd name="connsiteY118" fmla="*/ 5329634 h 6858000"/>
              <a:gd name="connsiteX119" fmla="*/ 6038019 w 6128435"/>
              <a:gd name="connsiteY119" fmla="*/ 5336764 h 6858000"/>
              <a:gd name="connsiteX120" fmla="*/ 6037298 w 6128435"/>
              <a:gd name="connsiteY120" fmla="*/ 5341753 h 6858000"/>
              <a:gd name="connsiteX121" fmla="*/ 6037677 w 6128435"/>
              <a:gd name="connsiteY121" fmla="*/ 5354807 h 6858000"/>
              <a:gd name="connsiteX122" fmla="*/ 6039728 w 6128435"/>
              <a:gd name="connsiteY122" fmla="*/ 5359416 h 6858000"/>
              <a:gd name="connsiteX123" fmla="*/ 6043311 w 6128435"/>
              <a:gd name="connsiteY123" fmla="*/ 5361407 h 6858000"/>
              <a:gd name="connsiteX124" fmla="*/ 6042954 w 6128435"/>
              <a:gd name="connsiteY124" fmla="*/ 5362576 h 6858000"/>
              <a:gd name="connsiteX125" fmla="*/ 6053435 w 6128435"/>
              <a:gd name="connsiteY125" fmla="*/ 5387547 h 6858000"/>
              <a:gd name="connsiteX126" fmla="*/ 6065933 w 6128435"/>
              <a:gd name="connsiteY126" fmla="*/ 5443002 h 6858000"/>
              <a:gd name="connsiteX127" fmla="*/ 6068640 w 6128435"/>
              <a:gd name="connsiteY127" fmla="*/ 5474503 h 6858000"/>
              <a:gd name="connsiteX128" fmla="*/ 6080922 w 6128435"/>
              <a:gd name="connsiteY128" fmla="*/ 5561070 h 6858000"/>
              <a:gd name="connsiteX129" fmla="*/ 6096949 w 6128435"/>
              <a:gd name="connsiteY129" fmla="*/ 5648179 h 6858000"/>
              <a:gd name="connsiteX130" fmla="*/ 6125703 w 6128435"/>
              <a:gd name="connsiteY130" fmla="*/ 5692894 h 6858000"/>
              <a:gd name="connsiteX131" fmla="*/ 6126670 w 6128435"/>
              <a:gd name="connsiteY131" fmla="*/ 5697882 h 6858000"/>
              <a:gd name="connsiteX132" fmla="*/ 6124061 w 6128435"/>
              <a:gd name="connsiteY132" fmla="*/ 5710294 h 6858000"/>
              <a:gd name="connsiteX133" fmla="*/ 6122213 w 6128435"/>
              <a:gd name="connsiteY133" fmla="*/ 5714762 h 6858000"/>
              <a:gd name="connsiteX134" fmla="*/ 6121353 w 6128435"/>
              <a:gd name="connsiteY134" fmla="*/ 5721725 h 6858000"/>
              <a:gd name="connsiteX135" fmla="*/ 6121607 w 6128435"/>
              <a:gd name="connsiteY135" fmla="*/ 5721959 h 6858000"/>
              <a:gd name="connsiteX136" fmla="*/ 6120262 w 6128435"/>
              <a:gd name="connsiteY136" fmla="*/ 5728358 h 6858000"/>
              <a:gd name="connsiteX137" fmla="*/ 6110194 w 6128435"/>
              <a:gd name="connsiteY137" fmla="*/ 5758853 h 6858000"/>
              <a:gd name="connsiteX138" fmla="*/ 6127519 w 6128435"/>
              <a:gd name="connsiteY138" fmla="*/ 5865775 h 6858000"/>
              <a:gd name="connsiteX139" fmla="*/ 6128435 w 6128435"/>
              <a:gd name="connsiteY139" fmla="*/ 5870164 h 6858000"/>
              <a:gd name="connsiteX140" fmla="*/ 6119217 w 6128435"/>
              <a:gd name="connsiteY140" fmla="*/ 5888542 h 6858000"/>
              <a:gd name="connsiteX141" fmla="*/ 6115966 w 6128435"/>
              <a:gd name="connsiteY141" fmla="*/ 5898387 h 6858000"/>
              <a:gd name="connsiteX142" fmla="*/ 6111924 w 6128435"/>
              <a:gd name="connsiteY142" fmla="*/ 5900444 h 6858000"/>
              <a:gd name="connsiteX143" fmla="*/ 6108716 w 6128435"/>
              <a:gd name="connsiteY143" fmla="*/ 5915345 h 6858000"/>
              <a:gd name="connsiteX144" fmla="*/ 6109524 w 6128435"/>
              <a:gd name="connsiteY144" fmla="*/ 5917328 h 6858000"/>
              <a:gd name="connsiteX145" fmla="*/ 6102493 w 6128435"/>
              <a:gd name="connsiteY145" fmla="*/ 5928602 h 6858000"/>
              <a:gd name="connsiteX146" fmla="*/ 6056863 w 6128435"/>
              <a:gd name="connsiteY146" fmla="*/ 6000643 h 6858000"/>
              <a:gd name="connsiteX147" fmla="*/ 6045436 w 6128435"/>
              <a:gd name="connsiteY147" fmla="*/ 6124480 h 6858000"/>
              <a:gd name="connsiteX148" fmla="*/ 6030489 w 6128435"/>
              <a:gd name="connsiteY148" fmla="*/ 6317666 h 6858000"/>
              <a:gd name="connsiteX149" fmla="*/ 6007492 w 6128435"/>
              <a:gd name="connsiteY149" fmla="*/ 6440818 h 6858000"/>
              <a:gd name="connsiteX150" fmla="*/ 6009467 w 6128435"/>
              <a:gd name="connsiteY150" fmla="*/ 6487076 h 6858000"/>
              <a:gd name="connsiteX151" fmla="*/ 5995064 w 6128435"/>
              <a:gd name="connsiteY151" fmla="*/ 6540791 h 6858000"/>
              <a:gd name="connsiteX152" fmla="*/ 5996309 w 6128435"/>
              <a:gd name="connsiteY152" fmla="*/ 6543961 h 6858000"/>
              <a:gd name="connsiteX153" fmla="*/ 5996048 w 6128435"/>
              <a:gd name="connsiteY153" fmla="*/ 6555444 h 6858000"/>
              <a:gd name="connsiteX154" fmla="*/ 6002524 w 6128435"/>
              <a:gd name="connsiteY154" fmla="*/ 6560188 h 6858000"/>
              <a:gd name="connsiteX155" fmla="*/ 6006823 w 6128435"/>
              <a:gd name="connsiteY155" fmla="*/ 6578546 h 6858000"/>
              <a:gd name="connsiteX156" fmla="*/ 6004510 w 6128435"/>
              <a:gd name="connsiteY156" fmla="*/ 6599256 h 6858000"/>
              <a:gd name="connsiteX157" fmla="*/ 5986207 w 6128435"/>
              <a:gd name="connsiteY157" fmla="*/ 6695855 h 6858000"/>
              <a:gd name="connsiteX158" fmla="*/ 5979428 w 6128435"/>
              <a:gd name="connsiteY158" fmla="*/ 6754678 h 6858000"/>
              <a:gd name="connsiteX159" fmla="*/ 5983398 w 6128435"/>
              <a:gd name="connsiteY159" fmla="*/ 6778641 h 6858000"/>
              <a:gd name="connsiteX160" fmla="*/ 5984543 w 6128435"/>
              <a:gd name="connsiteY160" fmla="*/ 6811016 h 6858000"/>
              <a:gd name="connsiteX161" fmla="*/ 5981802 w 6128435"/>
              <a:gd name="connsiteY161" fmla="*/ 6838578 h 6858000"/>
              <a:gd name="connsiteX162" fmla="*/ 5979671 w 6128435"/>
              <a:gd name="connsiteY162" fmla="*/ 6858000 h 6858000"/>
              <a:gd name="connsiteX163" fmla="*/ 0 w 6128435"/>
              <a:gd name="connsiteY163" fmla="*/ 6858000 h 6858000"/>
              <a:gd name="connsiteX164" fmla="*/ 0 w 6128435"/>
              <a:gd name="connsiteY16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63491 w 6128435"/>
              <a:gd name="connsiteY26" fmla="*/ 1642938 h 6858000"/>
              <a:gd name="connsiteX27" fmla="*/ 5261314 w 6128435"/>
              <a:gd name="connsiteY27" fmla="*/ 1689177 h 6858000"/>
              <a:gd name="connsiteX28" fmla="*/ 5259788 w 6128435"/>
              <a:gd name="connsiteY28" fmla="*/ 1768516 h 6858000"/>
              <a:gd name="connsiteX29" fmla="*/ 5255696 w 6128435"/>
              <a:gd name="connsiteY29" fmla="*/ 1953770 h 6858000"/>
              <a:gd name="connsiteX30" fmla="*/ 5252592 w 6128435"/>
              <a:gd name="connsiteY30" fmla="*/ 2092210 h 6858000"/>
              <a:gd name="connsiteX31" fmla="*/ 5264303 w 6128435"/>
              <a:gd name="connsiteY31" fmla="*/ 2225157 h 6858000"/>
              <a:gd name="connsiteX32" fmla="*/ 5254949 w 6128435"/>
              <a:gd name="connsiteY32" fmla="*/ 2236160 h 6858000"/>
              <a:gd name="connsiteX33" fmla="*/ 5250104 w 6128435"/>
              <a:gd name="connsiteY33" fmla="*/ 2249166 h 6858000"/>
              <a:gd name="connsiteX34" fmla="*/ 5251214 w 6128435"/>
              <a:gd name="connsiteY34" fmla="*/ 2250944 h 6858000"/>
              <a:gd name="connsiteX35" fmla="*/ 5250644 w 6128435"/>
              <a:gd name="connsiteY35" fmla="*/ 2266619 h 6858000"/>
              <a:gd name="connsiteX36" fmla="*/ 5247111 w 6128435"/>
              <a:gd name="connsiteY36" fmla="*/ 2269679 h 6858000"/>
              <a:gd name="connsiteX37" fmla="*/ 5279312 w 6128435"/>
              <a:gd name="connsiteY37" fmla="*/ 2302757 h 6858000"/>
              <a:gd name="connsiteX38" fmla="*/ 5293877 w 6128435"/>
              <a:gd name="connsiteY38" fmla="*/ 2368649 h 6858000"/>
              <a:gd name="connsiteX39" fmla="*/ 5311338 w 6128435"/>
              <a:gd name="connsiteY39" fmla="*/ 2404034 h 6858000"/>
              <a:gd name="connsiteX40" fmla="*/ 5338366 w 6128435"/>
              <a:gd name="connsiteY40" fmla="*/ 2465052 h 6858000"/>
              <a:gd name="connsiteX41" fmla="*/ 5371263 w 6128435"/>
              <a:gd name="connsiteY41" fmla="*/ 2586413 h 6858000"/>
              <a:gd name="connsiteX42" fmla="*/ 5407503 w 6128435"/>
              <a:gd name="connsiteY42" fmla="*/ 2786290 h 6858000"/>
              <a:gd name="connsiteX43" fmla="*/ 5407356 w 6128435"/>
              <a:gd name="connsiteY43" fmla="*/ 2787545 h 6858000"/>
              <a:gd name="connsiteX44" fmla="*/ 5411130 w 6128435"/>
              <a:gd name="connsiteY44" fmla="*/ 2788640 h 6858000"/>
              <a:gd name="connsiteX45" fmla="*/ 5416439 w 6128435"/>
              <a:gd name="connsiteY45" fmla="*/ 2805666 h 6858000"/>
              <a:gd name="connsiteX46" fmla="*/ 5416589 w 6128435"/>
              <a:gd name="connsiteY46" fmla="*/ 2810822 h 6858000"/>
              <a:gd name="connsiteX47" fmla="*/ 5418542 w 6128435"/>
              <a:gd name="connsiteY47" fmla="*/ 2817745 h 6858000"/>
              <a:gd name="connsiteX48" fmla="*/ 5418847 w 6128435"/>
              <a:gd name="connsiteY48" fmla="*/ 2817825 h 6858000"/>
              <a:gd name="connsiteX49" fmla="*/ 5457023 w 6128435"/>
              <a:gd name="connsiteY49" fmla="*/ 2858292 h 6858000"/>
              <a:gd name="connsiteX50" fmla="*/ 5479298 w 6128435"/>
              <a:gd name="connsiteY50" fmla="*/ 2947791 h 6858000"/>
              <a:gd name="connsiteX51" fmla="*/ 5481770 w 6128435"/>
              <a:gd name="connsiteY51" fmla="*/ 2951352 h 6858000"/>
              <a:gd name="connsiteX52" fmla="*/ 5482045 w 6128435"/>
              <a:gd name="connsiteY52" fmla="*/ 2984371 h 6858000"/>
              <a:gd name="connsiteX53" fmla="*/ 5482415 w 6128435"/>
              <a:gd name="connsiteY53" fmla="*/ 3004079 h 6858000"/>
              <a:gd name="connsiteX54" fmla="*/ 5483865 w 6128435"/>
              <a:gd name="connsiteY54" fmla="*/ 3005467 h 6858000"/>
              <a:gd name="connsiteX55" fmla="*/ 5482236 w 6128435"/>
              <a:gd name="connsiteY55" fmla="*/ 3019791 h 6858000"/>
              <a:gd name="connsiteX56" fmla="*/ 5481505 w 6128435"/>
              <a:gd name="connsiteY56" fmla="*/ 3095286 h 6858000"/>
              <a:gd name="connsiteX57" fmla="*/ 5477595 w 6128435"/>
              <a:gd name="connsiteY57" fmla="*/ 3250534 h 6858000"/>
              <a:gd name="connsiteX58" fmla="*/ 5532836 w 6128435"/>
              <a:gd name="connsiteY58" fmla="*/ 3353840 h 6858000"/>
              <a:gd name="connsiteX59" fmla="*/ 5561229 w 6128435"/>
              <a:gd name="connsiteY59" fmla="*/ 3395784 h 6858000"/>
              <a:gd name="connsiteX60" fmla="*/ 5589758 w 6128435"/>
              <a:gd name="connsiteY60" fmla="*/ 3506453 h 6858000"/>
              <a:gd name="connsiteX61" fmla="*/ 5596144 w 6128435"/>
              <a:gd name="connsiteY61" fmla="*/ 3534624 h 6858000"/>
              <a:gd name="connsiteX62" fmla="*/ 5597750 w 6128435"/>
              <a:gd name="connsiteY62" fmla="*/ 3534129 h 6858000"/>
              <a:gd name="connsiteX63" fmla="*/ 5599700 w 6128435"/>
              <a:gd name="connsiteY63" fmla="*/ 3547221 h 6858000"/>
              <a:gd name="connsiteX64" fmla="*/ 5615031 w 6128435"/>
              <a:gd name="connsiteY64" fmla="*/ 3557482 h 6858000"/>
              <a:gd name="connsiteX65" fmla="*/ 5618377 w 6128435"/>
              <a:gd name="connsiteY65" fmla="*/ 3588431 h 6858000"/>
              <a:gd name="connsiteX66" fmla="*/ 5612155 w 6128435"/>
              <a:gd name="connsiteY66" fmla="*/ 3589869 h 6858000"/>
              <a:gd name="connsiteX67" fmla="*/ 5620843 w 6128435"/>
              <a:gd name="connsiteY67" fmla="*/ 3606745 h 6858000"/>
              <a:gd name="connsiteX68" fmla="*/ 5655472 w 6128435"/>
              <a:gd name="connsiteY68" fmla="*/ 3678877 h 6858000"/>
              <a:gd name="connsiteX69" fmla="*/ 5680448 w 6128435"/>
              <a:gd name="connsiteY69" fmla="*/ 3717760 h 6858000"/>
              <a:gd name="connsiteX70" fmla="*/ 5683015 w 6128435"/>
              <a:gd name="connsiteY70" fmla="*/ 3762025 h 6858000"/>
              <a:gd name="connsiteX71" fmla="*/ 5696643 w 6128435"/>
              <a:gd name="connsiteY71" fmla="*/ 3773888 h 6858000"/>
              <a:gd name="connsiteX72" fmla="*/ 5699203 w 6128435"/>
              <a:gd name="connsiteY72" fmla="*/ 3775823 h 6858000"/>
              <a:gd name="connsiteX73" fmla="*/ 5704824 w 6128435"/>
              <a:gd name="connsiteY73" fmla="*/ 3785966 h 6858000"/>
              <a:gd name="connsiteX74" fmla="*/ 5712204 w 6128435"/>
              <a:gd name="connsiteY74" fmla="*/ 3785830 h 6858000"/>
              <a:gd name="connsiteX75" fmla="*/ 5724816 w 6128435"/>
              <a:gd name="connsiteY75" fmla="*/ 3798949 h 6858000"/>
              <a:gd name="connsiteX76" fmla="*/ 5733539 w 6128435"/>
              <a:gd name="connsiteY76" fmla="*/ 3818457 h 6858000"/>
              <a:gd name="connsiteX77" fmla="*/ 5768491 w 6128435"/>
              <a:gd name="connsiteY77" fmla="*/ 3914399 h 6858000"/>
              <a:gd name="connsiteX78" fmla="*/ 5793123 w 6128435"/>
              <a:gd name="connsiteY78" fmla="*/ 3969952 h 6858000"/>
              <a:gd name="connsiteX79" fmla="*/ 5808321 w 6128435"/>
              <a:gd name="connsiteY79" fmla="*/ 3988153 h 6858000"/>
              <a:gd name="connsiteX80" fmla="*/ 5825621 w 6128435"/>
              <a:gd name="connsiteY80" fmla="*/ 4015525 h 6858000"/>
              <a:gd name="connsiteX81" fmla="*/ 5860672 w 6128435"/>
              <a:gd name="connsiteY81" fmla="*/ 4061579 h 6858000"/>
              <a:gd name="connsiteX82" fmla="*/ 5872173 w 6128435"/>
              <a:gd name="connsiteY82" fmla="*/ 4088497 h 6858000"/>
              <a:gd name="connsiteX83" fmla="*/ 5883705 w 6128435"/>
              <a:gd name="connsiteY83" fmla="*/ 4101899 h 6858000"/>
              <a:gd name="connsiteX84" fmla="*/ 5885314 w 6128435"/>
              <a:gd name="connsiteY84" fmla="*/ 4108387 h 6858000"/>
              <a:gd name="connsiteX85" fmla="*/ 5894095 w 6128435"/>
              <a:gd name="connsiteY85" fmla="*/ 4128857 h 6858000"/>
              <a:gd name="connsiteX86" fmla="*/ 5898339 w 6128435"/>
              <a:gd name="connsiteY86" fmla="*/ 4140800 h 6858000"/>
              <a:gd name="connsiteX87" fmla="*/ 5899734 w 6128435"/>
              <a:gd name="connsiteY87" fmla="*/ 4145632 h 6858000"/>
              <a:gd name="connsiteX88" fmla="*/ 5903513 w 6128435"/>
              <a:gd name="connsiteY88" fmla="*/ 4187661 h 6858000"/>
              <a:gd name="connsiteX89" fmla="*/ 5917114 w 6128435"/>
              <a:gd name="connsiteY89" fmla="*/ 4213096 h 6858000"/>
              <a:gd name="connsiteX90" fmla="*/ 5921153 w 6128435"/>
              <a:gd name="connsiteY90" fmla="*/ 4236222 h 6858000"/>
              <a:gd name="connsiteX91" fmla="*/ 5924233 w 6128435"/>
              <a:gd name="connsiteY91" fmla="*/ 4242060 h 6858000"/>
              <a:gd name="connsiteX92" fmla="*/ 5928910 w 6128435"/>
              <a:gd name="connsiteY92" fmla="*/ 4300973 h 6858000"/>
              <a:gd name="connsiteX93" fmla="*/ 5939320 w 6128435"/>
              <a:gd name="connsiteY93" fmla="*/ 4340435 h 6858000"/>
              <a:gd name="connsiteX94" fmla="*/ 5946705 w 6128435"/>
              <a:gd name="connsiteY94" fmla="*/ 4428051 h 6858000"/>
              <a:gd name="connsiteX95" fmla="*/ 5949261 w 6128435"/>
              <a:gd name="connsiteY95" fmla="*/ 4449185 h 6858000"/>
              <a:gd name="connsiteX96" fmla="*/ 5957504 w 6128435"/>
              <a:gd name="connsiteY96" fmla="*/ 4465911 h 6858000"/>
              <a:gd name="connsiteX97" fmla="*/ 5964689 w 6128435"/>
              <a:gd name="connsiteY97" fmla="*/ 4468532 h 6858000"/>
              <a:gd name="connsiteX98" fmla="*/ 5967062 w 6128435"/>
              <a:gd name="connsiteY98" fmla="*/ 4479923 h 6858000"/>
              <a:gd name="connsiteX99" fmla="*/ 5968960 w 6128435"/>
              <a:gd name="connsiteY99" fmla="*/ 4482655 h 6858000"/>
              <a:gd name="connsiteX100" fmla="*/ 5978567 w 6128435"/>
              <a:gd name="connsiteY100" fmla="*/ 4498605 h 6858000"/>
              <a:gd name="connsiteX101" fmla="*/ 5980106 w 6128435"/>
              <a:gd name="connsiteY101" fmla="*/ 4585087 h 6858000"/>
              <a:gd name="connsiteX102" fmla="*/ 5998138 w 6128435"/>
              <a:gd name="connsiteY102" fmla="*/ 4697518 h 6858000"/>
              <a:gd name="connsiteX103" fmla="*/ 6013516 w 6128435"/>
              <a:gd name="connsiteY103" fmla="*/ 4786619 h 6858000"/>
              <a:gd name="connsiteX104" fmla="*/ 6025404 w 6128435"/>
              <a:gd name="connsiteY104" fmla="*/ 4858148 h 6858000"/>
              <a:gd name="connsiteX105" fmla="*/ 6007749 w 6128435"/>
              <a:gd name="connsiteY105" fmla="*/ 4964715 h 6858000"/>
              <a:gd name="connsiteX106" fmla="*/ 6005269 w 6128435"/>
              <a:gd name="connsiteY106" fmla="*/ 5150567 h 6858000"/>
              <a:gd name="connsiteX107" fmla="*/ 6001127 w 6128435"/>
              <a:gd name="connsiteY107" fmla="*/ 5164609 h 6858000"/>
              <a:gd name="connsiteX108" fmla="*/ 5996647 w 6128435"/>
              <a:gd name="connsiteY108" fmla="*/ 5185640 h 6858000"/>
              <a:gd name="connsiteX109" fmla="*/ 5998514 w 6128435"/>
              <a:gd name="connsiteY109" fmla="*/ 5189673 h 6858000"/>
              <a:gd name="connsiteX110" fmla="*/ 5995970 w 6128435"/>
              <a:gd name="connsiteY110" fmla="*/ 5221547 h 6858000"/>
              <a:gd name="connsiteX111" fmla="*/ 5997218 w 6128435"/>
              <a:gd name="connsiteY111" fmla="*/ 5222031 h 6858000"/>
              <a:gd name="connsiteX112" fmla="*/ 6002116 w 6128435"/>
              <a:gd name="connsiteY112" fmla="*/ 5231223 h 6858000"/>
              <a:gd name="connsiteX113" fmla="*/ 6008541 w 6128435"/>
              <a:gd name="connsiteY113" fmla="*/ 5248680 h 6858000"/>
              <a:gd name="connsiteX114" fmla="*/ 6039260 w 6128435"/>
              <a:gd name="connsiteY114" fmla="*/ 5289518 h 6858000"/>
              <a:gd name="connsiteX115" fmla="*/ 6036748 w 6128435"/>
              <a:gd name="connsiteY115" fmla="*/ 5322752 h 6858000"/>
              <a:gd name="connsiteX116" fmla="*/ 6036943 w 6128435"/>
              <a:gd name="connsiteY116" fmla="*/ 5329480 h 6858000"/>
              <a:gd name="connsiteX117" fmla="*/ 6037236 w 6128435"/>
              <a:gd name="connsiteY117" fmla="*/ 5329634 h 6858000"/>
              <a:gd name="connsiteX118" fmla="*/ 6038019 w 6128435"/>
              <a:gd name="connsiteY118" fmla="*/ 5336764 h 6858000"/>
              <a:gd name="connsiteX119" fmla="*/ 6037298 w 6128435"/>
              <a:gd name="connsiteY119" fmla="*/ 5341753 h 6858000"/>
              <a:gd name="connsiteX120" fmla="*/ 6037677 w 6128435"/>
              <a:gd name="connsiteY120" fmla="*/ 5354807 h 6858000"/>
              <a:gd name="connsiteX121" fmla="*/ 6039728 w 6128435"/>
              <a:gd name="connsiteY121" fmla="*/ 5359416 h 6858000"/>
              <a:gd name="connsiteX122" fmla="*/ 6043311 w 6128435"/>
              <a:gd name="connsiteY122" fmla="*/ 5361407 h 6858000"/>
              <a:gd name="connsiteX123" fmla="*/ 6042954 w 6128435"/>
              <a:gd name="connsiteY123" fmla="*/ 5362576 h 6858000"/>
              <a:gd name="connsiteX124" fmla="*/ 6053435 w 6128435"/>
              <a:gd name="connsiteY124" fmla="*/ 5387547 h 6858000"/>
              <a:gd name="connsiteX125" fmla="*/ 6065933 w 6128435"/>
              <a:gd name="connsiteY125" fmla="*/ 5443002 h 6858000"/>
              <a:gd name="connsiteX126" fmla="*/ 6068640 w 6128435"/>
              <a:gd name="connsiteY126" fmla="*/ 5474503 h 6858000"/>
              <a:gd name="connsiteX127" fmla="*/ 6080922 w 6128435"/>
              <a:gd name="connsiteY127" fmla="*/ 5561070 h 6858000"/>
              <a:gd name="connsiteX128" fmla="*/ 6096949 w 6128435"/>
              <a:gd name="connsiteY128" fmla="*/ 5648179 h 6858000"/>
              <a:gd name="connsiteX129" fmla="*/ 6125703 w 6128435"/>
              <a:gd name="connsiteY129" fmla="*/ 5692894 h 6858000"/>
              <a:gd name="connsiteX130" fmla="*/ 6126670 w 6128435"/>
              <a:gd name="connsiteY130" fmla="*/ 5697882 h 6858000"/>
              <a:gd name="connsiteX131" fmla="*/ 6124061 w 6128435"/>
              <a:gd name="connsiteY131" fmla="*/ 5710294 h 6858000"/>
              <a:gd name="connsiteX132" fmla="*/ 6122213 w 6128435"/>
              <a:gd name="connsiteY132" fmla="*/ 5714762 h 6858000"/>
              <a:gd name="connsiteX133" fmla="*/ 6121353 w 6128435"/>
              <a:gd name="connsiteY133" fmla="*/ 5721725 h 6858000"/>
              <a:gd name="connsiteX134" fmla="*/ 6121607 w 6128435"/>
              <a:gd name="connsiteY134" fmla="*/ 5721959 h 6858000"/>
              <a:gd name="connsiteX135" fmla="*/ 6120262 w 6128435"/>
              <a:gd name="connsiteY135" fmla="*/ 5728358 h 6858000"/>
              <a:gd name="connsiteX136" fmla="*/ 6110194 w 6128435"/>
              <a:gd name="connsiteY136" fmla="*/ 5758853 h 6858000"/>
              <a:gd name="connsiteX137" fmla="*/ 6127519 w 6128435"/>
              <a:gd name="connsiteY137" fmla="*/ 5865775 h 6858000"/>
              <a:gd name="connsiteX138" fmla="*/ 6128435 w 6128435"/>
              <a:gd name="connsiteY138" fmla="*/ 5870164 h 6858000"/>
              <a:gd name="connsiteX139" fmla="*/ 6119217 w 6128435"/>
              <a:gd name="connsiteY139" fmla="*/ 5888542 h 6858000"/>
              <a:gd name="connsiteX140" fmla="*/ 6115966 w 6128435"/>
              <a:gd name="connsiteY140" fmla="*/ 5898387 h 6858000"/>
              <a:gd name="connsiteX141" fmla="*/ 6111924 w 6128435"/>
              <a:gd name="connsiteY141" fmla="*/ 5900444 h 6858000"/>
              <a:gd name="connsiteX142" fmla="*/ 6108716 w 6128435"/>
              <a:gd name="connsiteY142" fmla="*/ 5915345 h 6858000"/>
              <a:gd name="connsiteX143" fmla="*/ 6109524 w 6128435"/>
              <a:gd name="connsiteY143" fmla="*/ 5917328 h 6858000"/>
              <a:gd name="connsiteX144" fmla="*/ 6102493 w 6128435"/>
              <a:gd name="connsiteY144" fmla="*/ 5928602 h 6858000"/>
              <a:gd name="connsiteX145" fmla="*/ 6056863 w 6128435"/>
              <a:gd name="connsiteY145" fmla="*/ 6000643 h 6858000"/>
              <a:gd name="connsiteX146" fmla="*/ 6045436 w 6128435"/>
              <a:gd name="connsiteY146" fmla="*/ 6124480 h 6858000"/>
              <a:gd name="connsiteX147" fmla="*/ 6030489 w 6128435"/>
              <a:gd name="connsiteY147" fmla="*/ 6317666 h 6858000"/>
              <a:gd name="connsiteX148" fmla="*/ 6007492 w 6128435"/>
              <a:gd name="connsiteY148" fmla="*/ 6440818 h 6858000"/>
              <a:gd name="connsiteX149" fmla="*/ 6009467 w 6128435"/>
              <a:gd name="connsiteY149" fmla="*/ 6487076 h 6858000"/>
              <a:gd name="connsiteX150" fmla="*/ 5995064 w 6128435"/>
              <a:gd name="connsiteY150" fmla="*/ 6540791 h 6858000"/>
              <a:gd name="connsiteX151" fmla="*/ 5996309 w 6128435"/>
              <a:gd name="connsiteY151" fmla="*/ 6543961 h 6858000"/>
              <a:gd name="connsiteX152" fmla="*/ 5996048 w 6128435"/>
              <a:gd name="connsiteY152" fmla="*/ 6555444 h 6858000"/>
              <a:gd name="connsiteX153" fmla="*/ 6002524 w 6128435"/>
              <a:gd name="connsiteY153" fmla="*/ 6560188 h 6858000"/>
              <a:gd name="connsiteX154" fmla="*/ 6006823 w 6128435"/>
              <a:gd name="connsiteY154" fmla="*/ 6578546 h 6858000"/>
              <a:gd name="connsiteX155" fmla="*/ 6004510 w 6128435"/>
              <a:gd name="connsiteY155" fmla="*/ 6599256 h 6858000"/>
              <a:gd name="connsiteX156" fmla="*/ 5986207 w 6128435"/>
              <a:gd name="connsiteY156" fmla="*/ 6695855 h 6858000"/>
              <a:gd name="connsiteX157" fmla="*/ 5979428 w 6128435"/>
              <a:gd name="connsiteY157" fmla="*/ 6754678 h 6858000"/>
              <a:gd name="connsiteX158" fmla="*/ 5983398 w 6128435"/>
              <a:gd name="connsiteY158" fmla="*/ 6778641 h 6858000"/>
              <a:gd name="connsiteX159" fmla="*/ 5984543 w 6128435"/>
              <a:gd name="connsiteY159" fmla="*/ 6811016 h 6858000"/>
              <a:gd name="connsiteX160" fmla="*/ 5981802 w 6128435"/>
              <a:gd name="connsiteY160" fmla="*/ 6838578 h 6858000"/>
              <a:gd name="connsiteX161" fmla="*/ 5979671 w 6128435"/>
              <a:gd name="connsiteY161" fmla="*/ 6858000 h 6858000"/>
              <a:gd name="connsiteX162" fmla="*/ 0 w 6128435"/>
              <a:gd name="connsiteY162" fmla="*/ 6858000 h 6858000"/>
              <a:gd name="connsiteX163" fmla="*/ 0 w 6128435"/>
              <a:gd name="connsiteY16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79312 w 6128435"/>
              <a:gd name="connsiteY35" fmla="*/ 2302757 h 6858000"/>
              <a:gd name="connsiteX36" fmla="*/ 5293877 w 6128435"/>
              <a:gd name="connsiteY36" fmla="*/ 2368649 h 6858000"/>
              <a:gd name="connsiteX37" fmla="*/ 5311338 w 6128435"/>
              <a:gd name="connsiteY37" fmla="*/ 2404034 h 6858000"/>
              <a:gd name="connsiteX38" fmla="*/ 5338366 w 6128435"/>
              <a:gd name="connsiteY38" fmla="*/ 2465052 h 6858000"/>
              <a:gd name="connsiteX39" fmla="*/ 5371263 w 6128435"/>
              <a:gd name="connsiteY39" fmla="*/ 2586413 h 6858000"/>
              <a:gd name="connsiteX40" fmla="*/ 5407503 w 6128435"/>
              <a:gd name="connsiteY40" fmla="*/ 2786290 h 6858000"/>
              <a:gd name="connsiteX41" fmla="*/ 5407356 w 6128435"/>
              <a:gd name="connsiteY41" fmla="*/ 2787545 h 6858000"/>
              <a:gd name="connsiteX42" fmla="*/ 5411130 w 6128435"/>
              <a:gd name="connsiteY42" fmla="*/ 2788640 h 6858000"/>
              <a:gd name="connsiteX43" fmla="*/ 5416439 w 6128435"/>
              <a:gd name="connsiteY43" fmla="*/ 2805666 h 6858000"/>
              <a:gd name="connsiteX44" fmla="*/ 5416589 w 6128435"/>
              <a:gd name="connsiteY44" fmla="*/ 2810822 h 6858000"/>
              <a:gd name="connsiteX45" fmla="*/ 5418542 w 6128435"/>
              <a:gd name="connsiteY45" fmla="*/ 2817745 h 6858000"/>
              <a:gd name="connsiteX46" fmla="*/ 5418847 w 6128435"/>
              <a:gd name="connsiteY46" fmla="*/ 2817825 h 6858000"/>
              <a:gd name="connsiteX47" fmla="*/ 5457023 w 6128435"/>
              <a:gd name="connsiteY47" fmla="*/ 2858292 h 6858000"/>
              <a:gd name="connsiteX48" fmla="*/ 5479298 w 6128435"/>
              <a:gd name="connsiteY48" fmla="*/ 2947791 h 6858000"/>
              <a:gd name="connsiteX49" fmla="*/ 5481770 w 6128435"/>
              <a:gd name="connsiteY49" fmla="*/ 2951352 h 6858000"/>
              <a:gd name="connsiteX50" fmla="*/ 5482045 w 6128435"/>
              <a:gd name="connsiteY50" fmla="*/ 2984371 h 6858000"/>
              <a:gd name="connsiteX51" fmla="*/ 5482415 w 6128435"/>
              <a:gd name="connsiteY51" fmla="*/ 3004079 h 6858000"/>
              <a:gd name="connsiteX52" fmla="*/ 5483865 w 6128435"/>
              <a:gd name="connsiteY52" fmla="*/ 3005467 h 6858000"/>
              <a:gd name="connsiteX53" fmla="*/ 5482236 w 6128435"/>
              <a:gd name="connsiteY53" fmla="*/ 3019791 h 6858000"/>
              <a:gd name="connsiteX54" fmla="*/ 5481505 w 6128435"/>
              <a:gd name="connsiteY54" fmla="*/ 3095286 h 6858000"/>
              <a:gd name="connsiteX55" fmla="*/ 5477595 w 6128435"/>
              <a:gd name="connsiteY55" fmla="*/ 3250534 h 6858000"/>
              <a:gd name="connsiteX56" fmla="*/ 5532836 w 6128435"/>
              <a:gd name="connsiteY56" fmla="*/ 3353840 h 6858000"/>
              <a:gd name="connsiteX57" fmla="*/ 5561229 w 6128435"/>
              <a:gd name="connsiteY57" fmla="*/ 3395784 h 6858000"/>
              <a:gd name="connsiteX58" fmla="*/ 5589758 w 6128435"/>
              <a:gd name="connsiteY58" fmla="*/ 3506453 h 6858000"/>
              <a:gd name="connsiteX59" fmla="*/ 5596144 w 6128435"/>
              <a:gd name="connsiteY59" fmla="*/ 3534624 h 6858000"/>
              <a:gd name="connsiteX60" fmla="*/ 5597750 w 6128435"/>
              <a:gd name="connsiteY60" fmla="*/ 3534129 h 6858000"/>
              <a:gd name="connsiteX61" fmla="*/ 5599700 w 6128435"/>
              <a:gd name="connsiteY61" fmla="*/ 3547221 h 6858000"/>
              <a:gd name="connsiteX62" fmla="*/ 5615031 w 6128435"/>
              <a:gd name="connsiteY62" fmla="*/ 3557482 h 6858000"/>
              <a:gd name="connsiteX63" fmla="*/ 5618377 w 6128435"/>
              <a:gd name="connsiteY63" fmla="*/ 3588431 h 6858000"/>
              <a:gd name="connsiteX64" fmla="*/ 5612155 w 6128435"/>
              <a:gd name="connsiteY64" fmla="*/ 3589869 h 6858000"/>
              <a:gd name="connsiteX65" fmla="*/ 5620843 w 6128435"/>
              <a:gd name="connsiteY65" fmla="*/ 3606745 h 6858000"/>
              <a:gd name="connsiteX66" fmla="*/ 5655472 w 6128435"/>
              <a:gd name="connsiteY66" fmla="*/ 3678877 h 6858000"/>
              <a:gd name="connsiteX67" fmla="*/ 5680448 w 6128435"/>
              <a:gd name="connsiteY67" fmla="*/ 3717760 h 6858000"/>
              <a:gd name="connsiteX68" fmla="*/ 5683015 w 6128435"/>
              <a:gd name="connsiteY68" fmla="*/ 3762025 h 6858000"/>
              <a:gd name="connsiteX69" fmla="*/ 5696643 w 6128435"/>
              <a:gd name="connsiteY69" fmla="*/ 3773888 h 6858000"/>
              <a:gd name="connsiteX70" fmla="*/ 5699203 w 6128435"/>
              <a:gd name="connsiteY70" fmla="*/ 3775823 h 6858000"/>
              <a:gd name="connsiteX71" fmla="*/ 5704824 w 6128435"/>
              <a:gd name="connsiteY71" fmla="*/ 3785966 h 6858000"/>
              <a:gd name="connsiteX72" fmla="*/ 5712204 w 6128435"/>
              <a:gd name="connsiteY72" fmla="*/ 3785830 h 6858000"/>
              <a:gd name="connsiteX73" fmla="*/ 5724816 w 6128435"/>
              <a:gd name="connsiteY73" fmla="*/ 3798949 h 6858000"/>
              <a:gd name="connsiteX74" fmla="*/ 5733539 w 6128435"/>
              <a:gd name="connsiteY74" fmla="*/ 3818457 h 6858000"/>
              <a:gd name="connsiteX75" fmla="*/ 5768491 w 6128435"/>
              <a:gd name="connsiteY75" fmla="*/ 3914399 h 6858000"/>
              <a:gd name="connsiteX76" fmla="*/ 5793123 w 6128435"/>
              <a:gd name="connsiteY76" fmla="*/ 3969952 h 6858000"/>
              <a:gd name="connsiteX77" fmla="*/ 5808321 w 6128435"/>
              <a:gd name="connsiteY77" fmla="*/ 3988153 h 6858000"/>
              <a:gd name="connsiteX78" fmla="*/ 5825621 w 6128435"/>
              <a:gd name="connsiteY78" fmla="*/ 4015525 h 6858000"/>
              <a:gd name="connsiteX79" fmla="*/ 5860672 w 6128435"/>
              <a:gd name="connsiteY79" fmla="*/ 4061579 h 6858000"/>
              <a:gd name="connsiteX80" fmla="*/ 5872173 w 6128435"/>
              <a:gd name="connsiteY80" fmla="*/ 4088497 h 6858000"/>
              <a:gd name="connsiteX81" fmla="*/ 5883705 w 6128435"/>
              <a:gd name="connsiteY81" fmla="*/ 4101899 h 6858000"/>
              <a:gd name="connsiteX82" fmla="*/ 5885314 w 6128435"/>
              <a:gd name="connsiteY82" fmla="*/ 4108387 h 6858000"/>
              <a:gd name="connsiteX83" fmla="*/ 5894095 w 6128435"/>
              <a:gd name="connsiteY83" fmla="*/ 4128857 h 6858000"/>
              <a:gd name="connsiteX84" fmla="*/ 5898339 w 6128435"/>
              <a:gd name="connsiteY84" fmla="*/ 4140800 h 6858000"/>
              <a:gd name="connsiteX85" fmla="*/ 5899734 w 6128435"/>
              <a:gd name="connsiteY85" fmla="*/ 4145632 h 6858000"/>
              <a:gd name="connsiteX86" fmla="*/ 5903513 w 6128435"/>
              <a:gd name="connsiteY86" fmla="*/ 4187661 h 6858000"/>
              <a:gd name="connsiteX87" fmla="*/ 5917114 w 6128435"/>
              <a:gd name="connsiteY87" fmla="*/ 4213096 h 6858000"/>
              <a:gd name="connsiteX88" fmla="*/ 5921153 w 6128435"/>
              <a:gd name="connsiteY88" fmla="*/ 4236222 h 6858000"/>
              <a:gd name="connsiteX89" fmla="*/ 5924233 w 6128435"/>
              <a:gd name="connsiteY89" fmla="*/ 4242060 h 6858000"/>
              <a:gd name="connsiteX90" fmla="*/ 5928910 w 6128435"/>
              <a:gd name="connsiteY90" fmla="*/ 4300973 h 6858000"/>
              <a:gd name="connsiteX91" fmla="*/ 5939320 w 6128435"/>
              <a:gd name="connsiteY91" fmla="*/ 4340435 h 6858000"/>
              <a:gd name="connsiteX92" fmla="*/ 5946705 w 6128435"/>
              <a:gd name="connsiteY92" fmla="*/ 4428051 h 6858000"/>
              <a:gd name="connsiteX93" fmla="*/ 5949261 w 6128435"/>
              <a:gd name="connsiteY93" fmla="*/ 4449185 h 6858000"/>
              <a:gd name="connsiteX94" fmla="*/ 5957504 w 6128435"/>
              <a:gd name="connsiteY94" fmla="*/ 4465911 h 6858000"/>
              <a:gd name="connsiteX95" fmla="*/ 5964689 w 6128435"/>
              <a:gd name="connsiteY95" fmla="*/ 4468532 h 6858000"/>
              <a:gd name="connsiteX96" fmla="*/ 5967062 w 6128435"/>
              <a:gd name="connsiteY96" fmla="*/ 4479923 h 6858000"/>
              <a:gd name="connsiteX97" fmla="*/ 5968960 w 6128435"/>
              <a:gd name="connsiteY97" fmla="*/ 4482655 h 6858000"/>
              <a:gd name="connsiteX98" fmla="*/ 5978567 w 6128435"/>
              <a:gd name="connsiteY98" fmla="*/ 4498605 h 6858000"/>
              <a:gd name="connsiteX99" fmla="*/ 5980106 w 6128435"/>
              <a:gd name="connsiteY99" fmla="*/ 4585087 h 6858000"/>
              <a:gd name="connsiteX100" fmla="*/ 5998138 w 6128435"/>
              <a:gd name="connsiteY100" fmla="*/ 4697518 h 6858000"/>
              <a:gd name="connsiteX101" fmla="*/ 6013516 w 6128435"/>
              <a:gd name="connsiteY101" fmla="*/ 4786619 h 6858000"/>
              <a:gd name="connsiteX102" fmla="*/ 6025404 w 6128435"/>
              <a:gd name="connsiteY102" fmla="*/ 4858148 h 6858000"/>
              <a:gd name="connsiteX103" fmla="*/ 6007749 w 6128435"/>
              <a:gd name="connsiteY103" fmla="*/ 4964715 h 6858000"/>
              <a:gd name="connsiteX104" fmla="*/ 6005269 w 6128435"/>
              <a:gd name="connsiteY104" fmla="*/ 5150567 h 6858000"/>
              <a:gd name="connsiteX105" fmla="*/ 6001127 w 6128435"/>
              <a:gd name="connsiteY105" fmla="*/ 5164609 h 6858000"/>
              <a:gd name="connsiteX106" fmla="*/ 5996647 w 6128435"/>
              <a:gd name="connsiteY106" fmla="*/ 5185640 h 6858000"/>
              <a:gd name="connsiteX107" fmla="*/ 5998514 w 6128435"/>
              <a:gd name="connsiteY107" fmla="*/ 5189673 h 6858000"/>
              <a:gd name="connsiteX108" fmla="*/ 5995970 w 6128435"/>
              <a:gd name="connsiteY108" fmla="*/ 5221547 h 6858000"/>
              <a:gd name="connsiteX109" fmla="*/ 5997218 w 6128435"/>
              <a:gd name="connsiteY109" fmla="*/ 5222031 h 6858000"/>
              <a:gd name="connsiteX110" fmla="*/ 6002116 w 6128435"/>
              <a:gd name="connsiteY110" fmla="*/ 5231223 h 6858000"/>
              <a:gd name="connsiteX111" fmla="*/ 6008541 w 6128435"/>
              <a:gd name="connsiteY111" fmla="*/ 5248680 h 6858000"/>
              <a:gd name="connsiteX112" fmla="*/ 6039260 w 6128435"/>
              <a:gd name="connsiteY112" fmla="*/ 5289518 h 6858000"/>
              <a:gd name="connsiteX113" fmla="*/ 6036748 w 6128435"/>
              <a:gd name="connsiteY113" fmla="*/ 5322752 h 6858000"/>
              <a:gd name="connsiteX114" fmla="*/ 6036943 w 6128435"/>
              <a:gd name="connsiteY114" fmla="*/ 5329480 h 6858000"/>
              <a:gd name="connsiteX115" fmla="*/ 6037236 w 6128435"/>
              <a:gd name="connsiteY115" fmla="*/ 5329634 h 6858000"/>
              <a:gd name="connsiteX116" fmla="*/ 6038019 w 6128435"/>
              <a:gd name="connsiteY116" fmla="*/ 5336764 h 6858000"/>
              <a:gd name="connsiteX117" fmla="*/ 6037298 w 6128435"/>
              <a:gd name="connsiteY117" fmla="*/ 5341753 h 6858000"/>
              <a:gd name="connsiteX118" fmla="*/ 6037677 w 6128435"/>
              <a:gd name="connsiteY118" fmla="*/ 5354807 h 6858000"/>
              <a:gd name="connsiteX119" fmla="*/ 6039728 w 6128435"/>
              <a:gd name="connsiteY119" fmla="*/ 5359416 h 6858000"/>
              <a:gd name="connsiteX120" fmla="*/ 6043311 w 6128435"/>
              <a:gd name="connsiteY120" fmla="*/ 5361407 h 6858000"/>
              <a:gd name="connsiteX121" fmla="*/ 6042954 w 6128435"/>
              <a:gd name="connsiteY121" fmla="*/ 5362576 h 6858000"/>
              <a:gd name="connsiteX122" fmla="*/ 6053435 w 6128435"/>
              <a:gd name="connsiteY122" fmla="*/ 5387547 h 6858000"/>
              <a:gd name="connsiteX123" fmla="*/ 6065933 w 6128435"/>
              <a:gd name="connsiteY123" fmla="*/ 5443002 h 6858000"/>
              <a:gd name="connsiteX124" fmla="*/ 6068640 w 6128435"/>
              <a:gd name="connsiteY124" fmla="*/ 5474503 h 6858000"/>
              <a:gd name="connsiteX125" fmla="*/ 6080922 w 6128435"/>
              <a:gd name="connsiteY125" fmla="*/ 5561070 h 6858000"/>
              <a:gd name="connsiteX126" fmla="*/ 6096949 w 6128435"/>
              <a:gd name="connsiteY126" fmla="*/ 5648179 h 6858000"/>
              <a:gd name="connsiteX127" fmla="*/ 6125703 w 6128435"/>
              <a:gd name="connsiteY127" fmla="*/ 5692894 h 6858000"/>
              <a:gd name="connsiteX128" fmla="*/ 6126670 w 6128435"/>
              <a:gd name="connsiteY128" fmla="*/ 5697882 h 6858000"/>
              <a:gd name="connsiteX129" fmla="*/ 6124061 w 6128435"/>
              <a:gd name="connsiteY129" fmla="*/ 5710294 h 6858000"/>
              <a:gd name="connsiteX130" fmla="*/ 6122213 w 6128435"/>
              <a:gd name="connsiteY130" fmla="*/ 5714762 h 6858000"/>
              <a:gd name="connsiteX131" fmla="*/ 6121353 w 6128435"/>
              <a:gd name="connsiteY131" fmla="*/ 5721725 h 6858000"/>
              <a:gd name="connsiteX132" fmla="*/ 6121607 w 6128435"/>
              <a:gd name="connsiteY132" fmla="*/ 5721959 h 6858000"/>
              <a:gd name="connsiteX133" fmla="*/ 6120262 w 6128435"/>
              <a:gd name="connsiteY133" fmla="*/ 5728358 h 6858000"/>
              <a:gd name="connsiteX134" fmla="*/ 6110194 w 6128435"/>
              <a:gd name="connsiteY134" fmla="*/ 5758853 h 6858000"/>
              <a:gd name="connsiteX135" fmla="*/ 6127519 w 6128435"/>
              <a:gd name="connsiteY135" fmla="*/ 5865775 h 6858000"/>
              <a:gd name="connsiteX136" fmla="*/ 6128435 w 6128435"/>
              <a:gd name="connsiteY136" fmla="*/ 5870164 h 6858000"/>
              <a:gd name="connsiteX137" fmla="*/ 6119217 w 6128435"/>
              <a:gd name="connsiteY137" fmla="*/ 5888542 h 6858000"/>
              <a:gd name="connsiteX138" fmla="*/ 6115966 w 6128435"/>
              <a:gd name="connsiteY138" fmla="*/ 5898387 h 6858000"/>
              <a:gd name="connsiteX139" fmla="*/ 6111924 w 6128435"/>
              <a:gd name="connsiteY139" fmla="*/ 5900444 h 6858000"/>
              <a:gd name="connsiteX140" fmla="*/ 6108716 w 6128435"/>
              <a:gd name="connsiteY140" fmla="*/ 5915345 h 6858000"/>
              <a:gd name="connsiteX141" fmla="*/ 6109524 w 6128435"/>
              <a:gd name="connsiteY141" fmla="*/ 5917328 h 6858000"/>
              <a:gd name="connsiteX142" fmla="*/ 6102493 w 6128435"/>
              <a:gd name="connsiteY142" fmla="*/ 5928602 h 6858000"/>
              <a:gd name="connsiteX143" fmla="*/ 6056863 w 6128435"/>
              <a:gd name="connsiteY143" fmla="*/ 6000643 h 6858000"/>
              <a:gd name="connsiteX144" fmla="*/ 6045436 w 6128435"/>
              <a:gd name="connsiteY144" fmla="*/ 6124480 h 6858000"/>
              <a:gd name="connsiteX145" fmla="*/ 6030489 w 6128435"/>
              <a:gd name="connsiteY145" fmla="*/ 6317666 h 6858000"/>
              <a:gd name="connsiteX146" fmla="*/ 6007492 w 6128435"/>
              <a:gd name="connsiteY146" fmla="*/ 6440818 h 6858000"/>
              <a:gd name="connsiteX147" fmla="*/ 6009467 w 6128435"/>
              <a:gd name="connsiteY147" fmla="*/ 6487076 h 6858000"/>
              <a:gd name="connsiteX148" fmla="*/ 5995064 w 6128435"/>
              <a:gd name="connsiteY148" fmla="*/ 6540791 h 6858000"/>
              <a:gd name="connsiteX149" fmla="*/ 5996309 w 6128435"/>
              <a:gd name="connsiteY149" fmla="*/ 6543961 h 6858000"/>
              <a:gd name="connsiteX150" fmla="*/ 5996048 w 6128435"/>
              <a:gd name="connsiteY150" fmla="*/ 6555444 h 6858000"/>
              <a:gd name="connsiteX151" fmla="*/ 6002524 w 6128435"/>
              <a:gd name="connsiteY151" fmla="*/ 6560188 h 6858000"/>
              <a:gd name="connsiteX152" fmla="*/ 6006823 w 6128435"/>
              <a:gd name="connsiteY152" fmla="*/ 6578546 h 6858000"/>
              <a:gd name="connsiteX153" fmla="*/ 6004510 w 6128435"/>
              <a:gd name="connsiteY153" fmla="*/ 6599256 h 6858000"/>
              <a:gd name="connsiteX154" fmla="*/ 5986207 w 6128435"/>
              <a:gd name="connsiteY154" fmla="*/ 6695855 h 6858000"/>
              <a:gd name="connsiteX155" fmla="*/ 5979428 w 6128435"/>
              <a:gd name="connsiteY155" fmla="*/ 6754678 h 6858000"/>
              <a:gd name="connsiteX156" fmla="*/ 5983398 w 6128435"/>
              <a:gd name="connsiteY156" fmla="*/ 6778641 h 6858000"/>
              <a:gd name="connsiteX157" fmla="*/ 5984543 w 6128435"/>
              <a:gd name="connsiteY157" fmla="*/ 6811016 h 6858000"/>
              <a:gd name="connsiteX158" fmla="*/ 5981802 w 6128435"/>
              <a:gd name="connsiteY158" fmla="*/ 6838578 h 6858000"/>
              <a:gd name="connsiteX159" fmla="*/ 5979671 w 6128435"/>
              <a:gd name="connsiteY159" fmla="*/ 6858000 h 6858000"/>
              <a:gd name="connsiteX160" fmla="*/ 0 w 6128435"/>
              <a:gd name="connsiteY160" fmla="*/ 6858000 h 6858000"/>
              <a:gd name="connsiteX161" fmla="*/ 0 w 6128435"/>
              <a:gd name="connsiteY16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2236 w 6128435"/>
              <a:gd name="connsiteY52" fmla="*/ 3019791 h 6858000"/>
              <a:gd name="connsiteX53" fmla="*/ 5481505 w 6128435"/>
              <a:gd name="connsiteY53" fmla="*/ 3095286 h 6858000"/>
              <a:gd name="connsiteX54" fmla="*/ 5477595 w 6128435"/>
              <a:gd name="connsiteY54" fmla="*/ 3250534 h 6858000"/>
              <a:gd name="connsiteX55" fmla="*/ 5532836 w 6128435"/>
              <a:gd name="connsiteY55" fmla="*/ 3353840 h 6858000"/>
              <a:gd name="connsiteX56" fmla="*/ 5561229 w 6128435"/>
              <a:gd name="connsiteY56" fmla="*/ 3395784 h 6858000"/>
              <a:gd name="connsiteX57" fmla="*/ 5589758 w 6128435"/>
              <a:gd name="connsiteY57" fmla="*/ 3506453 h 6858000"/>
              <a:gd name="connsiteX58" fmla="*/ 5596144 w 6128435"/>
              <a:gd name="connsiteY58" fmla="*/ 3534624 h 6858000"/>
              <a:gd name="connsiteX59" fmla="*/ 5597750 w 6128435"/>
              <a:gd name="connsiteY59" fmla="*/ 3534129 h 6858000"/>
              <a:gd name="connsiteX60" fmla="*/ 5599700 w 6128435"/>
              <a:gd name="connsiteY60" fmla="*/ 3547221 h 6858000"/>
              <a:gd name="connsiteX61" fmla="*/ 5615031 w 6128435"/>
              <a:gd name="connsiteY61" fmla="*/ 3557482 h 6858000"/>
              <a:gd name="connsiteX62" fmla="*/ 5618377 w 6128435"/>
              <a:gd name="connsiteY62" fmla="*/ 3588431 h 6858000"/>
              <a:gd name="connsiteX63" fmla="*/ 5612155 w 6128435"/>
              <a:gd name="connsiteY63" fmla="*/ 3589869 h 6858000"/>
              <a:gd name="connsiteX64" fmla="*/ 5620843 w 6128435"/>
              <a:gd name="connsiteY64" fmla="*/ 3606745 h 6858000"/>
              <a:gd name="connsiteX65" fmla="*/ 5655472 w 6128435"/>
              <a:gd name="connsiteY65" fmla="*/ 3678877 h 6858000"/>
              <a:gd name="connsiteX66" fmla="*/ 5680448 w 6128435"/>
              <a:gd name="connsiteY66" fmla="*/ 3717760 h 6858000"/>
              <a:gd name="connsiteX67" fmla="*/ 5683015 w 6128435"/>
              <a:gd name="connsiteY67" fmla="*/ 3762025 h 6858000"/>
              <a:gd name="connsiteX68" fmla="*/ 5696643 w 6128435"/>
              <a:gd name="connsiteY68" fmla="*/ 3773888 h 6858000"/>
              <a:gd name="connsiteX69" fmla="*/ 5699203 w 6128435"/>
              <a:gd name="connsiteY69" fmla="*/ 3775823 h 6858000"/>
              <a:gd name="connsiteX70" fmla="*/ 5704824 w 6128435"/>
              <a:gd name="connsiteY70" fmla="*/ 3785966 h 6858000"/>
              <a:gd name="connsiteX71" fmla="*/ 5712204 w 6128435"/>
              <a:gd name="connsiteY71" fmla="*/ 3785830 h 6858000"/>
              <a:gd name="connsiteX72" fmla="*/ 5724816 w 6128435"/>
              <a:gd name="connsiteY72" fmla="*/ 3798949 h 6858000"/>
              <a:gd name="connsiteX73" fmla="*/ 5733539 w 6128435"/>
              <a:gd name="connsiteY73" fmla="*/ 3818457 h 6858000"/>
              <a:gd name="connsiteX74" fmla="*/ 5768491 w 6128435"/>
              <a:gd name="connsiteY74" fmla="*/ 3914399 h 6858000"/>
              <a:gd name="connsiteX75" fmla="*/ 5793123 w 6128435"/>
              <a:gd name="connsiteY75" fmla="*/ 3969952 h 6858000"/>
              <a:gd name="connsiteX76" fmla="*/ 5808321 w 6128435"/>
              <a:gd name="connsiteY76" fmla="*/ 3988153 h 6858000"/>
              <a:gd name="connsiteX77" fmla="*/ 5825621 w 6128435"/>
              <a:gd name="connsiteY77" fmla="*/ 4015525 h 6858000"/>
              <a:gd name="connsiteX78" fmla="*/ 5860672 w 6128435"/>
              <a:gd name="connsiteY78" fmla="*/ 4061579 h 6858000"/>
              <a:gd name="connsiteX79" fmla="*/ 5872173 w 6128435"/>
              <a:gd name="connsiteY79" fmla="*/ 4088497 h 6858000"/>
              <a:gd name="connsiteX80" fmla="*/ 5883705 w 6128435"/>
              <a:gd name="connsiteY80" fmla="*/ 4101899 h 6858000"/>
              <a:gd name="connsiteX81" fmla="*/ 5885314 w 6128435"/>
              <a:gd name="connsiteY81" fmla="*/ 4108387 h 6858000"/>
              <a:gd name="connsiteX82" fmla="*/ 5894095 w 6128435"/>
              <a:gd name="connsiteY82" fmla="*/ 4128857 h 6858000"/>
              <a:gd name="connsiteX83" fmla="*/ 5898339 w 6128435"/>
              <a:gd name="connsiteY83" fmla="*/ 4140800 h 6858000"/>
              <a:gd name="connsiteX84" fmla="*/ 5899734 w 6128435"/>
              <a:gd name="connsiteY84" fmla="*/ 4145632 h 6858000"/>
              <a:gd name="connsiteX85" fmla="*/ 5903513 w 6128435"/>
              <a:gd name="connsiteY85" fmla="*/ 4187661 h 6858000"/>
              <a:gd name="connsiteX86" fmla="*/ 5917114 w 6128435"/>
              <a:gd name="connsiteY86" fmla="*/ 4213096 h 6858000"/>
              <a:gd name="connsiteX87" fmla="*/ 5921153 w 6128435"/>
              <a:gd name="connsiteY87" fmla="*/ 4236222 h 6858000"/>
              <a:gd name="connsiteX88" fmla="*/ 5924233 w 6128435"/>
              <a:gd name="connsiteY88" fmla="*/ 4242060 h 6858000"/>
              <a:gd name="connsiteX89" fmla="*/ 5928910 w 6128435"/>
              <a:gd name="connsiteY89" fmla="*/ 4300973 h 6858000"/>
              <a:gd name="connsiteX90" fmla="*/ 5939320 w 6128435"/>
              <a:gd name="connsiteY90" fmla="*/ 4340435 h 6858000"/>
              <a:gd name="connsiteX91" fmla="*/ 5946705 w 6128435"/>
              <a:gd name="connsiteY91" fmla="*/ 4428051 h 6858000"/>
              <a:gd name="connsiteX92" fmla="*/ 5949261 w 6128435"/>
              <a:gd name="connsiteY92" fmla="*/ 4449185 h 6858000"/>
              <a:gd name="connsiteX93" fmla="*/ 5957504 w 6128435"/>
              <a:gd name="connsiteY93" fmla="*/ 4465911 h 6858000"/>
              <a:gd name="connsiteX94" fmla="*/ 5964689 w 6128435"/>
              <a:gd name="connsiteY94" fmla="*/ 4468532 h 6858000"/>
              <a:gd name="connsiteX95" fmla="*/ 5967062 w 6128435"/>
              <a:gd name="connsiteY95" fmla="*/ 4479923 h 6858000"/>
              <a:gd name="connsiteX96" fmla="*/ 5968960 w 6128435"/>
              <a:gd name="connsiteY96" fmla="*/ 4482655 h 6858000"/>
              <a:gd name="connsiteX97" fmla="*/ 5978567 w 6128435"/>
              <a:gd name="connsiteY97" fmla="*/ 4498605 h 6858000"/>
              <a:gd name="connsiteX98" fmla="*/ 5980106 w 6128435"/>
              <a:gd name="connsiteY98" fmla="*/ 4585087 h 6858000"/>
              <a:gd name="connsiteX99" fmla="*/ 5998138 w 6128435"/>
              <a:gd name="connsiteY99" fmla="*/ 4697518 h 6858000"/>
              <a:gd name="connsiteX100" fmla="*/ 6013516 w 6128435"/>
              <a:gd name="connsiteY100" fmla="*/ 4786619 h 6858000"/>
              <a:gd name="connsiteX101" fmla="*/ 6025404 w 6128435"/>
              <a:gd name="connsiteY101" fmla="*/ 4858148 h 6858000"/>
              <a:gd name="connsiteX102" fmla="*/ 6007749 w 6128435"/>
              <a:gd name="connsiteY102" fmla="*/ 4964715 h 6858000"/>
              <a:gd name="connsiteX103" fmla="*/ 6005269 w 6128435"/>
              <a:gd name="connsiteY103" fmla="*/ 5150567 h 6858000"/>
              <a:gd name="connsiteX104" fmla="*/ 6001127 w 6128435"/>
              <a:gd name="connsiteY104" fmla="*/ 5164609 h 6858000"/>
              <a:gd name="connsiteX105" fmla="*/ 5996647 w 6128435"/>
              <a:gd name="connsiteY105" fmla="*/ 5185640 h 6858000"/>
              <a:gd name="connsiteX106" fmla="*/ 5998514 w 6128435"/>
              <a:gd name="connsiteY106" fmla="*/ 5189673 h 6858000"/>
              <a:gd name="connsiteX107" fmla="*/ 5995970 w 6128435"/>
              <a:gd name="connsiteY107" fmla="*/ 5221547 h 6858000"/>
              <a:gd name="connsiteX108" fmla="*/ 5997218 w 6128435"/>
              <a:gd name="connsiteY108" fmla="*/ 5222031 h 6858000"/>
              <a:gd name="connsiteX109" fmla="*/ 6002116 w 6128435"/>
              <a:gd name="connsiteY109" fmla="*/ 5231223 h 6858000"/>
              <a:gd name="connsiteX110" fmla="*/ 6008541 w 6128435"/>
              <a:gd name="connsiteY110" fmla="*/ 5248680 h 6858000"/>
              <a:gd name="connsiteX111" fmla="*/ 6039260 w 6128435"/>
              <a:gd name="connsiteY111" fmla="*/ 5289518 h 6858000"/>
              <a:gd name="connsiteX112" fmla="*/ 6036748 w 6128435"/>
              <a:gd name="connsiteY112" fmla="*/ 5322752 h 6858000"/>
              <a:gd name="connsiteX113" fmla="*/ 6036943 w 6128435"/>
              <a:gd name="connsiteY113" fmla="*/ 5329480 h 6858000"/>
              <a:gd name="connsiteX114" fmla="*/ 6037236 w 6128435"/>
              <a:gd name="connsiteY114" fmla="*/ 5329634 h 6858000"/>
              <a:gd name="connsiteX115" fmla="*/ 6038019 w 6128435"/>
              <a:gd name="connsiteY115" fmla="*/ 5336764 h 6858000"/>
              <a:gd name="connsiteX116" fmla="*/ 6037298 w 6128435"/>
              <a:gd name="connsiteY116" fmla="*/ 5341753 h 6858000"/>
              <a:gd name="connsiteX117" fmla="*/ 6037677 w 6128435"/>
              <a:gd name="connsiteY117" fmla="*/ 5354807 h 6858000"/>
              <a:gd name="connsiteX118" fmla="*/ 6039728 w 6128435"/>
              <a:gd name="connsiteY118" fmla="*/ 5359416 h 6858000"/>
              <a:gd name="connsiteX119" fmla="*/ 6043311 w 6128435"/>
              <a:gd name="connsiteY119" fmla="*/ 5361407 h 6858000"/>
              <a:gd name="connsiteX120" fmla="*/ 6042954 w 6128435"/>
              <a:gd name="connsiteY120" fmla="*/ 5362576 h 6858000"/>
              <a:gd name="connsiteX121" fmla="*/ 6053435 w 6128435"/>
              <a:gd name="connsiteY121" fmla="*/ 5387547 h 6858000"/>
              <a:gd name="connsiteX122" fmla="*/ 6065933 w 6128435"/>
              <a:gd name="connsiteY122" fmla="*/ 5443002 h 6858000"/>
              <a:gd name="connsiteX123" fmla="*/ 6068640 w 6128435"/>
              <a:gd name="connsiteY123" fmla="*/ 5474503 h 6858000"/>
              <a:gd name="connsiteX124" fmla="*/ 6080922 w 6128435"/>
              <a:gd name="connsiteY124" fmla="*/ 5561070 h 6858000"/>
              <a:gd name="connsiteX125" fmla="*/ 6096949 w 6128435"/>
              <a:gd name="connsiteY125" fmla="*/ 5648179 h 6858000"/>
              <a:gd name="connsiteX126" fmla="*/ 6125703 w 6128435"/>
              <a:gd name="connsiteY126" fmla="*/ 5692894 h 6858000"/>
              <a:gd name="connsiteX127" fmla="*/ 6126670 w 6128435"/>
              <a:gd name="connsiteY127" fmla="*/ 5697882 h 6858000"/>
              <a:gd name="connsiteX128" fmla="*/ 6124061 w 6128435"/>
              <a:gd name="connsiteY128" fmla="*/ 5710294 h 6858000"/>
              <a:gd name="connsiteX129" fmla="*/ 6122213 w 6128435"/>
              <a:gd name="connsiteY129" fmla="*/ 5714762 h 6858000"/>
              <a:gd name="connsiteX130" fmla="*/ 6121353 w 6128435"/>
              <a:gd name="connsiteY130" fmla="*/ 5721725 h 6858000"/>
              <a:gd name="connsiteX131" fmla="*/ 6121607 w 6128435"/>
              <a:gd name="connsiteY131" fmla="*/ 5721959 h 6858000"/>
              <a:gd name="connsiteX132" fmla="*/ 6120262 w 6128435"/>
              <a:gd name="connsiteY132" fmla="*/ 5728358 h 6858000"/>
              <a:gd name="connsiteX133" fmla="*/ 6110194 w 6128435"/>
              <a:gd name="connsiteY133" fmla="*/ 5758853 h 6858000"/>
              <a:gd name="connsiteX134" fmla="*/ 6127519 w 6128435"/>
              <a:gd name="connsiteY134" fmla="*/ 5865775 h 6858000"/>
              <a:gd name="connsiteX135" fmla="*/ 6128435 w 6128435"/>
              <a:gd name="connsiteY135" fmla="*/ 5870164 h 6858000"/>
              <a:gd name="connsiteX136" fmla="*/ 6119217 w 6128435"/>
              <a:gd name="connsiteY136" fmla="*/ 5888542 h 6858000"/>
              <a:gd name="connsiteX137" fmla="*/ 6115966 w 6128435"/>
              <a:gd name="connsiteY137" fmla="*/ 5898387 h 6858000"/>
              <a:gd name="connsiteX138" fmla="*/ 6111924 w 6128435"/>
              <a:gd name="connsiteY138" fmla="*/ 5900444 h 6858000"/>
              <a:gd name="connsiteX139" fmla="*/ 6108716 w 6128435"/>
              <a:gd name="connsiteY139" fmla="*/ 5915345 h 6858000"/>
              <a:gd name="connsiteX140" fmla="*/ 6109524 w 6128435"/>
              <a:gd name="connsiteY140" fmla="*/ 5917328 h 6858000"/>
              <a:gd name="connsiteX141" fmla="*/ 6102493 w 6128435"/>
              <a:gd name="connsiteY141" fmla="*/ 5928602 h 6858000"/>
              <a:gd name="connsiteX142" fmla="*/ 6056863 w 6128435"/>
              <a:gd name="connsiteY142" fmla="*/ 6000643 h 6858000"/>
              <a:gd name="connsiteX143" fmla="*/ 6045436 w 6128435"/>
              <a:gd name="connsiteY143" fmla="*/ 6124480 h 6858000"/>
              <a:gd name="connsiteX144" fmla="*/ 6030489 w 6128435"/>
              <a:gd name="connsiteY144" fmla="*/ 6317666 h 6858000"/>
              <a:gd name="connsiteX145" fmla="*/ 6007492 w 6128435"/>
              <a:gd name="connsiteY145" fmla="*/ 6440818 h 6858000"/>
              <a:gd name="connsiteX146" fmla="*/ 6009467 w 6128435"/>
              <a:gd name="connsiteY146" fmla="*/ 6487076 h 6858000"/>
              <a:gd name="connsiteX147" fmla="*/ 5995064 w 6128435"/>
              <a:gd name="connsiteY147" fmla="*/ 6540791 h 6858000"/>
              <a:gd name="connsiteX148" fmla="*/ 5996309 w 6128435"/>
              <a:gd name="connsiteY148" fmla="*/ 6543961 h 6858000"/>
              <a:gd name="connsiteX149" fmla="*/ 5996048 w 6128435"/>
              <a:gd name="connsiteY149" fmla="*/ 6555444 h 6858000"/>
              <a:gd name="connsiteX150" fmla="*/ 6002524 w 6128435"/>
              <a:gd name="connsiteY150" fmla="*/ 6560188 h 6858000"/>
              <a:gd name="connsiteX151" fmla="*/ 6006823 w 6128435"/>
              <a:gd name="connsiteY151" fmla="*/ 6578546 h 6858000"/>
              <a:gd name="connsiteX152" fmla="*/ 6004510 w 6128435"/>
              <a:gd name="connsiteY152" fmla="*/ 6599256 h 6858000"/>
              <a:gd name="connsiteX153" fmla="*/ 5986207 w 6128435"/>
              <a:gd name="connsiteY153" fmla="*/ 6695855 h 6858000"/>
              <a:gd name="connsiteX154" fmla="*/ 5979428 w 6128435"/>
              <a:gd name="connsiteY154" fmla="*/ 6754678 h 6858000"/>
              <a:gd name="connsiteX155" fmla="*/ 5983398 w 6128435"/>
              <a:gd name="connsiteY155" fmla="*/ 6778641 h 6858000"/>
              <a:gd name="connsiteX156" fmla="*/ 5984543 w 6128435"/>
              <a:gd name="connsiteY156" fmla="*/ 6811016 h 6858000"/>
              <a:gd name="connsiteX157" fmla="*/ 5981802 w 6128435"/>
              <a:gd name="connsiteY157" fmla="*/ 6838578 h 6858000"/>
              <a:gd name="connsiteX158" fmla="*/ 5979671 w 6128435"/>
              <a:gd name="connsiteY158" fmla="*/ 6858000 h 6858000"/>
              <a:gd name="connsiteX159" fmla="*/ 0 w 6128435"/>
              <a:gd name="connsiteY159" fmla="*/ 6858000 h 6858000"/>
              <a:gd name="connsiteX160" fmla="*/ 0 w 6128435"/>
              <a:gd name="connsiteY16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1505 w 6128435"/>
              <a:gd name="connsiteY52" fmla="*/ 3095286 h 6858000"/>
              <a:gd name="connsiteX53" fmla="*/ 5477595 w 6128435"/>
              <a:gd name="connsiteY53" fmla="*/ 3250534 h 6858000"/>
              <a:gd name="connsiteX54" fmla="*/ 5532836 w 6128435"/>
              <a:gd name="connsiteY54" fmla="*/ 3353840 h 6858000"/>
              <a:gd name="connsiteX55" fmla="*/ 5561229 w 6128435"/>
              <a:gd name="connsiteY55" fmla="*/ 3395784 h 6858000"/>
              <a:gd name="connsiteX56" fmla="*/ 5589758 w 6128435"/>
              <a:gd name="connsiteY56" fmla="*/ 3506453 h 6858000"/>
              <a:gd name="connsiteX57" fmla="*/ 5596144 w 6128435"/>
              <a:gd name="connsiteY57" fmla="*/ 3534624 h 6858000"/>
              <a:gd name="connsiteX58" fmla="*/ 5597750 w 6128435"/>
              <a:gd name="connsiteY58" fmla="*/ 3534129 h 6858000"/>
              <a:gd name="connsiteX59" fmla="*/ 5599700 w 6128435"/>
              <a:gd name="connsiteY59" fmla="*/ 3547221 h 6858000"/>
              <a:gd name="connsiteX60" fmla="*/ 5615031 w 6128435"/>
              <a:gd name="connsiteY60" fmla="*/ 3557482 h 6858000"/>
              <a:gd name="connsiteX61" fmla="*/ 5618377 w 6128435"/>
              <a:gd name="connsiteY61" fmla="*/ 3588431 h 6858000"/>
              <a:gd name="connsiteX62" fmla="*/ 5612155 w 6128435"/>
              <a:gd name="connsiteY62" fmla="*/ 3589869 h 6858000"/>
              <a:gd name="connsiteX63" fmla="*/ 5620843 w 6128435"/>
              <a:gd name="connsiteY63" fmla="*/ 3606745 h 6858000"/>
              <a:gd name="connsiteX64" fmla="*/ 5655472 w 6128435"/>
              <a:gd name="connsiteY64" fmla="*/ 3678877 h 6858000"/>
              <a:gd name="connsiteX65" fmla="*/ 5680448 w 6128435"/>
              <a:gd name="connsiteY65" fmla="*/ 3717760 h 6858000"/>
              <a:gd name="connsiteX66" fmla="*/ 5683015 w 6128435"/>
              <a:gd name="connsiteY66" fmla="*/ 3762025 h 6858000"/>
              <a:gd name="connsiteX67" fmla="*/ 5696643 w 6128435"/>
              <a:gd name="connsiteY67" fmla="*/ 3773888 h 6858000"/>
              <a:gd name="connsiteX68" fmla="*/ 5699203 w 6128435"/>
              <a:gd name="connsiteY68" fmla="*/ 3775823 h 6858000"/>
              <a:gd name="connsiteX69" fmla="*/ 5704824 w 6128435"/>
              <a:gd name="connsiteY69" fmla="*/ 3785966 h 6858000"/>
              <a:gd name="connsiteX70" fmla="*/ 5712204 w 6128435"/>
              <a:gd name="connsiteY70" fmla="*/ 3785830 h 6858000"/>
              <a:gd name="connsiteX71" fmla="*/ 5724816 w 6128435"/>
              <a:gd name="connsiteY71" fmla="*/ 3798949 h 6858000"/>
              <a:gd name="connsiteX72" fmla="*/ 5733539 w 6128435"/>
              <a:gd name="connsiteY72" fmla="*/ 3818457 h 6858000"/>
              <a:gd name="connsiteX73" fmla="*/ 5768491 w 6128435"/>
              <a:gd name="connsiteY73" fmla="*/ 3914399 h 6858000"/>
              <a:gd name="connsiteX74" fmla="*/ 5793123 w 6128435"/>
              <a:gd name="connsiteY74" fmla="*/ 3969952 h 6858000"/>
              <a:gd name="connsiteX75" fmla="*/ 5808321 w 6128435"/>
              <a:gd name="connsiteY75" fmla="*/ 3988153 h 6858000"/>
              <a:gd name="connsiteX76" fmla="*/ 5825621 w 6128435"/>
              <a:gd name="connsiteY76" fmla="*/ 4015525 h 6858000"/>
              <a:gd name="connsiteX77" fmla="*/ 5860672 w 6128435"/>
              <a:gd name="connsiteY77" fmla="*/ 4061579 h 6858000"/>
              <a:gd name="connsiteX78" fmla="*/ 5872173 w 6128435"/>
              <a:gd name="connsiteY78" fmla="*/ 4088497 h 6858000"/>
              <a:gd name="connsiteX79" fmla="*/ 5883705 w 6128435"/>
              <a:gd name="connsiteY79" fmla="*/ 4101899 h 6858000"/>
              <a:gd name="connsiteX80" fmla="*/ 5885314 w 6128435"/>
              <a:gd name="connsiteY80" fmla="*/ 4108387 h 6858000"/>
              <a:gd name="connsiteX81" fmla="*/ 5894095 w 6128435"/>
              <a:gd name="connsiteY81" fmla="*/ 4128857 h 6858000"/>
              <a:gd name="connsiteX82" fmla="*/ 5898339 w 6128435"/>
              <a:gd name="connsiteY82" fmla="*/ 4140800 h 6858000"/>
              <a:gd name="connsiteX83" fmla="*/ 5899734 w 6128435"/>
              <a:gd name="connsiteY83" fmla="*/ 4145632 h 6858000"/>
              <a:gd name="connsiteX84" fmla="*/ 5903513 w 6128435"/>
              <a:gd name="connsiteY84" fmla="*/ 4187661 h 6858000"/>
              <a:gd name="connsiteX85" fmla="*/ 5917114 w 6128435"/>
              <a:gd name="connsiteY85" fmla="*/ 4213096 h 6858000"/>
              <a:gd name="connsiteX86" fmla="*/ 5921153 w 6128435"/>
              <a:gd name="connsiteY86" fmla="*/ 4236222 h 6858000"/>
              <a:gd name="connsiteX87" fmla="*/ 5924233 w 6128435"/>
              <a:gd name="connsiteY87" fmla="*/ 4242060 h 6858000"/>
              <a:gd name="connsiteX88" fmla="*/ 5928910 w 6128435"/>
              <a:gd name="connsiteY88" fmla="*/ 4300973 h 6858000"/>
              <a:gd name="connsiteX89" fmla="*/ 5939320 w 6128435"/>
              <a:gd name="connsiteY89" fmla="*/ 4340435 h 6858000"/>
              <a:gd name="connsiteX90" fmla="*/ 5946705 w 6128435"/>
              <a:gd name="connsiteY90" fmla="*/ 4428051 h 6858000"/>
              <a:gd name="connsiteX91" fmla="*/ 5949261 w 6128435"/>
              <a:gd name="connsiteY91" fmla="*/ 4449185 h 6858000"/>
              <a:gd name="connsiteX92" fmla="*/ 5957504 w 6128435"/>
              <a:gd name="connsiteY92" fmla="*/ 4465911 h 6858000"/>
              <a:gd name="connsiteX93" fmla="*/ 5964689 w 6128435"/>
              <a:gd name="connsiteY93" fmla="*/ 4468532 h 6858000"/>
              <a:gd name="connsiteX94" fmla="*/ 5967062 w 6128435"/>
              <a:gd name="connsiteY94" fmla="*/ 4479923 h 6858000"/>
              <a:gd name="connsiteX95" fmla="*/ 5968960 w 6128435"/>
              <a:gd name="connsiteY95" fmla="*/ 4482655 h 6858000"/>
              <a:gd name="connsiteX96" fmla="*/ 5978567 w 6128435"/>
              <a:gd name="connsiteY96" fmla="*/ 4498605 h 6858000"/>
              <a:gd name="connsiteX97" fmla="*/ 5980106 w 6128435"/>
              <a:gd name="connsiteY97" fmla="*/ 4585087 h 6858000"/>
              <a:gd name="connsiteX98" fmla="*/ 5998138 w 6128435"/>
              <a:gd name="connsiteY98" fmla="*/ 4697518 h 6858000"/>
              <a:gd name="connsiteX99" fmla="*/ 6013516 w 6128435"/>
              <a:gd name="connsiteY99" fmla="*/ 4786619 h 6858000"/>
              <a:gd name="connsiteX100" fmla="*/ 6025404 w 6128435"/>
              <a:gd name="connsiteY100" fmla="*/ 4858148 h 6858000"/>
              <a:gd name="connsiteX101" fmla="*/ 6007749 w 6128435"/>
              <a:gd name="connsiteY101" fmla="*/ 4964715 h 6858000"/>
              <a:gd name="connsiteX102" fmla="*/ 6005269 w 6128435"/>
              <a:gd name="connsiteY102" fmla="*/ 5150567 h 6858000"/>
              <a:gd name="connsiteX103" fmla="*/ 6001127 w 6128435"/>
              <a:gd name="connsiteY103" fmla="*/ 5164609 h 6858000"/>
              <a:gd name="connsiteX104" fmla="*/ 5996647 w 6128435"/>
              <a:gd name="connsiteY104" fmla="*/ 5185640 h 6858000"/>
              <a:gd name="connsiteX105" fmla="*/ 5998514 w 6128435"/>
              <a:gd name="connsiteY105" fmla="*/ 5189673 h 6858000"/>
              <a:gd name="connsiteX106" fmla="*/ 5995970 w 6128435"/>
              <a:gd name="connsiteY106" fmla="*/ 5221547 h 6858000"/>
              <a:gd name="connsiteX107" fmla="*/ 5997218 w 6128435"/>
              <a:gd name="connsiteY107" fmla="*/ 5222031 h 6858000"/>
              <a:gd name="connsiteX108" fmla="*/ 6002116 w 6128435"/>
              <a:gd name="connsiteY108" fmla="*/ 5231223 h 6858000"/>
              <a:gd name="connsiteX109" fmla="*/ 6008541 w 6128435"/>
              <a:gd name="connsiteY109" fmla="*/ 5248680 h 6858000"/>
              <a:gd name="connsiteX110" fmla="*/ 6039260 w 6128435"/>
              <a:gd name="connsiteY110" fmla="*/ 5289518 h 6858000"/>
              <a:gd name="connsiteX111" fmla="*/ 6036748 w 6128435"/>
              <a:gd name="connsiteY111" fmla="*/ 5322752 h 6858000"/>
              <a:gd name="connsiteX112" fmla="*/ 6036943 w 6128435"/>
              <a:gd name="connsiteY112" fmla="*/ 5329480 h 6858000"/>
              <a:gd name="connsiteX113" fmla="*/ 6037236 w 6128435"/>
              <a:gd name="connsiteY113" fmla="*/ 5329634 h 6858000"/>
              <a:gd name="connsiteX114" fmla="*/ 6038019 w 6128435"/>
              <a:gd name="connsiteY114" fmla="*/ 5336764 h 6858000"/>
              <a:gd name="connsiteX115" fmla="*/ 6037298 w 6128435"/>
              <a:gd name="connsiteY115" fmla="*/ 5341753 h 6858000"/>
              <a:gd name="connsiteX116" fmla="*/ 6037677 w 6128435"/>
              <a:gd name="connsiteY116" fmla="*/ 5354807 h 6858000"/>
              <a:gd name="connsiteX117" fmla="*/ 6039728 w 6128435"/>
              <a:gd name="connsiteY117" fmla="*/ 5359416 h 6858000"/>
              <a:gd name="connsiteX118" fmla="*/ 6043311 w 6128435"/>
              <a:gd name="connsiteY118" fmla="*/ 5361407 h 6858000"/>
              <a:gd name="connsiteX119" fmla="*/ 6042954 w 6128435"/>
              <a:gd name="connsiteY119" fmla="*/ 5362576 h 6858000"/>
              <a:gd name="connsiteX120" fmla="*/ 6053435 w 6128435"/>
              <a:gd name="connsiteY120" fmla="*/ 5387547 h 6858000"/>
              <a:gd name="connsiteX121" fmla="*/ 6065933 w 6128435"/>
              <a:gd name="connsiteY121" fmla="*/ 5443002 h 6858000"/>
              <a:gd name="connsiteX122" fmla="*/ 6068640 w 6128435"/>
              <a:gd name="connsiteY122" fmla="*/ 5474503 h 6858000"/>
              <a:gd name="connsiteX123" fmla="*/ 6080922 w 6128435"/>
              <a:gd name="connsiteY123" fmla="*/ 5561070 h 6858000"/>
              <a:gd name="connsiteX124" fmla="*/ 6096949 w 6128435"/>
              <a:gd name="connsiteY124" fmla="*/ 5648179 h 6858000"/>
              <a:gd name="connsiteX125" fmla="*/ 6125703 w 6128435"/>
              <a:gd name="connsiteY125" fmla="*/ 5692894 h 6858000"/>
              <a:gd name="connsiteX126" fmla="*/ 6126670 w 6128435"/>
              <a:gd name="connsiteY126" fmla="*/ 5697882 h 6858000"/>
              <a:gd name="connsiteX127" fmla="*/ 6124061 w 6128435"/>
              <a:gd name="connsiteY127" fmla="*/ 5710294 h 6858000"/>
              <a:gd name="connsiteX128" fmla="*/ 6122213 w 6128435"/>
              <a:gd name="connsiteY128" fmla="*/ 5714762 h 6858000"/>
              <a:gd name="connsiteX129" fmla="*/ 6121353 w 6128435"/>
              <a:gd name="connsiteY129" fmla="*/ 5721725 h 6858000"/>
              <a:gd name="connsiteX130" fmla="*/ 6121607 w 6128435"/>
              <a:gd name="connsiteY130" fmla="*/ 5721959 h 6858000"/>
              <a:gd name="connsiteX131" fmla="*/ 6120262 w 6128435"/>
              <a:gd name="connsiteY131" fmla="*/ 5728358 h 6858000"/>
              <a:gd name="connsiteX132" fmla="*/ 6110194 w 6128435"/>
              <a:gd name="connsiteY132" fmla="*/ 5758853 h 6858000"/>
              <a:gd name="connsiteX133" fmla="*/ 6127519 w 6128435"/>
              <a:gd name="connsiteY133" fmla="*/ 5865775 h 6858000"/>
              <a:gd name="connsiteX134" fmla="*/ 6128435 w 6128435"/>
              <a:gd name="connsiteY134" fmla="*/ 5870164 h 6858000"/>
              <a:gd name="connsiteX135" fmla="*/ 6119217 w 6128435"/>
              <a:gd name="connsiteY135" fmla="*/ 5888542 h 6858000"/>
              <a:gd name="connsiteX136" fmla="*/ 6115966 w 6128435"/>
              <a:gd name="connsiteY136" fmla="*/ 5898387 h 6858000"/>
              <a:gd name="connsiteX137" fmla="*/ 6111924 w 6128435"/>
              <a:gd name="connsiteY137" fmla="*/ 5900444 h 6858000"/>
              <a:gd name="connsiteX138" fmla="*/ 6108716 w 6128435"/>
              <a:gd name="connsiteY138" fmla="*/ 5915345 h 6858000"/>
              <a:gd name="connsiteX139" fmla="*/ 6109524 w 6128435"/>
              <a:gd name="connsiteY139" fmla="*/ 5917328 h 6858000"/>
              <a:gd name="connsiteX140" fmla="*/ 6102493 w 6128435"/>
              <a:gd name="connsiteY140" fmla="*/ 5928602 h 6858000"/>
              <a:gd name="connsiteX141" fmla="*/ 6056863 w 6128435"/>
              <a:gd name="connsiteY141" fmla="*/ 6000643 h 6858000"/>
              <a:gd name="connsiteX142" fmla="*/ 6045436 w 6128435"/>
              <a:gd name="connsiteY142" fmla="*/ 6124480 h 6858000"/>
              <a:gd name="connsiteX143" fmla="*/ 6030489 w 6128435"/>
              <a:gd name="connsiteY143" fmla="*/ 6317666 h 6858000"/>
              <a:gd name="connsiteX144" fmla="*/ 6007492 w 6128435"/>
              <a:gd name="connsiteY144" fmla="*/ 6440818 h 6858000"/>
              <a:gd name="connsiteX145" fmla="*/ 6009467 w 6128435"/>
              <a:gd name="connsiteY145" fmla="*/ 6487076 h 6858000"/>
              <a:gd name="connsiteX146" fmla="*/ 5995064 w 6128435"/>
              <a:gd name="connsiteY146" fmla="*/ 6540791 h 6858000"/>
              <a:gd name="connsiteX147" fmla="*/ 5996309 w 6128435"/>
              <a:gd name="connsiteY147" fmla="*/ 6543961 h 6858000"/>
              <a:gd name="connsiteX148" fmla="*/ 5996048 w 6128435"/>
              <a:gd name="connsiteY148" fmla="*/ 6555444 h 6858000"/>
              <a:gd name="connsiteX149" fmla="*/ 6002524 w 6128435"/>
              <a:gd name="connsiteY149" fmla="*/ 6560188 h 6858000"/>
              <a:gd name="connsiteX150" fmla="*/ 6006823 w 6128435"/>
              <a:gd name="connsiteY150" fmla="*/ 6578546 h 6858000"/>
              <a:gd name="connsiteX151" fmla="*/ 6004510 w 6128435"/>
              <a:gd name="connsiteY151" fmla="*/ 6599256 h 6858000"/>
              <a:gd name="connsiteX152" fmla="*/ 5986207 w 6128435"/>
              <a:gd name="connsiteY152" fmla="*/ 6695855 h 6858000"/>
              <a:gd name="connsiteX153" fmla="*/ 5979428 w 6128435"/>
              <a:gd name="connsiteY153" fmla="*/ 6754678 h 6858000"/>
              <a:gd name="connsiteX154" fmla="*/ 5983398 w 6128435"/>
              <a:gd name="connsiteY154" fmla="*/ 6778641 h 6858000"/>
              <a:gd name="connsiteX155" fmla="*/ 5984543 w 6128435"/>
              <a:gd name="connsiteY155" fmla="*/ 6811016 h 6858000"/>
              <a:gd name="connsiteX156" fmla="*/ 5981802 w 6128435"/>
              <a:gd name="connsiteY156" fmla="*/ 6838578 h 6858000"/>
              <a:gd name="connsiteX157" fmla="*/ 5979671 w 6128435"/>
              <a:gd name="connsiteY157" fmla="*/ 6858000 h 6858000"/>
              <a:gd name="connsiteX158" fmla="*/ 0 w 6128435"/>
              <a:gd name="connsiteY158" fmla="*/ 6858000 h 6858000"/>
              <a:gd name="connsiteX159" fmla="*/ 0 w 6128435"/>
              <a:gd name="connsiteY15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477595 w 6128435"/>
              <a:gd name="connsiteY52" fmla="*/ 3250534 h 6858000"/>
              <a:gd name="connsiteX53" fmla="*/ 5532836 w 6128435"/>
              <a:gd name="connsiteY53" fmla="*/ 3353840 h 6858000"/>
              <a:gd name="connsiteX54" fmla="*/ 5561229 w 6128435"/>
              <a:gd name="connsiteY54" fmla="*/ 3395784 h 6858000"/>
              <a:gd name="connsiteX55" fmla="*/ 5589758 w 6128435"/>
              <a:gd name="connsiteY55" fmla="*/ 3506453 h 6858000"/>
              <a:gd name="connsiteX56" fmla="*/ 5596144 w 6128435"/>
              <a:gd name="connsiteY56" fmla="*/ 3534624 h 6858000"/>
              <a:gd name="connsiteX57" fmla="*/ 5597750 w 6128435"/>
              <a:gd name="connsiteY57" fmla="*/ 3534129 h 6858000"/>
              <a:gd name="connsiteX58" fmla="*/ 5599700 w 6128435"/>
              <a:gd name="connsiteY58" fmla="*/ 3547221 h 6858000"/>
              <a:gd name="connsiteX59" fmla="*/ 5615031 w 6128435"/>
              <a:gd name="connsiteY59" fmla="*/ 3557482 h 6858000"/>
              <a:gd name="connsiteX60" fmla="*/ 5618377 w 6128435"/>
              <a:gd name="connsiteY60" fmla="*/ 3588431 h 6858000"/>
              <a:gd name="connsiteX61" fmla="*/ 5612155 w 6128435"/>
              <a:gd name="connsiteY61" fmla="*/ 3589869 h 6858000"/>
              <a:gd name="connsiteX62" fmla="*/ 5620843 w 6128435"/>
              <a:gd name="connsiteY62" fmla="*/ 3606745 h 6858000"/>
              <a:gd name="connsiteX63" fmla="*/ 5655472 w 6128435"/>
              <a:gd name="connsiteY63" fmla="*/ 3678877 h 6858000"/>
              <a:gd name="connsiteX64" fmla="*/ 5680448 w 6128435"/>
              <a:gd name="connsiteY64" fmla="*/ 3717760 h 6858000"/>
              <a:gd name="connsiteX65" fmla="*/ 5683015 w 6128435"/>
              <a:gd name="connsiteY65" fmla="*/ 3762025 h 6858000"/>
              <a:gd name="connsiteX66" fmla="*/ 5696643 w 6128435"/>
              <a:gd name="connsiteY66" fmla="*/ 3773888 h 6858000"/>
              <a:gd name="connsiteX67" fmla="*/ 5699203 w 6128435"/>
              <a:gd name="connsiteY67" fmla="*/ 3775823 h 6858000"/>
              <a:gd name="connsiteX68" fmla="*/ 5704824 w 6128435"/>
              <a:gd name="connsiteY68" fmla="*/ 3785966 h 6858000"/>
              <a:gd name="connsiteX69" fmla="*/ 5712204 w 6128435"/>
              <a:gd name="connsiteY69" fmla="*/ 3785830 h 6858000"/>
              <a:gd name="connsiteX70" fmla="*/ 5724816 w 6128435"/>
              <a:gd name="connsiteY70" fmla="*/ 3798949 h 6858000"/>
              <a:gd name="connsiteX71" fmla="*/ 5733539 w 6128435"/>
              <a:gd name="connsiteY71" fmla="*/ 3818457 h 6858000"/>
              <a:gd name="connsiteX72" fmla="*/ 5768491 w 6128435"/>
              <a:gd name="connsiteY72" fmla="*/ 3914399 h 6858000"/>
              <a:gd name="connsiteX73" fmla="*/ 5793123 w 6128435"/>
              <a:gd name="connsiteY73" fmla="*/ 3969952 h 6858000"/>
              <a:gd name="connsiteX74" fmla="*/ 5808321 w 6128435"/>
              <a:gd name="connsiteY74" fmla="*/ 3988153 h 6858000"/>
              <a:gd name="connsiteX75" fmla="*/ 5825621 w 6128435"/>
              <a:gd name="connsiteY75" fmla="*/ 4015525 h 6858000"/>
              <a:gd name="connsiteX76" fmla="*/ 5860672 w 6128435"/>
              <a:gd name="connsiteY76" fmla="*/ 4061579 h 6858000"/>
              <a:gd name="connsiteX77" fmla="*/ 5872173 w 6128435"/>
              <a:gd name="connsiteY77" fmla="*/ 4088497 h 6858000"/>
              <a:gd name="connsiteX78" fmla="*/ 5883705 w 6128435"/>
              <a:gd name="connsiteY78" fmla="*/ 4101899 h 6858000"/>
              <a:gd name="connsiteX79" fmla="*/ 5885314 w 6128435"/>
              <a:gd name="connsiteY79" fmla="*/ 4108387 h 6858000"/>
              <a:gd name="connsiteX80" fmla="*/ 5894095 w 6128435"/>
              <a:gd name="connsiteY80" fmla="*/ 4128857 h 6858000"/>
              <a:gd name="connsiteX81" fmla="*/ 5898339 w 6128435"/>
              <a:gd name="connsiteY81" fmla="*/ 4140800 h 6858000"/>
              <a:gd name="connsiteX82" fmla="*/ 5899734 w 6128435"/>
              <a:gd name="connsiteY82" fmla="*/ 4145632 h 6858000"/>
              <a:gd name="connsiteX83" fmla="*/ 5903513 w 6128435"/>
              <a:gd name="connsiteY83" fmla="*/ 4187661 h 6858000"/>
              <a:gd name="connsiteX84" fmla="*/ 5917114 w 6128435"/>
              <a:gd name="connsiteY84" fmla="*/ 4213096 h 6858000"/>
              <a:gd name="connsiteX85" fmla="*/ 5921153 w 6128435"/>
              <a:gd name="connsiteY85" fmla="*/ 4236222 h 6858000"/>
              <a:gd name="connsiteX86" fmla="*/ 5924233 w 6128435"/>
              <a:gd name="connsiteY86" fmla="*/ 4242060 h 6858000"/>
              <a:gd name="connsiteX87" fmla="*/ 5928910 w 6128435"/>
              <a:gd name="connsiteY87" fmla="*/ 4300973 h 6858000"/>
              <a:gd name="connsiteX88" fmla="*/ 5939320 w 6128435"/>
              <a:gd name="connsiteY88" fmla="*/ 4340435 h 6858000"/>
              <a:gd name="connsiteX89" fmla="*/ 5946705 w 6128435"/>
              <a:gd name="connsiteY89" fmla="*/ 4428051 h 6858000"/>
              <a:gd name="connsiteX90" fmla="*/ 5949261 w 6128435"/>
              <a:gd name="connsiteY90" fmla="*/ 4449185 h 6858000"/>
              <a:gd name="connsiteX91" fmla="*/ 5957504 w 6128435"/>
              <a:gd name="connsiteY91" fmla="*/ 4465911 h 6858000"/>
              <a:gd name="connsiteX92" fmla="*/ 5964689 w 6128435"/>
              <a:gd name="connsiteY92" fmla="*/ 4468532 h 6858000"/>
              <a:gd name="connsiteX93" fmla="*/ 5967062 w 6128435"/>
              <a:gd name="connsiteY93" fmla="*/ 4479923 h 6858000"/>
              <a:gd name="connsiteX94" fmla="*/ 5968960 w 6128435"/>
              <a:gd name="connsiteY94" fmla="*/ 4482655 h 6858000"/>
              <a:gd name="connsiteX95" fmla="*/ 5978567 w 6128435"/>
              <a:gd name="connsiteY95" fmla="*/ 4498605 h 6858000"/>
              <a:gd name="connsiteX96" fmla="*/ 5980106 w 6128435"/>
              <a:gd name="connsiteY96" fmla="*/ 4585087 h 6858000"/>
              <a:gd name="connsiteX97" fmla="*/ 5998138 w 6128435"/>
              <a:gd name="connsiteY97" fmla="*/ 4697518 h 6858000"/>
              <a:gd name="connsiteX98" fmla="*/ 6013516 w 6128435"/>
              <a:gd name="connsiteY98" fmla="*/ 4786619 h 6858000"/>
              <a:gd name="connsiteX99" fmla="*/ 6025404 w 6128435"/>
              <a:gd name="connsiteY99" fmla="*/ 4858148 h 6858000"/>
              <a:gd name="connsiteX100" fmla="*/ 6007749 w 6128435"/>
              <a:gd name="connsiteY100" fmla="*/ 4964715 h 6858000"/>
              <a:gd name="connsiteX101" fmla="*/ 6005269 w 6128435"/>
              <a:gd name="connsiteY101" fmla="*/ 5150567 h 6858000"/>
              <a:gd name="connsiteX102" fmla="*/ 6001127 w 6128435"/>
              <a:gd name="connsiteY102" fmla="*/ 5164609 h 6858000"/>
              <a:gd name="connsiteX103" fmla="*/ 5996647 w 6128435"/>
              <a:gd name="connsiteY103" fmla="*/ 5185640 h 6858000"/>
              <a:gd name="connsiteX104" fmla="*/ 5998514 w 6128435"/>
              <a:gd name="connsiteY104" fmla="*/ 5189673 h 6858000"/>
              <a:gd name="connsiteX105" fmla="*/ 5995970 w 6128435"/>
              <a:gd name="connsiteY105" fmla="*/ 5221547 h 6858000"/>
              <a:gd name="connsiteX106" fmla="*/ 5997218 w 6128435"/>
              <a:gd name="connsiteY106" fmla="*/ 5222031 h 6858000"/>
              <a:gd name="connsiteX107" fmla="*/ 6002116 w 6128435"/>
              <a:gd name="connsiteY107" fmla="*/ 5231223 h 6858000"/>
              <a:gd name="connsiteX108" fmla="*/ 6008541 w 6128435"/>
              <a:gd name="connsiteY108" fmla="*/ 5248680 h 6858000"/>
              <a:gd name="connsiteX109" fmla="*/ 6039260 w 6128435"/>
              <a:gd name="connsiteY109" fmla="*/ 5289518 h 6858000"/>
              <a:gd name="connsiteX110" fmla="*/ 6036748 w 6128435"/>
              <a:gd name="connsiteY110" fmla="*/ 5322752 h 6858000"/>
              <a:gd name="connsiteX111" fmla="*/ 6036943 w 6128435"/>
              <a:gd name="connsiteY111" fmla="*/ 5329480 h 6858000"/>
              <a:gd name="connsiteX112" fmla="*/ 6037236 w 6128435"/>
              <a:gd name="connsiteY112" fmla="*/ 5329634 h 6858000"/>
              <a:gd name="connsiteX113" fmla="*/ 6038019 w 6128435"/>
              <a:gd name="connsiteY113" fmla="*/ 5336764 h 6858000"/>
              <a:gd name="connsiteX114" fmla="*/ 6037298 w 6128435"/>
              <a:gd name="connsiteY114" fmla="*/ 5341753 h 6858000"/>
              <a:gd name="connsiteX115" fmla="*/ 6037677 w 6128435"/>
              <a:gd name="connsiteY115" fmla="*/ 5354807 h 6858000"/>
              <a:gd name="connsiteX116" fmla="*/ 6039728 w 6128435"/>
              <a:gd name="connsiteY116" fmla="*/ 5359416 h 6858000"/>
              <a:gd name="connsiteX117" fmla="*/ 6043311 w 6128435"/>
              <a:gd name="connsiteY117" fmla="*/ 5361407 h 6858000"/>
              <a:gd name="connsiteX118" fmla="*/ 6042954 w 6128435"/>
              <a:gd name="connsiteY118" fmla="*/ 5362576 h 6858000"/>
              <a:gd name="connsiteX119" fmla="*/ 6053435 w 6128435"/>
              <a:gd name="connsiteY119" fmla="*/ 5387547 h 6858000"/>
              <a:gd name="connsiteX120" fmla="*/ 6065933 w 6128435"/>
              <a:gd name="connsiteY120" fmla="*/ 5443002 h 6858000"/>
              <a:gd name="connsiteX121" fmla="*/ 6068640 w 6128435"/>
              <a:gd name="connsiteY121" fmla="*/ 5474503 h 6858000"/>
              <a:gd name="connsiteX122" fmla="*/ 6080922 w 6128435"/>
              <a:gd name="connsiteY122" fmla="*/ 5561070 h 6858000"/>
              <a:gd name="connsiteX123" fmla="*/ 6096949 w 6128435"/>
              <a:gd name="connsiteY123" fmla="*/ 5648179 h 6858000"/>
              <a:gd name="connsiteX124" fmla="*/ 6125703 w 6128435"/>
              <a:gd name="connsiteY124" fmla="*/ 5692894 h 6858000"/>
              <a:gd name="connsiteX125" fmla="*/ 6126670 w 6128435"/>
              <a:gd name="connsiteY125" fmla="*/ 5697882 h 6858000"/>
              <a:gd name="connsiteX126" fmla="*/ 6124061 w 6128435"/>
              <a:gd name="connsiteY126" fmla="*/ 5710294 h 6858000"/>
              <a:gd name="connsiteX127" fmla="*/ 6122213 w 6128435"/>
              <a:gd name="connsiteY127" fmla="*/ 5714762 h 6858000"/>
              <a:gd name="connsiteX128" fmla="*/ 6121353 w 6128435"/>
              <a:gd name="connsiteY128" fmla="*/ 5721725 h 6858000"/>
              <a:gd name="connsiteX129" fmla="*/ 6121607 w 6128435"/>
              <a:gd name="connsiteY129" fmla="*/ 5721959 h 6858000"/>
              <a:gd name="connsiteX130" fmla="*/ 6120262 w 6128435"/>
              <a:gd name="connsiteY130" fmla="*/ 5728358 h 6858000"/>
              <a:gd name="connsiteX131" fmla="*/ 6110194 w 6128435"/>
              <a:gd name="connsiteY131" fmla="*/ 5758853 h 6858000"/>
              <a:gd name="connsiteX132" fmla="*/ 6127519 w 6128435"/>
              <a:gd name="connsiteY132" fmla="*/ 5865775 h 6858000"/>
              <a:gd name="connsiteX133" fmla="*/ 6128435 w 6128435"/>
              <a:gd name="connsiteY133" fmla="*/ 5870164 h 6858000"/>
              <a:gd name="connsiteX134" fmla="*/ 6119217 w 6128435"/>
              <a:gd name="connsiteY134" fmla="*/ 5888542 h 6858000"/>
              <a:gd name="connsiteX135" fmla="*/ 6115966 w 6128435"/>
              <a:gd name="connsiteY135" fmla="*/ 5898387 h 6858000"/>
              <a:gd name="connsiteX136" fmla="*/ 6111924 w 6128435"/>
              <a:gd name="connsiteY136" fmla="*/ 5900444 h 6858000"/>
              <a:gd name="connsiteX137" fmla="*/ 6108716 w 6128435"/>
              <a:gd name="connsiteY137" fmla="*/ 5915345 h 6858000"/>
              <a:gd name="connsiteX138" fmla="*/ 6109524 w 6128435"/>
              <a:gd name="connsiteY138" fmla="*/ 5917328 h 6858000"/>
              <a:gd name="connsiteX139" fmla="*/ 6102493 w 6128435"/>
              <a:gd name="connsiteY139" fmla="*/ 5928602 h 6858000"/>
              <a:gd name="connsiteX140" fmla="*/ 6056863 w 6128435"/>
              <a:gd name="connsiteY140" fmla="*/ 6000643 h 6858000"/>
              <a:gd name="connsiteX141" fmla="*/ 6045436 w 6128435"/>
              <a:gd name="connsiteY141" fmla="*/ 6124480 h 6858000"/>
              <a:gd name="connsiteX142" fmla="*/ 6030489 w 6128435"/>
              <a:gd name="connsiteY142" fmla="*/ 6317666 h 6858000"/>
              <a:gd name="connsiteX143" fmla="*/ 6007492 w 6128435"/>
              <a:gd name="connsiteY143" fmla="*/ 6440818 h 6858000"/>
              <a:gd name="connsiteX144" fmla="*/ 6009467 w 6128435"/>
              <a:gd name="connsiteY144" fmla="*/ 6487076 h 6858000"/>
              <a:gd name="connsiteX145" fmla="*/ 5995064 w 6128435"/>
              <a:gd name="connsiteY145" fmla="*/ 6540791 h 6858000"/>
              <a:gd name="connsiteX146" fmla="*/ 5996309 w 6128435"/>
              <a:gd name="connsiteY146" fmla="*/ 6543961 h 6858000"/>
              <a:gd name="connsiteX147" fmla="*/ 5996048 w 6128435"/>
              <a:gd name="connsiteY147" fmla="*/ 6555444 h 6858000"/>
              <a:gd name="connsiteX148" fmla="*/ 6002524 w 6128435"/>
              <a:gd name="connsiteY148" fmla="*/ 6560188 h 6858000"/>
              <a:gd name="connsiteX149" fmla="*/ 6006823 w 6128435"/>
              <a:gd name="connsiteY149" fmla="*/ 6578546 h 6858000"/>
              <a:gd name="connsiteX150" fmla="*/ 6004510 w 6128435"/>
              <a:gd name="connsiteY150" fmla="*/ 6599256 h 6858000"/>
              <a:gd name="connsiteX151" fmla="*/ 5986207 w 6128435"/>
              <a:gd name="connsiteY151" fmla="*/ 6695855 h 6858000"/>
              <a:gd name="connsiteX152" fmla="*/ 5979428 w 6128435"/>
              <a:gd name="connsiteY152" fmla="*/ 6754678 h 6858000"/>
              <a:gd name="connsiteX153" fmla="*/ 5983398 w 6128435"/>
              <a:gd name="connsiteY153" fmla="*/ 6778641 h 6858000"/>
              <a:gd name="connsiteX154" fmla="*/ 5984543 w 6128435"/>
              <a:gd name="connsiteY154" fmla="*/ 6811016 h 6858000"/>
              <a:gd name="connsiteX155" fmla="*/ 5981802 w 6128435"/>
              <a:gd name="connsiteY155" fmla="*/ 6838578 h 6858000"/>
              <a:gd name="connsiteX156" fmla="*/ 5979671 w 6128435"/>
              <a:gd name="connsiteY156" fmla="*/ 6858000 h 6858000"/>
              <a:gd name="connsiteX157" fmla="*/ 0 w 6128435"/>
              <a:gd name="connsiteY157" fmla="*/ 6858000 h 6858000"/>
              <a:gd name="connsiteX158" fmla="*/ 0 w 6128435"/>
              <a:gd name="connsiteY15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32836 w 6128435"/>
              <a:gd name="connsiteY52" fmla="*/ 3353840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9524 w 6128435"/>
              <a:gd name="connsiteY136" fmla="*/ 5917328 h 6858000"/>
              <a:gd name="connsiteX137" fmla="*/ 6102493 w 6128435"/>
              <a:gd name="connsiteY137" fmla="*/ 5928602 h 6858000"/>
              <a:gd name="connsiteX138" fmla="*/ 6056863 w 6128435"/>
              <a:gd name="connsiteY138" fmla="*/ 6000643 h 6858000"/>
              <a:gd name="connsiteX139" fmla="*/ 6045436 w 6128435"/>
              <a:gd name="connsiteY139" fmla="*/ 6124480 h 6858000"/>
              <a:gd name="connsiteX140" fmla="*/ 6030489 w 6128435"/>
              <a:gd name="connsiteY140" fmla="*/ 6317666 h 6858000"/>
              <a:gd name="connsiteX141" fmla="*/ 6007492 w 6128435"/>
              <a:gd name="connsiteY141" fmla="*/ 6440818 h 6858000"/>
              <a:gd name="connsiteX142" fmla="*/ 6009467 w 6128435"/>
              <a:gd name="connsiteY142" fmla="*/ 6487076 h 6858000"/>
              <a:gd name="connsiteX143" fmla="*/ 5995064 w 6128435"/>
              <a:gd name="connsiteY143" fmla="*/ 6540791 h 6858000"/>
              <a:gd name="connsiteX144" fmla="*/ 5996309 w 6128435"/>
              <a:gd name="connsiteY144" fmla="*/ 6543961 h 6858000"/>
              <a:gd name="connsiteX145" fmla="*/ 5996048 w 6128435"/>
              <a:gd name="connsiteY145" fmla="*/ 6555444 h 6858000"/>
              <a:gd name="connsiteX146" fmla="*/ 6002524 w 6128435"/>
              <a:gd name="connsiteY146" fmla="*/ 6560188 h 6858000"/>
              <a:gd name="connsiteX147" fmla="*/ 6006823 w 6128435"/>
              <a:gd name="connsiteY147" fmla="*/ 6578546 h 6858000"/>
              <a:gd name="connsiteX148" fmla="*/ 6004510 w 6128435"/>
              <a:gd name="connsiteY148" fmla="*/ 6599256 h 6858000"/>
              <a:gd name="connsiteX149" fmla="*/ 5986207 w 6128435"/>
              <a:gd name="connsiteY149" fmla="*/ 6695855 h 6858000"/>
              <a:gd name="connsiteX150" fmla="*/ 5979428 w 6128435"/>
              <a:gd name="connsiteY150" fmla="*/ 6754678 h 6858000"/>
              <a:gd name="connsiteX151" fmla="*/ 5983398 w 6128435"/>
              <a:gd name="connsiteY151" fmla="*/ 6778641 h 6858000"/>
              <a:gd name="connsiteX152" fmla="*/ 5984543 w 6128435"/>
              <a:gd name="connsiteY152" fmla="*/ 6811016 h 6858000"/>
              <a:gd name="connsiteX153" fmla="*/ 5981802 w 6128435"/>
              <a:gd name="connsiteY153" fmla="*/ 6838578 h 6858000"/>
              <a:gd name="connsiteX154" fmla="*/ 5979671 w 6128435"/>
              <a:gd name="connsiteY154" fmla="*/ 6858000 h 6858000"/>
              <a:gd name="connsiteX155" fmla="*/ 0 w 6128435"/>
              <a:gd name="connsiteY155" fmla="*/ 6858000 h 6858000"/>
              <a:gd name="connsiteX156" fmla="*/ 0 w 6128435"/>
              <a:gd name="connsiteY15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2493 w 6128435"/>
              <a:gd name="connsiteY136" fmla="*/ 5928602 h 6858000"/>
              <a:gd name="connsiteX137" fmla="*/ 6056863 w 6128435"/>
              <a:gd name="connsiteY137" fmla="*/ 6000643 h 6858000"/>
              <a:gd name="connsiteX138" fmla="*/ 6045436 w 6128435"/>
              <a:gd name="connsiteY138" fmla="*/ 6124480 h 6858000"/>
              <a:gd name="connsiteX139" fmla="*/ 6030489 w 6128435"/>
              <a:gd name="connsiteY139" fmla="*/ 6317666 h 6858000"/>
              <a:gd name="connsiteX140" fmla="*/ 6007492 w 6128435"/>
              <a:gd name="connsiteY140" fmla="*/ 6440818 h 6858000"/>
              <a:gd name="connsiteX141" fmla="*/ 6009467 w 6128435"/>
              <a:gd name="connsiteY141" fmla="*/ 6487076 h 6858000"/>
              <a:gd name="connsiteX142" fmla="*/ 5995064 w 6128435"/>
              <a:gd name="connsiteY142" fmla="*/ 6540791 h 6858000"/>
              <a:gd name="connsiteX143" fmla="*/ 5996309 w 6128435"/>
              <a:gd name="connsiteY143" fmla="*/ 6543961 h 6858000"/>
              <a:gd name="connsiteX144" fmla="*/ 5996048 w 6128435"/>
              <a:gd name="connsiteY144" fmla="*/ 6555444 h 6858000"/>
              <a:gd name="connsiteX145" fmla="*/ 6002524 w 6128435"/>
              <a:gd name="connsiteY145" fmla="*/ 6560188 h 6858000"/>
              <a:gd name="connsiteX146" fmla="*/ 6006823 w 6128435"/>
              <a:gd name="connsiteY146" fmla="*/ 6578546 h 6858000"/>
              <a:gd name="connsiteX147" fmla="*/ 6004510 w 6128435"/>
              <a:gd name="connsiteY147" fmla="*/ 6599256 h 6858000"/>
              <a:gd name="connsiteX148" fmla="*/ 5986207 w 6128435"/>
              <a:gd name="connsiteY148" fmla="*/ 6695855 h 6858000"/>
              <a:gd name="connsiteX149" fmla="*/ 5979428 w 6128435"/>
              <a:gd name="connsiteY149" fmla="*/ 6754678 h 6858000"/>
              <a:gd name="connsiteX150" fmla="*/ 5983398 w 6128435"/>
              <a:gd name="connsiteY150" fmla="*/ 6778641 h 6858000"/>
              <a:gd name="connsiteX151" fmla="*/ 5984543 w 6128435"/>
              <a:gd name="connsiteY151" fmla="*/ 6811016 h 6858000"/>
              <a:gd name="connsiteX152" fmla="*/ 5981802 w 6128435"/>
              <a:gd name="connsiteY152" fmla="*/ 6838578 h 6858000"/>
              <a:gd name="connsiteX153" fmla="*/ 5979671 w 6128435"/>
              <a:gd name="connsiteY153" fmla="*/ 6858000 h 6858000"/>
              <a:gd name="connsiteX154" fmla="*/ 0 w 6128435"/>
              <a:gd name="connsiteY154" fmla="*/ 6858000 h 6858000"/>
              <a:gd name="connsiteX155" fmla="*/ 0 w 6128435"/>
              <a:gd name="connsiteY15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2493 w 6128435"/>
              <a:gd name="connsiteY135" fmla="*/ 5928602 h 6858000"/>
              <a:gd name="connsiteX136" fmla="*/ 6056863 w 6128435"/>
              <a:gd name="connsiteY136" fmla="*/ 6000643 h 6858000"/>
              <a:gd name="connsiteX137" fmla="*/ 6045436 w 6128435"/>
              <a:gd name="connsiteY137" fmla="*/ 6124480 h 6858000"/>
              <a:gd name="connsiteX138" fmla="*/ 6030489 w 6128435"/>
              <a:gd name="connsiteY138" fmla="*/ 6317666 h 6858000"/>
              <a:gd name="connsiteX139" fmla="*/ 6007492 w 6128435"/>
              <a:gd name="connsiteY139" fmla="*/ 6440818 h 6858000"/>
              <a:gd name="connsiteX140" fmla="*/ 6009467 w 6128435"/>
              <a:gd name="connsiteY140" fmla="*/ 6487076 h 6858000"/>
              <a:gd name="connsiteX141" fmla="*/ 5995064 w 6128435"/>
              <a:gd name="connsiteY141" fmla="*/ 6540791 h 6858000"/>
              <a:gd name="connsiteX142" fmla="*/ 5996309 w 6128435"/>
              <a:gd name="connsiteY142" fmla="*/ 6543961 h 6858000"/>
              <a:gd name="connsiteX143" fmla="*/ 5996048 w 6128435"/>
              <a:gd name="connsiteY143" fmla="*/ 6555444 h 6858000"/>
              <a:gd name="connsiteX144" fmla="*/ 6002524 w 6128435"/>
              <a:gd name="connsiteY144" fmla="*/ 6560188 h 6858000"/>
              <a:gd name="connsiteX145" fmla="*/ 6006823 w 6128435"/>
              <a:gd name="connsiteY145" fmla="*/ 6578546 h 6858000"/>
              <a:gd name="connsiteX146" fmla="*/ 6004510 w 6128435"/>
              <a:gd name="connsiteY146" fmla="*/ 6599256 h 6858000"/>
              <a:gd name="connsiteX147" fmla="*/ 5986207 w 6128435"/>
              <a:gd name="connsiteY147" fmla="*/ 6695855 h 6858000"/>
              <a:gd name="connsiteX148" fmla="*/ 5979428 w 6128435"/>
              <a:gd name="connsiteY148" fmla="*/ 6754678 h 6858000"/>
              <a:gd name="connsiteX149" fmla="*/ 5983398 w 6128435"/>
              <a:gd name="connsiteY149" fmla="*/ 6778641 h 6858000"/>
              <a:gd name="connsiteX150" fmla="*/ 5984543 w 6128435"/>
              <a:gd name="connsiteY150" fmla="*/ 6811016 h 6858000"/>
              <a:gd name="connsiteX151" fmla="*/ 5981802 w 6128435"/>
              <a:gd name="connsiteY151" fmla="*/ 6838578 h 6858000"/>
              <a:gd name="connsiteX152" fmla="*/ 5979671 w 6128435"/>
              <a:gd name="connsiteY152" fmla="*/ 6858000 h 6858000"/>
              <a:gd name="connsiteX153" fmla="*/ 0 w 6128435"/>
              <a:gd name="connsiteY153" fmla="*/ 6858000 h 6858000"/>
              <a:gd name="connsiteX154" fmla="*/ 0 w 6128435"/>
              <a:gd name="connsiteY15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02493 w 6128435"/>
              <a:gd name="connsiteY134" fmla="*/ 5928602 h 6858000"/>
              <a:gd name="connsiteX135" fmla="*/ 6056863 w 6128435"/>
              <a:gd name="connsiteY135" fmla="*/ 6000643 h 6858000"/>
              <a:gd name="connsiteX136" fmla="*/ 6045436 w 6128435"/>
              <a:gd name="connsiteY136" fmla="*/ 6124480 h 6858000"/>
              <a:gd name="connsiteX137" fmla="*/ 6030489 w 6128435"/>
              <a:gd name="connsiteY137" fmla="*/ 6317666 h 6858000"/>
              <a:gd name="connsiteX138" fmla="*/ 6007492 w 6128435"/>
              <a:gd name="connsiteY138" fmla="*/ 6440818 h 6858000"/>
              <a:gd name="connsiteX139" fmla="*/ 6009467 w 6128435"/>
              <a:gd name="connsiteY139" fmla="*/ 6487076 h 6858000"/>
              <a:gd name="connsiteX140" fmla="*/ 5995064 w 6128435"/>
              <a:gd name="connsiteY140" fmla="*/ 6540791 h 6858000"/>
              <a:gd name="connsiteX141" fmla="*/ 5996309 w 6128435"/>
              <a:gd name="connsiteY141" fmla="*/ 6543961 h 6858000"/>
              <a:gd name="connsiteX142" fmla="*/ 5996048 w 6128435"/>
              <a:gd name="connsiteY142" fmla="*/ 6555444 h 6858000"/>
              <a:gd name="connsiteX143" fmla="*/ 6002524 w 6128435"/>
              <a:gd name="connsiteY143" fmla="*/ 6560188 h 6858000"/>
              <a:gd name="connsiteX144" fmla="*/ 6006823 w 6128435"/>
              <a:gd name="connsiteY144" fmla="*/ 6578546 h 6858000"/>
              <a:gd name="connsiteX145" fmla="*/ 6004510 w 6128435"/>
              <a:gd name="connsiteY145" fmla="*/ 6599256 h 6858000"/>
              <a:gd name="connsiteX146" fmla="*/ 5986207 w 6128435"/>
              <a:gd name="connsiteY146" fmla="*/ 6695855 h 6858000"/>
              <a:gd name="connsiteX147" fmla="*/ 5979428 w 6128435"/>
              <a:gd name="connsiteY147" fmla="*/ 6754678 h 6858000"/>
              <a:gd name="connsiteX148" fmla="*/ 5983398 w 6128435"/>
              <a:gd name="connsiteY148" fmla="*/ 6778641 h 6858000"/>
              <a:gd name="connsiteX149" fmla="*/ 5984543 w 6128435"/>
              <a:gd name="connsiteY149" fmla="*/ 6811016 h 6858000"/>
              <a:gd name="connsiteX150" fmla="*/ 5981802 w 6128435"/>
              <a:gd name="connsiteY150" fmla="*/ 6838578 h 6858000"/>
              <a:gd name="connsiteX151" fmla="*/ 5979671 w 6128435"/>
              <a:gd name="connsiteY151" fmla="*/ 6858000 h 6858000"/>
              <a:gd name="connsiteX152" fmla="*/ 0 w 6128435"/>
              <a:gd name="connsiteY152" fmla="*/ 6858000 h 6858000"/>
              <a:gd name="connsiteX153" fmla="*/ 0 w 6128435"/>
              <a:gd name="connsiteY15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16589 w 6127519"/>
              <a:gd name="connsiteY43" fmla="*/ 2810822 h 6858000"/>
              <a:gd name="connsiteX44" fmla="*/ 5418542 w 6127519"/>
              <a:gd name="connsiteY44" fmla="*/ 2817745 h 6858000"/>
              <a:gd name="connsiteX45" fmla="*/ 5418847 w 6127519"/>
              <a:gd name="connsiteY45" fmla="*/ 2817825 h 6858000"/>
              <a:gd name="connsiteX46" fmla="*/ 5457023 w 6127519"/>
              <a:gd name="connsiteY46" fmla="*/ 2858292 h 6858000"/>
              <a:gd name="connsiteX47" fmla="*/ 5479298 w 6127519"/>
              <a:gd name="connsiteY47" fmla="*/ 2947791 h 6858000"/>
              <a:gd name="connsiteX48" fmla="*/ 5481770 w 6127519"/>
              <a:gd name="connsiteY48" fmla="*/ 2951352 h 6858000"/>
              <a:gd name="connsiteX49" fmla="*/ 5482045 w 6127519"/>
              <a:gd name="connsiteY49" fmla="*/ 2984371 h 6858000"/>
              <a:gd name="connsiteX50" fmla="*/ 5482415 w 6127519"/>
              <a:gd name="connsiteY50" fmla="*/ 3004079 h 6858000"/>
              <a:gd name="connsiteX51" fmla="*/ 5503944 w 6127519"/>
              <a:gd name="connsiteY51" fmla="*/ 3123335 h 6858000"/>
              <a:gd name="connsiteX52" fmla="*/ 5516007 w 6127519"/>
              <a:gd name="connsiteY52" fmla="*/ 3258473 h 6858000"/>
              <a:gd name="connsiteX53" fmla="*/ 5566839 w 6127519"/>
              <a:gd name="connsiteY53" fmla="*/ 3345295 h 6858000"/>
              <a:gd name="connsiteX54" fmla="*/ 5589758 w 6127519"/>
              <a:gd name="connsiteY54" fmla="*/ 3506453 h 6858000"/>
              <a:gd name="connsiteX55" fmla="*/ 5596144 w 6127519"/>
              <a:gd name="connsiteY55" fmla="*/ 3534624 h 6858000"/>
              <a:gd name="connsiteX56" fmla="*/ 5597750 w 6127519"/>
              <a:gd name="connsiteY56" fmla="*/ 3534129 h 6858000"/>
              <a:gd name="connsiteX57" fmla="*/ 5599700 w 6127519"/>
              <a:gd name="connsiteY57" fmla="*/ 3547221 h 6858000"/>
              <a:gd name="connsiteX58" fmla="*/ 5615031 w 6127519"/>
              <a:gd name="connsiteY58" fmla="*/ 3557482 h 6858000"/>
              <a:gd name="connsiteX59" fmla="*/ 5618377 w 6127519"/>
              <a:gd name="connsiteY59" fmla="*/ 3588431 h 6858000"/>
              <a:gd name="connsiteX60" fmla="*/ 5612155 w 6127519"/>
              <a:gd name="connsiteY60" fmla="*/ 3589869 h 6858000"/>
              <a:gd name="connsiteX61" fmla="*/ 5620843 w 6127519"/>
              <a:gd name="connsiteY61" fmla="*/ 3606745 h 6858000"/>
              <a:gd name="connsiteX62" fmla="*/ 5655472 w 6127519"/>
              <a:gd name="connsiteY62" fmla="*/ 3678877 h 6858000"/>
              <a:gd name="connsiteX63" fmla="*/ 5680448 w 6127519"/>
              <a:gd name="connsiteY63" fmla="*/ 3717760 h 6858000"/>
              <a:gd name="connsiteX64" fmla="*/ 5683015 w 6127519"/>
              <a:gd name="connsiteY64" fmla="*/ 3762025 h 6858000"/>
              <a:gd name="connsiteX65" fmla="*/ 5696643 w 6127519"/>
              <a:gd name="connsiteY65" fmla="*/ 3773888 h 6858000"/>
              <a:gd name="connsiteX66" fmla="*/ 5699203 w 6127519"/>
              <a:gd name="connsiteY66" fmla="*/ 3775823 h 6858000"/>
              <a:gd name="connsiteX67" fmla="*/ 5704824 w 6127519"/>
              <a:gd name="connsiteY67" fmla="*/ 3785966 h 6858000"/>
              <a:gd name="connsiteX68" fmla="*/ 5712204 w 6127519"/>
              <a:gd name="connsiteY68" fmla="*/ 3785830 h 6858000"/>
              <a:gd name="connsiteX69" fmla="*/ 5724816 w 6127519"/>
              <a:gd name="connsiteY69" fmla="*/ 3798949 h 6858000"/>
              <a:gd name="connsiteX70" fmla="*/ 5733539 w 6127519"/>
              <a:gd name="connsiteY70" fmla="*/ 3818457 h 6858000"/>
              <a:gd name="connsiteX71" fmla="*/ 5768491 w 6127519"/>
              <a:gd name="connsiteY71" fmla="*/ 3914399 h 6858000"/>
              <a:gd name="connsiteX72" fmla="*/ 5793123 w 6127519"/>
              <a:gd name="connsiteY72" fmla="*/ 3969952 h 6858000"/>
              <a:gd name="connsiteX73" fmla="*/ 5808321 w 6127519"/>
              <a:gd name="connsiteY73" fmla="*/ 3988153 h 6858000"/>
              <a:gd name="connsiteX74" fmla="*/ 5825621 w 6127519"/>
              <a:gd name="connsiteY74" fmla="*/ 4015525 h 6858000"/>
              <a:gd name="connsiteX75" fmla="*/ 5860672 w 6127519"/>
              <a:gd name="connsiteY75" fmla="*/ 4061579 h 6858000"/>
              <a:gd name="connsiteX76" fmla="*/ 5872173 w 6127519"/>
              <a:gd name="connsiteY76" fmla="*/ 4088497 h 6858000"/>
              <a:gd name="connsiteX77" fmla="*/ 5883705 w 6127519"/>
              <a:gd name="connsiteY77" fmla="*/ 4101899 h 6858000"/>
              <a:gd name="connsiteX78" fmla="*/ 5885314 w 6127519"/>
              <a:gd name="connsiteY78" fmla="*/ 4108387 h 6858000"/>
              <a:gd name="connsiteX79" fmla="*/ 5894095 w 6127519"/>
              <a:gd name="connsiteY79" fmla="*/ 4128857 h 6858000"/>
              <a:gd name="connsiteX80" fmla="*/ 5898339 w 6127519"/>
              <a:gd name="connsiteY80" fmla="*/ 4140800 h 6858000"/>
              <a:gd name="connsiteX81" fmla="*/ 5899734 w 6127519"/>
              <a:gd name="connsiteY81" fmla="*/ 4145632 h 6858000"/>
              <a:gd name="connsiteX82" fmla="*/ 5903513 w 6127519"/>
              <a:gd name="connsiteY82" fmla="*/ 4187661 h 6858000"/>
              <a:gd name="connsiteX83" fmla="*/ 5917114 w 6127519"/>
              <a:gd name="connsiteY83" fmla="*/ 4213096 h 6858000"/>
              <a:gd name="connsiteX84" fmla="*/ 5921153 w 6127519"/>
              <a:gd name="connsiteY84" fmla="*/ 4236222 h 6858000"/>
              <a:gd name="connsiteX85" fmla="*/ 5924233 w 6127519"/>
              <a:gd name="connsiteY85" fmla="*/ 4242060 h 6858000"/>
              <a:gd name="connsiteX86" fmla="*/ 5928910 w 6127519"/>
              <a:gd name="connsiteY86" fmla="*/ 4300973 h 6858000"/>
              <a:gd name="connsiteX87" fmla="*/ 5939320 w 6127519"/>
              <a:gd name="connsiteY87" fmla="*/ 4340435 h 6858000"/>
              <a:gd name="connsiteX88" fmla="*/ 5946705 w 6127519"/>
              <a:gd name="connsiteY88" fmla="*/ 4428051 h 6858000"/>
              <a:gd name="connsiteX89" fmla="*/ 5949261 w 6127519"/>
              <a:gd name="connsiteY89" fmla="*/ 4449185 h 6858000"/>
              <a:gd name="connsiteX90" fmla="*/ 5957504 w 6127519"/>
              <a:gd name="connsiteY90" fmla="*/ 4465911 h 6858000"/>
              <a:gd name="connsiteX91" fmla="*/ 5964689 w 6127519"/>
              <a:gd name="connsiteY91" fmla="*/ 4468532 h 6858000"/>
              <a:gd name="connsiteX92" fmla="*/ 5967062 w 6127519"/>
              <a:gd name="connsiteY92" fmla="*/ 4479923 h 6858000"/>
              <a:gd name="connsiteX93" fmla="*/ 5968960 w 6127519"/>
              <a:gd name="connsiteY93" fmla="*/ 4482655 h 6858000"/>
              <a:gd name="connsiteX94" fmla="*/ 5978567 w 6127519"/>
              <a:gd name="connsiteY94" fmla="*/ 4498605 h 6858000"/>
              <a:gd name="connsiteX95" fmla="*/ 5980106 w 6127519"/>
              <a:gd name="connsiteY95" fmla="*/ 4585087 h 6858000"/>
              <a:gd name="connsiteX96" fmla="*/ 5998138 w 6127519"/>
              <a:gd name="connsiteY96" fmla="*/ 4697518 h 6858000"/>
              <a:gd name="connsiteX97" fmla="*/ 6013516 w 6127519"/>
              <a:gd name="connsiteY97" fmla="*/ 4786619 h 6858000"/>
              <a:gd name="connsiteX98" fmla="*/ 6025404 w 6127519"/>
              <a:gd name="connsiteY98" fmla="*/ 4858148 h 6858000"/>
              <a:gd name="connsiteX99" fmla="*/ 6007749 w 6127519"/>
              <a:gd name="connsiteY99" fmla="*/ 4964715 h 6858000"/>
              <a:gd name="connsiteX100" fmla="*/ 6005269 w 6127519"/>
              <a:gd name="connsiteY100" fmla="*/ 5150567 h 6858000"/>
              <a:gd name="connsiteX101" fmla="*/ 6001127 w 6127519"/>
              <a:gd name="connsiteY101" fmla="*/ 5164609 h 6858000"/>
              <a:gd name="connsiteX102" fmla="*/ 5996647 w 6127519"/>
              <a:gd name="connsiteY102" fmla="*/ 5185640 h 6858000"/>
              <a:gd name="connsiteX103" fmla="*/ 5998514 w 6127519"/>
              <a:gd name="connsiteY103" fmla="*/ 5189673 h 6858000"/>
              <a:gd name="connsiteX104" fmla="*/ 5995970 w 6127519"/>
              <a:gd name="connsiteY104" fmla="*/ 5221547 h 6858000"/>
              <a:gd name="connsiteX105" fmla="*/ 5997218 w 6127519"/>
              <a:gd name="connsiteY105" fmla="*/ 5222031 h 6858000"/>
              <a:gd name="connsiteX106" fmla="*/ 6002116 w 6127519"/>
              <a:gd name="connsiteY106" fmla="*/ 5231223 h 6858000"/>
              <a:gd name="connsiteX107" fmla="*/ 6008541 w 6127519"/>
              <a:gd name="connsiteY107" fmla="*/ 5248680 h 6858000"/>
              <a:gd name="connsiteX108" fmla="*/ 6039260 w 6127519"/>
              <a:gd name="connsiteY108" fmla="*/ 5289518 h 6858000"/>
              <a:gd name="connsiteX109" fmla="*/ 6036748 w 6127519"/>
              <a:gd name="connsiteY109" fmla="*/ 5322752 h 6858000"/>
              <a:gd name="connsiteX110" fmla="*/ 6036943 w 6127519"/>
              <a:gd name="connsiteY110" fmla="*/ 5329480 h 6858000"/>
              <a:gd name="connsiteX111" fmla="*/ 6037236 w 6127519"/>
              <a:gd name="connsiteY111" fmla="*/ 5329634 h 6858000"/>
              <a:gd name="connsiteX112" fmla="*/ 6038019 w 6127519"/>
              <a:gd name="connsiteY112" fmla="*/ 5336764 h 6858000"/>
              <a:gd name="connsiteX113" fmla="*/ 6037298 w 6127519"/>
              <a:gd name="connsiteY113" fmla="*/ 5341753 h 6858000"/>
              <a:gd name="connsiteX114" fmla="*/ 6037677 w 6127519"/>
              <a:gd name="connsiteY114" fmla="*/ 5354807 h 6858000"/>
              <a:gd name="connsiteX115" fmla="*/ 6039728 w 6127519"/>
              <a:gd name="connsiteY115" fmla="*/ 5359416 h 6858000"/>
              <a:gd name="connsiteX116" fmla="*/ 6043311 w 6127519"/>
              <a:gd name="connsiteY116" fmla="*/ 5361407 h 6858000"/>
              <a:gd name="connsiteX117" fmla="*/ 6042954 w 6127519"/>
              <a:gd name="connsiteY117" fmla="*/ 5362576 h 6858000"/>
              <a:gd name="connsiteX118" fmla="*/ 6053435 w 6127519"/>
              <a:gd name="connsiteY118" fmla="*/ 5387547 h 6858000"/>
              <a:gd name="connsiteX119" fmla="*/ 6065933 w 6127519"/>
              <a:gd name="connsiteY119" fmla="*/ 5443002 h 6858000"/>
              <a:gd name="connsiteX120" fmla="*/ 6068640 w 6127519"/>
              <a:gd name="connsiteY120" fmla="*/ 5474503 h 6858000"/>
              <a:gd name="connsiteX121" fmla="*/ 6080922 w 6127519"/>
              <a:gd name="connsiteY121" fmla="*/ 5561070 h 6858000"/>
              <a:gd name="connsiteX122" fmla="*/ 6096949 w 6127519"/>
              <a:gd name="connsiteY122" fmla="*/ 5648179 h 6858000"/>
              <a:gd name="connsiteX123" fmla="*/ 6125703 w 6127519"/>
              <a:gd name="connsiteY123" fmla="*/ 5692894 h 6858000"/>
              <a:gd name="connsiteX124" fmla="*/ 6126670 w 6127519"/>
              <a:gd name="connsiteY124" fmla="*/ 5697882 h 6858000"/>
              <a:gd name="connsiteX125" fmla="*/ 6124061 w 6127519"/>
              <a:gd name="connsiteY125" fmla="*/ 5710294 h 6858000"/>
              <a:gd name="connsiteX126" fmla="*/ 6122213 w 6127519"/>
              <a:gd name="connsiteY126" fmla="*/ 5714762 h 6858000"/>
              <a:gd name="connsiteX127" fmla="*/ 6121353 w 6127519"/>
              <a:gd name="connsiteY127" fmla="*/ 5721725 h 6858000"/>
              <a:gd name="connsiteX128" fmla="*/ 6121607 w 6127519"/>
              <a:gd name="connsiteY128" fmla="*/ 5721959 h 6858000"/>
              <a:gd name="connsiteX129" fmla="*/ 6120262 w 6127519"/>
              <a:gd name="connsiteY129" fmla="*/ 5728358 h 6858000"/>
              <a:gd name="connsiteX130" fmla="*/ 6110194 w 6127519"/>
              <a:gd name="connsiteY130" fmla="*/ 5758853 h 6858000"/>
              <a:gd name="connsiteX131" fmla="*/ 6127519 w 6127519"/>
              <a:gd name="connsiteY131" fmla="*/ 5865775 h 6858000"/>
              <a:gd name="connsiteX132" fmla="*/ 6119217 w 6127519"/>
              <a:gd name="connsiteY132" fmla="*/ 5888542 h 6858000"/>
              <a:gd name="connsiteX133" fmla="*/ 6102493 w 6127519"/>
              <a:gd name="connsiteY133" fmla="*/ 5928602 h 6858000"/>
              <a:gd name="connsiteX134" fmla="*/ 6056863 w 6127519"/>
              <a:gd name="connsiteY134" fmla="*/ 6000643 h 6858000"/>
              <a:gd name="connsiteX135" fmla="*/ 6045436 w 6127519"/>
              <a:gd name="connsiteY135" fmla="*/ 6124480 h 6858000"/>
              <a:gd name="connsiteX136" fmla="*/ 6030489 w 6127519"/>
              <a:gd name="connsiteY136" fmla="*/ 6317666 h 6858000"/>
              <a:gd name="connsiteX137" fmla="*/ 6007492 w 6127519"/>
              <a:gd name="connsiteY137" fmla="*/ 6440818 h 6858000"/>
              <a:gd name="connsiteX138" fmla="*/ 6009467 w 6127519"/>
              <a:gd name="connsiteY138" fmla="*/ 6487076 h 6858000"/>
              <a:gd name="connsiteX139" fmla="*/ 5995064 w 6127519"/>
              <a:gd name="connsiteY139" fmla="*/ 6540791 h 6858000"/>
              <a:gd name="connsiteX140" fmla="*/ 5996309 w 6127519"/>
              <a:gd name="connsiteY140" fmla="*/ 6543961 h 6858000"/>
              <a:gd name="connsiteX141" fmla="*/ 5996048 w 6127519"/>
              <a:gd name="connsiteY141" fmla="*/ 6555444 h 6858000"/>
              <a:gd name="connsiteX142" fmla="*/ 6002524 w 6127519"/>
              <a:gd name="connsiteY142" fmla="*/ 6560188 h 6858000"/>
              <a:gd name="connsiteX143" fmla="*/ 6006823 w 6127519"/>
              <a:gd name="connsiteY143" fmla="*/ 6578546 h 6858000"/>
              <a:gd name="connsiteX144" fmla="*/ 6004510 w 6127519"/>
              <a:gd name="connsiteY144" fmla="*/ 6599256 h 6858000"/>
              <a:gd name="connsiteX145" fmla="*/ 5986207 w 6127519"/>
              <a:gd name="connsiteY145" fmla="*/ 6695855 h 6858000"/>
              <a:gd name="connsiteX146" fmla="*/ 5979428 w 6127519"/>
              <a:gd name="connsiteY146" fmla="*/ 6754678 h 6858000"/>
              <a:gd name="connsiteX147" fmla="*/ 5983398 w 6127519"/>
              <a:gd name="connsiteY147" fmla="*/ 6778641 h 6858000"/>
              <a:gd name="connsiteX148" fmla="*/ 5984543 w 6127519"/>
              <a:gd name="connsiteY148" fmla="*/ 6811016 h 6858000"/>
              <a:gd name="connsiteX149" fmla="*/ 5981802 w 6127519"/>
              <a:gd name="connsiteY149" fmla="*/ 6838578 h 6858000"/>
              <a:gd name="connsiteX150" fmla="*/ 5979671 w 6127519"/>
              <a:gd name="connsiteY150" fmla="*/ 6858000 h 6858000"/>
              <a:gd name="connsiteX151" fmla="*/ 0 w 6127519"/>
              <a:gd name="connsiteY151" fmla="*/ 6858000 h 6858000"/>
              <a:gd name="connsiteX152" fmla="*/ 0 w 612751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08541 w 6127689"/>
              <a:gd name="connsiteY107" fmla="*/ 5248680 h 6858000"/>
              <a:gd name="connsiteX108" fmla="*/ 6039260 w 6127689"/>
              <a:gd name="connsiteY108" fmla="*/ 5289518 h 6858000"/>
              <a:gd name="connsiteX109" fmla="*/ 6036748 w 6127689"/>
              <a:gd name="connsiteY109" fmla="*/ 5322752 h 6858000"/>
              <a:gd name="connsiteX110" fmla="*/ 6036943 w 6127689"/>
              <a:gd name="connsiteY110" fmla="*/ 5329480 h 6858000"/>
              <a:gd name="connsiteX111" fmla="*/ 6037236 w 6127689"/>
              <a:gd name="connsiteY111" fmla="*/ 5329634 h 6858000"/>
              <a:gd name="connsiteX112" fmla="*/ 6038019 w 6127689"/>
              <a:gd name="connsiteY112" fmla="*/ 5336764 h 6858000"/>
              <a:gd name="connsiteX113" fmla="*/ 6037298 w 6127689"/>
              <a:gd name="connsiteY113" fmla="*/ 5341753 h 6858000"/>
              <a:gd name="connsiteX114" fmla="*/ 6037677 w 6127689"/>
              <a:gd name="connsiteY114" fmla="*/ 5354807 h 6858000"/>
              <a:gd name="connsiteX115" fmla="*/ 6039728 w 6127689"/>
              <a:gd name="connsiteY115" fmla="*/ 5359416 h 6858000"/>
              <a:gd name="connsiteX116" fmla="*/ 6043311 w 6127689"/>
              <a:gd name="connsiteY116" fmla="*/ 5361407 h 6858000"/>
              <a:gd name="connsiteX117" fmla="*/ 6042954 w 6127689"/>
              <a:gd name="connsiteY117" fmla="*/ 5362576 h 6858000"/>
              <a:gd name="connsiteX118" fmla="*/ 6053435 w 6127689"/>
              <a:gd name="connsiteY118" fmla="*/ 5387547 h 6858000"/>
              <a:gd name="connsiteX119" fmla="*/ 6065933 w 6127689"/>
              <a:gd name="connsiteY119" fmla="*/ 5443002 h 6858000"/>
              <a:gd name="connsiteX120" fmla="*/ 6068640 w 6127689"/>
              <a:gd name="connsiteY120" fmla="*/ 5474503 h 6858000"/>
              <a:gd name="connsiteX121" fmla="*/ 6080922 w 6127689"/>
              <a:gd name="connsiteY121" fmla="*/ 5561070 h 6858000"/>
              <a:gd name="connsiteX122" fmla="*/ 6096949 w 6127689"/>
              <a:gd name="connsiteY122" fmla="*/ 5648179 h 6858000"/>
              <a:gd name="connsiteX123" fmla="*/ 6125703 w 6127689"/>
              <a:gd name="connsiteY123" fmla="*/ 5692894 h 6858000"/>
              <a:gd name="connsiteX124" fmla="*/ 6126670 w 6127689"/>
              <a:gd name="connsiteY124" fmla="*/ 5697882 h 6858000"/>
              <a:gd name="connsiteX125" fmla="*/ 6124061 w 6127689"/>
              <a:gd name="connsiteY125" fmla="*/ 5710294 h 6858000"/>
              <a:gd name="connsiteX126" fmla="*/ 6122213 w 6127689"/>
              <a:gd name="connsiteY126" fmla="*/ 5714762 h 6858000"/>
              <a:gd name="connsiteX127" fmla="*/ 6121353 w 6127689"/>
              <a:gd name="connsiteY127" fmla="*/ 5721725 h 6858000"/>
              <a:gd name="connsiteX128" fmla="*/ 6121607 w 6127689"/>
              <a:gd name="connsiteY128" fmla="*/ 5721959 h 6858000"/>
              <a:gd name="connsiteX129" fmla="*/ 6120262 w 6127689"/>
              <a:gd name="connsiteY129" fmla="*/ 5728358 h 6858000"/>
              <a:gd name="connsiteX130" fmla="*/ 6127024 w 6127689"/>
              <a:gd name="connsiteY130" fmla="*/ 5786902 h 6858000"/>
              <a:gd name="connsiteX131" fmla="*/ 6127519 w 6127689"/>
              <a:gd name="connsiteY131" fmla="*/ 5865775 h 6858000"/>
              <a:gd name="connsiteX132" fmla="*/ 6119217 w 6127689"/>
              <a:gd name="connsiteY132" fmla="*/ 5888542 h 6858000"/>
              <a:gd name="connsiteX133" fmla="*/ 6102493 w 6127689"/>
              <a:gd name="connsiteY133" fmla="*/ 5928602 h 6858000"/>
              <a:gd name="connsiteX134" fmla="*/ 6056863 w 6127689"/>
              <a:gd name="connsiteY134" fmla="*/ 6000643 h 6858000"/>
              <a:gd name="connsiteX135" fmla="*/ 6045436 w 6127689"/>
              <a:gd name="connsiteY135" fmla="*/ 6124480 h 6858000"/>
              <a:gd name="connsiteX136" fmla="*/ 6030489 w 6127689"/>
              <a:gd name="connsiteY136" fmla="*/ 6317666 h 6858000"/>
              <a:gd name="connsiteX137" fmla="*/ 6007492 w 6127689"/>
              <a:gd name="connsiteY137" fmla="*/ 6440818 h 6858000"/>
              <a:gd name="connsiteX138" fmla="*/ 6009467 w 6127689"/>
              <a:gd name="connsiteY138" fmla="*/ 6487076 h 6858000"/>
              <a:gd name="connsiteX139" fmla="*/ 5995064 w 6127689"/>
              <a:gd name="connsiteY139" fmla="*/ 6540791 h 6858000"/>
              <a:gd name="connsiteX140" fmla="*/ 5996309 w 6127689"/>
              <a:gd name="connsiteY140" fmla="*/ 6543961 h 6858000"/>
              <a:gd name="connsiteX141" fmla="*/ 5996048 w 6127689"/>
              <a:gd name="connsiteY141" fmla="*/ 6555444 h 6858000"/>
              <a:gd name="connsiteX142" fmla="*/ 6002524 w 6127689"/>
              <a:gd name="connsiteY142" fmla="*/ 6560188 h 6858000"/>
              <a:gd name="connsiteX143" fmla="*/ 6006823 w 6127689"/>
              <a:gd name="connsiteY143" fmla="*/ 6578546 h 6858000"/>
              <a:gd name="connsiteX144" fmla="*/ 6004510 w 6127689"/>
              <a:gd name="connsiteY144" fmla="*/ 6599256 h 6858000"/>
              <a:gd name="connsiteX145" fmla="*/ 5986207 w 6127689"/>
              <a:gd name="connsiteY145" fmla="*/ 6695855 h 6858000"/>
              <a:gd name="connsiteX146" fmla="*/ 5979428 w 6127689"/>
              <a:gd name="connsiteY146" fmla="*/ 6754678 h 6858000"/>
              <a:gd name="connsiteX147" fmla="*/ 5983398 w 6127689"/>
              <a:gd name="connsiteY147" fmla="*/ 6778641 h 6858000"/>
              <a:gd name="connsiteX148" fmla="*/ 5984543 w 6127689"/>
              <a:gd name="connsiteY148" fmla="*/ 6811016 h 6858000"/>
              <a:gd name="connsiteX149" fmla="*/ 5981802 w 6127689"/>
              <a:gd name="connsiteY149" fmla="*/ 6838578 h 6858000"/>
              <a:gd name="connsiteX150" fmla="*/ 5979671 w 6127689"/>
              <a:gd name="connsiteY150" fmla="*/ 6858000 h 6858000"/>
              <a:gd name="connsiteX151" fmla="*/ 0 w 6127689"/>
              <a:gd name="connsiteY151" fmla="*/ 6858000 h 6858000"/>
              <a:gd name="connsiteX152" fmla="*/ 0 w 612768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39260 w 6127689"/>
              <a:gd name="connsiteY107" fmla="*/ 5289518 h 6858000"/>
              <a:gd name="connsiteX108" fmla="*/ 6036748 w 6127689"/>
              <a:gd name="connsiteY108" fmla="*/ 5322752 h 6858000"/>
              <a:gd name="connsiteX109" fmla="*/ 6036943 w 6127689"/>
              <a:gd name="connsiteY109" fmla="*/ 5329480 h 6858000"/>
              <a:gd name="connsiteX110" fmla="*/ 6037236 w 6127689"/>
              <a:gd name="connsiteY110" fmla="*/ 5329634 h 6858000"/>
              <a:gd name="connsiteX111" fmla="*/ 6038019 w 6127689"/>
              <a:gd name="connsiteY111" fmla="*/ 5336764 h 6858000"/>
              <a:gd name="connsiteX112" fmla="*/ 6037298 w 6127689"/>
              <a:gd name="connsiteY112" fmla="*/ 5341753 h 6858000"/>
              <a:gd name="connsiteX113" fmla="*/ 6037677 w 6127689"/>
              <a:gd name="connsiteY113" fmla="*/ 5354807 h 6858000"/>
              <a:gd name="connsiteX114" fmla="*/ 6039728 w 6127689"/>
              <a:gd name="connsiteY114" fmla="*/ 5359416 h 6858000"/>
              <a:gd name="connsiteX115" fmla="*/ 6043311 w 6127689"/>
              <a:gd name="connsiteY115" fmla="*/ 5361407 h 6858000"/>
              <a:gd name="connsiteX116" fmla="*/ 6042954 w 6127689"/>
              <a:gd name="connsiteY116" fmla="*/ 5362576 h 6858000"/>
              <a:gd name="connsiteX117" fmla="*/ 6053435 w 6127689"/>
              <a:gd name="connsiteY117" fmla="*/ 5387547 h 6858000"/>
              <a:gd name="connsiteX118" fmla="*/ 6065933 w 6127689"/>
              <a:gd name="connsiteY118" fmla="*/ 5443002 h 6858000"/>
              <a:gd name="connsiteX119" fmla="*/ 6068640 w 6127689"/>
              <a:gd name="connsiteY119" fmla="*/ 5474503 h 6858000"/>
              <a:gd name="connsiteX120" fmla="*/ 6080922 w 6127689"/>
              <a:gd name="connsiteY120" fmla="*/ 5561070 h 6858000"/>
              <a:gd name="connsiteX121" fmla="*/ 6096949 w 6127689"/>
              <a:gd name="connsiteY121" fmla="*/ 5648179 h 6858000"/>
              <a:gd name="connsiteX122" fmla="*/ 6125703 w 6127689"/>
              <a:gd name="connsiteY122" fmla="*/ 5692894 h 6858000"/>
              <a:gd name="connsiteX123" fmla="*/ 6126670 w 6127689"/>
              <a:gd name="connsiteY123" fmla="*/ 5697882 h 6858000"/>
              <a:gd name="connsiteX124" fmla="*/ 6124061 w 6127689"/>
              <a:gd name="connsiteY124" fmla="*/ 5710294 h 6858000"/>
              <a:gd name="connsiteX125" fmla="*/ 6122213 w 6127689"/>
              <a:gd name="connsiteY125" fmla="*/ 5714762 h 6858000"/>
              <a:gd name="connsiteX126" fmla="*/ 6121353 w 6127689"/>
              <a:gd name="connsiteY126" fmla="*/ 5721725 h 6858000"/>
              <a:gd name="connsiteX127" fmla="*/ 6121607 w 6127689"/>
              <a:gd name="connsiteY127" fmla="*/ 5721959 h 6858000"/>
              <a:gd name="connsiteX128" fmla="*/ 6120262 w 6127689"/>
              <a:gd name="connsiteY128" fmla="*/ 5728358 h 6858000"/>
              <a:gd name="connsiteX129" fmla="*/ 6127024 w 6127689"/>
              <a:gd name="connsiteY129" fmla="*/ 5786902 h 6858000"/>
              <a:gd name="connsiteX130" fmla="*/ 6127519 w 6127689"/>
              <a:gd name="connsiteY130" fmla="*/ 5865775 h 6858000"/>
              <a:gd name="connsiteX131" fmla="*/ 6119217 w 6127689"/>
              <a:gd name="connsiteY131" fmla="*/ 5888542 h 6858000"/>
              <a:gd name="connsiteX132" fmla="*/ 6102493 w 6127689"/>
              <a:gd name="connsiteY132" fmla="*/ 5928602 h 6858000"/>
              <a:gd name="connsiteX133" fmla="*/ 6056863 w 6127689"/>
              <a:gd name="connsiteY133" fmla="*/ 6000643 h 6858000"/>
              <a:gd name="connsiteX134" fmla="*/ 6045436 w 6127689"/>
              <a:gd name="connsiteY134" fmla="*/ 6124480 h 6858000"/>
              <a:gd name="connsiteX135" fmla="*/ 6030489 w 6127689"/>
              <a:gd name="connsiteY135" fmla="*/ 6317666 h 6858000"/>
              <a:gd name="connsiteX136" fmla="*/ 6007492 w 6127689"/>
              <a:gd name="connsiteY136" fmla="*/ 6440818 h 6858000"/>
              <a:gd name="connsiteX137" fmla="*/ 6009467 w 6127689"/>
              <a:gd name="connsiteY137" fmla="*/ 6487076 h 6858000"/>
              <a:gd name="connsiteX138" fmla="*/ 5995064 w 6127689"/>
              <a:gd name="connsiteY138" fmla="*/ 6540791 h 6858000"/>
              <a:gd name="connsiteX139" fmla="*/ 5996309 w 6127689"/>
              <a:gd name="connsiteY139" fmla="*/ 6543961 h 6858000"/>
              <a:gd name="connsiteX140" fmla="*/ 5996048 w 6127689"/>
              <a:gd name="connsiteY140" fmla="*/ 6555444 h 6858000"/>
              <a:gd name="connsiteX141" fmla="*/ 6002524 w 6127689"/>
              <a:gd name="connsiteY141" fmla="*/ 6560188 h 6858000"/>
              <a:gd name="connsiteX142" fmla="*/ 6006823 w 6127689"/>
              <a:gd name="connsiteY142" fmla="*/ 6578546 h 6858000"/>
              <a:gd name="connsiteX143" fmla="*/ 6004510 w 6127689"/>
              <a:gd name="connsiteY143" fmla="*/ 6599256 h 6858000"/>
              <a:gd name="connsiteX144" fmla="*/ 5986207 w 6127689"/>
              <a:gd name="connsiteY144" fmla="*/ 6695855 h 6858000"/>
              <a:gd name="connsiteX145" fmla="*/ 5979428 w 6127689"/>
              <a:gd name="connsiteY145" fmla="*/ 6754678 h 6858000"/>
              <a:gd name="connsiteX146" fmla="*/ 5983398 w 6127689"/>
              <a:gd name="connsiteY146" fmla="*/ 6778641 h 6858000"/>
              <a:gd name="connsiteX147" fmla="*/ 5984543 w 6127689"/>
              <a:gd name="connsiteY147" fmla="*/ 6811016 h 6858000"/>
              <a:gd name="connsiteX148" fmla="*/ 5981802 w 6127689"/>
              <a:gd name="connsiteY148" fmla="*/ 6838578 h 6858000"/>
              <a:gd name="connsiteX149" fmla="*/ 5979671 w 6127689"/>
              <a:gd name="connsiteY149" fmla="*/ 6858000 h 6858000"/>
              <a:gd name="connsiteX150" fmla="*/ 0 w 6127689"/>
              <a:gd name="connsiteY150" fmla="*/ 6858000 h 6858000"/>
              <a:gd name="connsiteX151" fmla="*/ 0 w 6127689"/>
              <a:gd name="connsiteY15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9260 w 6127689"/>
              <a:gd name="connsiteY106" fmla="*/ 5289518 h 6858000"/>
              <a:gd name="connsiteX107" fmla="*/ 6036748 w 6127689"/>
              <a:gd name="connsiteY107" fmla="*/ 5322752 h 6858000"/>
              <a:gd name="connsiteX108" fmla="*/ 6036943 w 6127689"/>
              <a:gd name="connsiteY108" fmla="*/ 5329480 h 6858000"/>
              <a:gd name="connsiteX109" fmla="*/ 6037236 w 6127689"/>
              <a:gd name="connsiteY109" fmla="*/ 5329634 h 6858000"/>
              <a:gd name="connsiteX110" fmla="*/ 6038019 w 6127689"/>
              <a:gd name="connsiteY110" fmla="*/ 5336764 h 6858000"/>
              <a:gd name="connsiteX111" fmla="*/ 6037298 w 6127689"/>
              <a:gd name="connsiteY111" fmla="*/ 5341753 h 6858000"/>
              <a:gd name="connsiteX112" fmla="*/ 6037677 w 6127689"/>
              <a:gd name="connsiteY112" fmla="*/ 5354807 h 6858000"/>
              <a:gd name="connsiteX113" fmla="*/ 6039728 w 6127689"/>
              <a:gd name="connsiteY113" fmla="*/ 5359416 h 6858000"/>
              <a:gd name="connsiteX114" fmla="*/ 6043311 w 6127689"/>
              <a:gd name="connsiteY114" fmla="*/ 5361407 h 6858000"/>
              <a:gd name="connsiteX115" fmla="*/ 6042954 w 6127689"/>
              <a:gd name="connsiteY115" fmla="*/ 5362576 h 6858000"/>
              <a:gd name="connsiteX116" fmla="*/ 6053435 w 6127689"/>
              <a:gd name="connsiteY116" fmla="*/ 5387547 h 6858000"/>
              <a:gd name="connsiteX117" fmla="*/ 6065933 w 6127689"/>
              <a:gd name="connsiteY117" fmla="*/ 5443002 h 6858000"/>
              <a:gd name="connsiteX118" fmla="*/ 6068640 w 6127689"/>
              <a:gd name="connsiteY118" fmla="*/ 5474503 h 6858000"/>
              <a:gd name="connsiteX119" fmla="*/ 6080922 w 6127689"/>
              <a:gd name="connsiteY119" fmla="*/ 5561070 h 6858000"/>
              <a:gd name="connsiteX120" fmla="*/ 6096949 w 6127689"/>
              <a:gd name="connsiteY120" fmla="*/ 5648179 h 6858000"/>
              <a:gd name="connsiteX121" fmla="*/ 6125703 w 6127689"/>
              <a:gd name="connsiteY121" fmla="*/ 5692894 h 6858000"/>
              <a:gd name="connsiteX122" fmla="*/ 6126670 w 6127689"/>
              <a:gd name="connsiteY122" fmla="*/ 5697882 h 6858000"/>
              <a:gd name="connsiteX123" fmla="*/ 6124061 w 6127689"/>
              <a:gd name="connsiteY123" fmla="*/ 5710294 h 6858000"/>
              <a:gd name="connsiteX124" fmla="*/ 6122213 w 6127689"/>
              <a:gd name="connsiteY124" fmla="*/ 5714762 h 6858000"/>
              <a:gd name="connsiteX125" fmla="*/ 6121353 w 6127689"/>
              <a:gd name="connsiteY125" fmla="*/ 5721725 h 6858000"/>
              <a:gd name="connsiteX126" fmla="*/ 6121607 w 6127689"/>
              <a:gd name="connsiteY126" fmla="*/ 5721959 h 6858000"/>
              <a:gd name="connsiteX127" fmla="*/ 6120262 w 6127689"/>
              <a:gd name="connsiteY127" fmla="*/ 5728358 h 6858000"/>
              <a:gd name="connsiteX128" fmla="*/ 6127024 w 6127689"/>
              <a:gd name="connsiteY128" fmla="*/ 5786902 h 6858000"/>
              <a:gd name="connsiteX129" fmla="*/ 6127519 w 6127689"/>
              <a:gd name="connsiteY129" fmla="*/ 5865775 h 6858000"/>
              <a:gd name="connsiteX130" fmla="*/ 6119217 w 6127689"/>
              <a:gd name="connsiteY130" fmla="*/ 5888542 h 6858000"/>
              <a:gd name="connsiteX131" fmla="*/ 6102493 w 6127689"/>
              <a:gd name="connsiteY131" fmla="*/ 5928602 h 6858000"/>
              <a:gd name="connsiteX132" fmla="*/ 6056863 w 6127689"/>
              <a:gd name="connsiteY132" fmla="*/ 6000643 h 6858000"/>
              <a:gd name="connsiteX133" fmla="*/ 6045436 w 6127689"/>
              <a:gd name="connsiteY133" fmla="*/ 6124480 h 6858000"/>
              <a:gd name="connsiteX134" fmla="*/ 6030489 w 6127689"/>
              <a:gd name="connsiteY134" fmla="*/ 6317666 h 6858000"/>
              <a:gd name="connsiteX135" fmla="*/ 6007492 w 6127689"/>
              <a:gd name="connsiteY135" fmla="*/ 6440818 h 6858000"/>
              <a:gd name="connsiteX136" fmla="*/ 6009467 w 6127689"/>
              <a:gd name="connsiteY136" fmla="*/ 6487076 h 6858000"/>
              <a:gd name="connsiteX137" fmla="*/ 5995064 w 6127689"/>
              <a:gd name="connsiteY137" fmla="*/ 6540791 h 6858000"/>
              <a:gd name="connsiteX138" fmla="*/ 5996309 w 6127689"/>
              <a:gd name="connsiteY138" fmla="*/ 6543961 h 6858000"/>
              <a:gd name="connsiteX139" fmla="*/ 5996048 w 6127689"/>
              <a:gd name="connsiteY139" fmla="*/ 6555444 h 6858000"/>
              <a:gd name="connsiteX140" fmla="*/ 6002524 w 6127689"/>
              <a:gd name="connsiteY140" fmla="*/ 6560188 h 6858000"/>
              <a:gd name="connsiteX141" fmla="*/ 6006823 w 6127689"/>
              <a:gd name="connsiteY141" fmla="*/ 6578546 h 6858000"/>
              <a:gd name="connsiteX142" fmla="*/ 6004510 w 6127689"/>
              <a:gd name="connsiteY142" fmla="*/ 6599256 h 6858000"/>
              <a:gd name="connsiteX143" fmla="*/ 5986207 w 6127689"/>
              <a:gd name="connsiteY143" fmla="*/ 6695855 h 6858000"/>
              <a:gd name="connsiteX144" fmla="*/ 5979428 w 6127689"/>
              <a:gd name="connsiteY144" fmla="*/ 6754678 h 6858000"/>
              <a:gd name="connsiteX145" fmla="*/ 5983398 w 6127689"/>
              <a:gd name="connsiteY145" fmla="*/ 6778641 h 6858000"/>
              <a:gd name="connsiteX146" fmla="*/ 5984543 w 6127689"/>
              <a:gd name="connsiteY146" fmla="*/ 6811016 h 6858000"/>
              <a:gd name="connsiteX147" fmla="*/ 5981802 w 6127689"/>
              <a:gd name="connsiteY147" fmla="*/ 6838578 h 6858000"/>
              <a:gd name="connsiteX148" fmla="*/ 5979671 w 6127689"/>
              <a:gd name="connsiteY148" fmla="*/ 6858000 h 6858000"/>
              <a:gd name="connsiteX149" fmla="*/ 0 w 6127689"/>
              <a:gd name="connsiteY149" fmla="*/ 6858000 h 6858000"/>
              <a:gd name="connsiteX150" fmla="*/ 0 w 6127689"/>
              <a:gd name="connsiteY15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42096 w 6127689"/>
              <a:gd name="connsiteY105" fmla="*/ 523325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6018409 w 6127689"/>
              <a:gd name="connsiteY104" fmla="*/ 522715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1153 w 6127689"/>
              <a:gd name="connsiteY83" fmla="*/ 4236222 h 6858000"/>
              <a:gd name="connsiteX84" fmla="*/ 5924233 w 6127689"/>
              <a:gd name="connsiteY84" fmla="*/ 4242060 h 6858000"/>
              <a:gd name="connsiteX85" fmla="*/ 5928910 w 6127689"/>
              <a:gd name="connsiteY85" fmla="*/ 4300973 h 6858000"/>
              <a:gd name="connsiteX86" fmla="*/ 5939320 w 6127689"/>
              <a:gd name="connsiteY86" fmla="*/ 4340435 h 6858000"/>
              <a:gd name="connsiteX87" fmla="*/ 5946705 w 6127689"/>
              <a:gd name="connsiteY87" fmla="*/ 4428051 h 6858000"/>
              <a:gd name="connsiteX88" fmla="*/ 5949261 w 6127689"/>
              <a:gd name="connsiteY88" fmla="*/ 4449185 h 6858000"/>
              <a:gd name="connsiteX89" fmla="*/ 5957504 w 6127689"/>
              <a:gd name="connsiteY89" fmla="*/ 4465911 h 6858000"/>
              <a:gd name="connsiteX90" fmla="*/ 5964689 w 6127689"/>
              <a:gd name="connsiteY90" fmla="*/ 4468532 h 6858000"/>
              <a:gd name="connsiteX91" fmla="*/ 5967062 w 6127689"/>
              <a:gd name="connsiteY91" fmla="*/ 4479923 h 6858000"/>
              <a:gd name="connsiteX92" fmla="*/ 5968960 w 6127689"/>
              <a:gd name="connsiteY92" fmla="*/ 4482655 h 6858000"/>
              <a:gd name="connsiteX93" fmla="*/ 5978567 w 6127689"/>
              <a:gd name="connsiteY93" fmla="*/ 4498605 h 6858000"/>
              <a:gd name="connsiteX94" fmla="*/ 5980106 w 6127689"/>
              <a:gd name="connsiteY94" fmla="*/ 4585087 h 6858000"/>
              <a:gd name="connsiteX95" fmla="*/ 5998138 w 6127689"/>
              <a:gd name="connsiteY95" fmla="*/ 4697518 h 6858000"/>
              <a:gd name="connsiteX96" fmla="*/ 6013516 w 6127689"/>
              <a:gd name="connsiteY96" fmla="*/ 4786619 h 6858000"/>
              <a:gd name="connsiteX97" fmla="*/ 6025404 w 6127689"/>
              <a:gd name="connsiteY97" fmla="*/ 4858148 h 6858000"/>
              <a:gd name="connsiteX98" fmla="*/ 6007749 w 6127689"/>
              <a:gd name="connsiteY98" fmla="*/ 4964715 h 6858000"/>
              <a:gd name="connsiteX99" fmla="*/ 6005269 w 6127689"/>
              <a:gd name="connsiteY99" fmla="*/ 5150567 h 6858000"/>
              <a:gd name="connsiteX100" fmla="*/ 6001127 w 6127689"/>
              <a:gd name="connsiteY100" fmla="*/ 5164609 h 6858000"/>
              <a:gd name="connsiteX101" fmla="*/ 5996647 w 6127689"/>
              <a:gd name="connsiteY101" fmla="*/ 5185640 h 6858000"/>
              <a:gd name="connsiteX102" fmla="*/ 5998514 w 6127689"/>
              <a:gd name="connsiteY102" fmla="*/ 5189673 h 6858000"/>
              <a:gd name="connsiteX103" fmla="*/ 6018409 w 6127689"/>
              <a:gd name="connsiteY103" fmla="*/ 5227157 h 6858000"/>
              <a:gd name="connsiteX104" fmla="*/ 6036748 w 6127689"/>
              <a:gd name="connsiteY104" fmla="*/ 5322752 h 6858000"/>
              <a:gd name="connsiteX105" fmla="*/ 6036943 w 6127689"/>
              <a:gd name="connsiteY105" fmla="*/ 5329480 h 6858000"/>
              <a:gd name="connsiteX106" fmla="*/ 6037236 w 6127689"/>
              <a:gd name="connsiteY106" fmla="*/ 5329634 h 6858000"/>
              <a:gd name="connsiteX107" fmla="*/ 6038019 w 6127689"/>
              <a:gd name="connsiteY107" fmla="*/ 5336764 h 6858000"/>
              <a:gd name="connsiteX108" fmla="*/ 6037298 w 6127689"/>
              <a:gd name="connsiteY108" fmla="*/ 5341753 h 6858000"/>
              <a:gd name="connsiteX109" fmla="*/ 6037677 w 6127689"/>
              <a:gd name="connsiteY109" fmla="*/ 5354807 h 6858000"/>
              <a:gd name="connsiteX110" fmla="*/ 6039728 w 6127689"/>
              <a:gd name="connsiteY110" fmla="*/ 5359416 h 6858000"/>
              <a:gd name="connsiteX111" fmla="*/ 6043311 w 6127689"/>
              <a:gd name="connsiteY111" fmla="*/ 5361407 h 6858000"/>
              <a:gd name="connsiteX112" fmla="*/ 6042954 w 6127689"/>
              <a:gd name="connsiteY112" fmla="*/ 5362576 h 6858000"/>
              <a:gd name="connsiteX113" fmla="*/ 6053435 w 6127689"/>
              <a:gd name="connsiteY113" fmla="*/ 5387547 h 6858000"/>
              <a:gd name="connsiteX114" fmla="*/ 6065933 w 6127689"/>
              <a:gd name="connsiteY114" fmla="*/ 5443002 h 6858000"/>
              <a:gd name="connsiteX115" fmla="*/ 6068640 w 6127689"/>
              <a:gd name="connsiteY115" fmla="*/ 5474503 h 6858000"/>
              <a:gd name="connsiteX116" fmla="*/ 6080922 w 6127689"/>
              <a:gd name="connsiteY116" fmla="*/ 5561070 h 6858000"/>
              <a:gd name="connsiteX117" fmla="*/ 6096949 w 6127689"/>
              <a:gd name="connsiteY117" fmla="*/ 5648179 h 6858000"/>
              <a:gd name="connsiteX118" fmla="*/ 6125703 w 6127689"/>
              <a:gd name="connsiteY118" fmla="*/ 5692894 h 6858000"/>
              <a:gd name="connsiteX119" fmla="*/ 6126670 w 6127689"/>
              <a:gd name="connsiteY119" fmla="*/ 5697882 h 6858000"/>
              <a:gd name="connsiteX120" fmla="*/ 6124061 w 6127689"/>
              <a:gd name="connsiteY120" fmla="*/ 5710294 h 6858000"/>
              <a:gd name="connsiteX121" fmla="*/ 6122213 w 6127689"/>
              <a:gd name="connsiteY121" fmla="*/ 5714762 h 6858000"/>
              <a:gd name="connsiteX122" fmla="*/ 6121353 w 6127689"/>
              <a:gd name="connsiteY122" fmla="*/ 5721725 h 6858000"/>
              <a:gd name="connsiteX123" fmla="*/ 6121607 w 6127689"/>
              <a:gd name="connsiteY123" fmla="*/ 5721959 h 6858000"/>
              <a:gd name="connsiteX124" fmla="*/ 6120262 w 6127689"/>
              <a:gd name="connsiteY124" fmla="*/ 5728358 h 6858000"/>
              <a:gd name="connsiteX125" fmla="*/ 6127024 w 6127689"/>
              <a:gd name="connsiteY125" fmla="*/ 5786902 h 6858000"/>
              <a:gd name="connsiteX126" fmla="*/ 6127519 w 6127689"/>
              <a:gd name="connsiteY126" fmla="*/ 5865775 h 6858000"/>
              <a:gd name="connsiteX127" fmla="*/ 6119217 w 6127689"/>
              <a:gd name="connsiteY127" fmla="*/ 5888542 h 6858000"/>
              <a:gd name="connsiteX128" fmla="*/ 6102493 w 6127689"/>
              <a:gd name="connsiteY128" fmla="*/ 5928602 h 6858000"/>
              <a:gd name="connsiteX129" fmla="*/ 6056863 w 6127689"/>
              <a:gd name="connsiteY129" fmla="*/ 6000643 h 6858000"/>
              <a:gd name="connsiteX130" fmla="*/ 6045436 w 6127689"/>
              <a:gd name="connsiteY130" fmla="*/ 6124480 h 6858000"/>
              <a:gd name="connsiteX131" fmla="*/ 6030489 w 6127689"/>
              <a:gd name="connsiteY131" fmla="*/ 6317666 h 6858000"/>
              <a:gd name="connsiteX132" fmla="*/ 6007492 w 6127689"/>
              <a:gd name="connsiteY132" fmla="*/ 6440818 h 6858000"/>
              <a:gd name="connsiteX133" fmla="*/ 6009467 w 6127689"/>
              <a:gd name="connsiteY133" fmla="*/ 6487076 h 6858000"/>
              <a:gd name="connsiteX134" fmla="*/ 5995064 w 6127689"/>
              <a:gd name="connsiteY134" fmla="*/ 6540791 h 6858000"/>
              <a:gd name="connsiteX135" fmla="*/ 5996309 w 6127689"/>
              <a:gd name="connsiteY135" fmla="*/ 6543961 h 6858000"/>
              <a:gd name="connsiteX136" fmla="*/ 5996048 w 6127689"/>
              <a:gd name="connsiteY136" fmla="*/ 6555444 h 6858000"/>
              <a:gd name="connsiteX137" fmla="*/ 6002524 w 6127689"/>
              <a:gd name="connsiteY137" fmla="*/ 6560188 h 6858000"/>
              <a:gd name="connsiteX138" fmla="*/ 6006823 w 6127689"/>
              <a:gd name="connsiteY138" fmla="*/ 6578546 h 6858000"/>
              <a:gd name="connsiteX139" fmla="*/ 6004510 w 6127689"/>
              <a:gd name="connsiteY139" fmla="*/ 6599256 h 6858000"/>
              <a:gd name="connsiteX140" fmla="*/ 5986207 w 6127689"/>
              <a:gd name="connsiteY140" fmla="*/ 6695855 h 6858000"/>
              <a:gd name="connsiteX141" fmla="*/ 5979428 w 6127689"/>
              <a:gd name="connsiteY141" fmla="*/ 6754678 h 6858000"/>
              <a:gd name="connsiteX142" fmla="*/ 5983398 w 6127689"/>
              <a:gd name="connsiteY142" fmla="*/ 6778641 h 6858000"/>
              <a:gd name="connsiteX143" fmla="*/ 5984543 w 6127689"/>
              <a:gd name="connsiteY143" fmla="*/ 6811016 h 6858000"/>
              <a:gd name="connsiteX144" fmla="*/ 5981802 w 6127689"/>
              <a:gd name="connsiteY144" fmla="*/ 6838578 h 6858000"/>
              <a:gd name="connsiteX145" fmla="*/ 5979671 w 6127689"/>
              <a:gd name="connsiteY145" fmla="*/ 6858000 h 6858000"/>
              <a:gd name="connsiteX146" fmla="*/ 0 w 6127689"/>
              <a:gd name="connsiteY146" fmla="*/ 6858000 h 6858000"/>
              <a:gd name="connsiteX147" fmla="*/ 0 w 6127689"/>
              <a:gd name="connsiteY14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94095 w 6127689"/>
              <a:gd name="connsiteY78" fmla="*/ 4128857 h 6858000"/>
              <a:gd name="connsiteX79" fmla="*/ 5898339 w 6127689"/>
              <a:gd name="connsiteY79" fmla="*/ 4140800 h 6858000"/>
              <a:gd name="connsiteX80" fmla="*/ 5899734 w 6127689"/>
              <a:gd name="connsiteY80" fmla="*/ 4145632 h 6858000"/>
              <a:gd name="connsiteX81" fmla="*/ 5903513 w 6127689"/>
              <a:gd name="connsiteY81" fmla="*/ 4187661 h 6858000"/>
              <a:gd name="connsiteX82" fmla="*/ 5917114 w 6127689"/>
              <a:gd name="connsiteY82" fmla="*/ 4213096 h 6858000"/>
              <a:gd name="connsiteX83" fmla="*/ 5924233 w 6127689"/>
              <a:gd name="connsiteY83" fmla="*/ 4242060 h 6858000"/>
              <a:gd name="connsiteX84" fmla="*/ 5928910 w 6127689"/>
              <a:gd name="connsiteY84" fmla="*/ 4300973 h 6858000"/>
              <a:gd name="connsiteX85" fmla="*/ 5939320 w 6127689"/>
              <a:gd name="connsiteY85" fmla="*/ 4340435 h 6858000"/>
              <a:gd name="connsiteX86" fmla="*/ 5946705 w 6127689"/>
              <a:gd name="connsiteY86" fmla="*/ 4428051 h 6858000"/>
              <a:gd name="connsiteX87" fmla="*/ 5949261 w 6127689"/>
              <a:gd name="connsiteY87" fmla="*/ 4449185 h 6858000"/>
              <a:gd name="connsiteX88" fmla="*/ 5957504 w 6127689"/>
              <a:gd name="connsiteY88" fmla="*/ 4465911 h 6858000"/>
              <a:gd name="connsiteX89" fmla="*/ 5964689 w 6127689"/>
              <a:gd name="connsiteY89" fmla="*/ 4468532 h 6858000"/>
              <a:gd name="connsiteX90" fmla="*/ 5967062 w 6127689"/>
              <a:gd name="connsiteY90" fmla="*/ 4479923 h 6858000"/>
              <a:gd name="connsiteX91" fmla="*/ 5968960 w 6127689"/>
              <a:gd name="connsiteY91" fmla="*/ 4482655 h 6858000"/>
              <a:gd name="connsiteX92" fmla="*/ 5978567 w 6127689"/>
              <a:gd name="connsiteY92" fmla="*/ 4498605 h 6858000"/>
              <a:gd name="connsiteX93" fmla="*/ 5980106 w 6127689"/>
              <a:gd name="connsiteY93" fmla="*/ 4585087 h 6858000"/>
              <a:gd name="connsiteX94" fmla="*/ 5998138 w 6127689"/>
              <a:gd name="connsiteY94" fmla="*/ 4697518 h 6858000"/>
              <a:gd name="connsiteX95" fmla="*/ 6013516 w 6127689"/>
              <a:gd name="connsiteY95" fmla="*/ 4786619 h 6858000"/>
              <a:gd name="connsiteX96" fmla="*/ 6025404 w 6127689"/>
              <a:gd name="connsiteY96" fmla="*/ 4858148 h 6858000"/>
              <a:gd name="connsiteX97" fmla="*/ 6007749 w 6127689"/>
              <a:gd name="connsiteY97" fmla="*/ 4964715 h 6858000"/>
              <a:gd name="connsiteX98" fmla="*/ 6005269 w 6127689"/>
              <a:gd name="connsiteY98" fmla="*/ 5150567 h 6858000"/>
              <a:gd name="connsiteX99" fmla="*/ 6001127 w 6127689"/>
              <a:gd name="connsiteY99" fmla="*/ 5164609 h 6858000"/>
              <a:gd name="connsiteX100" fmla="*/ 5996647 w 6127689"/>
              <a:gd name="connsiteY100" fmla="*/ 5185640 h 6858000"/>
              <a:gd name="connsiteX101" fmla="*/ 5998514 w 6127689"/>
              <a:gd name="connsiteY101" fmla="*/ 5189673 h 6858000"/>
              <a:gd name="connsiteX102" fmla="*/ 6018409 w 6127689"/>
              <a:gd name="connsiteY102" fmla="*/ 5227157 h 6858000"/>
              <a:gd name="connsiteX103" fmla="*/ 6036748 w 6127689"/>
              <a:gd name="connsiteY103" fmla="*/ 5322752 h 6858000"/>
              <a:gd name="connsiteX104" fmla="*/ 6036943 w 6127689"/>
              <a:gd name="connsiteY104" fmla="*/ 5329480 h 6858000"/>
              <a:gd name="connsiteX105" fmla="*/ 6037236 w 6127689"/>
              <a:gd name="connsiteY105" fmla="*/ 5329634 h 6858000"/>
              <a:gd name="connsiteX106" fmla="*/ 6038019 w 6127689"/>
              <a:gd name="connsiteY106" fmla="*/ 5336764 h 6858000"/>
              <a:gd name="connsiteX107" fmla="*/ 6037298 w 6127689"/>
              <a:gd name="connsiteY107" fmla="*/ 5341753 h 6858000"/>
              <a:gd name="connsiteX108" fmla="*/ 6037677 w 6127689"/>
              <a:gd name="connsiteY108" fmla="*/ 5354807 h 6858000"/>
              <a:gd name="connsiteX109" fmla="*/ 6039728 w 6127689"/>
              <a:gd name="connsiteY109" fmla="*/ 5359416 h 6858000"/>
              <a:gd name="connsiteX110" fmla="*/ 6043311 w 6127689"/>
              <a:gd name="connsiteY110" fmla="*/ 5361407 h 6858000"/>
              <a:gd name="connsiteX111" fmla="*/ 6042954 w 6127689"/>
              <a:gd name="connsiteY111" fmla="*/ 5362576 h 6858000"/>
              <a:gd name="connsiteX112" fmla="*/ 6053435 w 6127689"/>
              <a:gd name="connsiteY112" fmla="*/ 5387547 h 6858000"/>
              <a:gd name="connsiteX113" fmla="*/ 6065933 w 6127689"/>
              <a:gd name="connsiteY113" fmla="*/ 5443002 h 6858000"/>
              <a:gd name="connsiteX114" fmla="*/ 6068640 w 6127689"/>
              <a:gd name="connsiteY114" fmla="*/ 5474503 h 6858000"/>
              <a:gd name="connsiteX115" fmla="*/ 6080922 w 6127689"/>
              <a:gd name="connsiteY115" fmla="*/ 5561070 h 6858000"/>
              <a:gd name="connsiteX116" fmla="*/ 6096949 w 6127689"/>
              <a:gd name="connsiteY116" fmla="*/ 5648179 h 6858000"/>
              <a:gd name="connsiteX117" fmla="*/ 6125703 w 6127689"/>
              <a:gd name="connsiteY117" fmla="*/ 5692894 h 6858000"/>
              <a:gd name="connsiteX118" fmla="*/ 6126670 w 6127689"/>
              <a:gd name="connsiteY118" fmla="*/ 5697882 h 6858000"/>
              <a:gd name="connsiteX119" fmla="*/ 6124061 w 6127689"/>
              <a:gd name="connsiteY119" fmla="*/ 5710294 h 6858000"/>
              <a:gd name="connsiteX120" fmla="*/ 6122213 w 6127689"/>
              <a:gd name="connsiteY120" fmla="*/ 5714762 h 6858000"/>
              <a:gd name="connsiteX121" fmla="*/ 6121353 w 6127689"/>
              <a:gd name="connsiteY121" fmla="*/ 5721725 h 6858000"/>
              <a:gd name="connsiteX122" fmla="*/ 6121607 w 6127689"/>
              <a:gd name="connsiteY122" fmla="*/ 5721959 h 6858000"/>
              <a:gd name="connsiteX123" fmla="*/ 6120262 w 6127689"/>
              <a:gd name="connsiteY123" fmla="*/ 5728358 h 6858000"/>
              <a:gd name="connsiteX124" fmla="*/ 6127024 w 6127689"/>
              <a:gd name="connsiteY124" fmla="*/ 5786902 h 6858000"/>
              <a:gd name="connsiteX125" fmla="*/ 6127519 w 6127689"/>
              <a:gd name="connsiteY125" fmla="*/ 5865775 h 6858000"/>
              <a:gd name="connsiteX126" fmla="*/ 6119217 w 6127689"/>
              <a:gd name="connsiteY126" fmla="*/ 5888542 h 6858000"/>
              <a:gd name="connsiteX127" fmla="*/ 6102493 w 6127689"/>
              <a:gd name="connsiteY127" fmla="*/ 5928602 h 6858000"/>
              <a:gd name="connsiteX128" fmla="*/ 6056863 w 6127689"/>
              <a:gd name="connsiteY128" fmla="*/ 6000643 h 6858000"/>
              <a:gd name="connsiteX129" fmla="*/ 6045436 w 6127689"/>
              <a:gd name="connsiteY129" fmla="*/ 6124480 h 6858000"/>
              <a:gd name="connsiteX130" fmla="*/ 6030489 w 6127689"/>
              <a:gd name="connsiteY130" fmla="*/ 6317666 h 6858000"/>
              <a:gd name="connsiteX131" fmla="*/ 6007492 w 6127689"/>
              <a:gd name="connsiteY131" fmla="*/ 6440818 h 6858000"/>
              <a:gd name="connsiteX132" fmla="*/ 6009467 w 6127689"/>
              <a:gd name="connsiteY132" fmla="*/ 6487076 h 6858000"/>
              <a:gd name="connsiteX133" fmla="*/ 5995064 w 6127689"/>
              <a:gd name="connsiteY133" fmla="*/ 6540791 h 6858000"/>
              <a:gd name="connsiteX134" fmla="*/ 5996309 w 6127689"/>
              <a:gd name="connsiteY134" fmla="*/ 6543961 h 6858000"/>
              <a:gd name="connsiteX135" fmla="*/ 5996048 w 6127689"/>
              <a:gd name="connsiteY135" fmla="*/ 6555444 h 6858000"/>
              <a:gd name="connsiteX136" fmla="*/ 6002524 w 6127689"/>
              <a:gd name="connsiteY136" fmla="*/ 6560188 h 6858000"/>
              <a:gd name="connsiteX137" fmla="*/ 6006823 w 6127689"/>
              <a:gd name="connsiteY137" fmla="*/ 6578546 h 6858000"/>
              <a:gd name="connsiteX138" fmla="*/ 6004510 w 6127689"/>
              <a:gd name="connsiteY138" fmla="*/ 6599256 h 6858000"/>
              <a:gd name="connsiteX139" fmla="*/ 5986207 w 6127689"/>
              <a:gd name="connsiteY139" fmla="*/ 6695855 h 6858000"/>
              <a:gd name="connsiteX140" fmla="*/ 5979428 w 6127689"/>
              <a:gd name="connsiteY140" fmla="*/ 6754678 h 6858000"/>
              <a:gd name="connsiteX141" fmla="*/ 5983398 w 6127689"/>
              <a:gd name="connsiteY141" fmla="*/ 6778641 h 6858000"/>
              <a:gd name="connsiteX142" fmla="*/ 5984543 w 6127689"/>
              <a:gd name="connsiteY142" fmla="*/ 6811016 h 6858000"/>
              <a:gd name="connsiteX143" fmla="*/ 5981802 w 6127689"/>
              <a:gd name="connsiteY143" fmla="*/ 6838578 h 6858000"/>
              <a:gd name="connsiteX144" fmla="*/ 5979671 w 6127689"/>
              <a:gd name="connsiteY144" fmla="*/ 6858000 h 6858000"/>
              <a:gd name="connsiteX145" fmla="*/ 0 w 6127689"/>
              <a:gd name="connsiteY145" fmla="*/ 6858000 h 6858000"/>
              <a:gd name="connsiteX146" fmla="*/ 0 w 6127689"/>
              <a:gd name="connsiteY14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33539 w 6127689"/>
              <a:gd name="connsiteY69" fmla="*/ 3818457 h 6858000"/>
              <a:gd name="connsiteX70" fmla="*/ 5768491 w 6127689"/>
              <a:gd name="connsiteY70" fmla="*/ 3914399 h 6858000"/>
              <a:gd name="connsiteX71" fmla="*/ 5793123 w 6127689"/>
              <a:gd name="connsiteY71" fmla="*/ 3969952 h 6858000"/>
              <a:gd name="connsiteX72" fmla="*/ 5808321 w 6127689"/>
              <a:gd name="connsiteY72" fmla="*/ 3988153 h 6858000"/>
              <a:gd name="connsiteX73" fmla="*/ 5825621 w 6127689"/>
              <a:gd name="connsiteY73" fmla="*/ 4015525 h 6858000"/>
              <a:gd name="connsiteX74" fmla="*/ 5860672 w 6127689"/>
              <a:gd name="connsiteY74" fmla="*/ 4061579 h 6858000"/>
              <a:gd name="connsiteX75" fmla="*/ 5872173 w 6127689"/>
              <a:gd name="connsiteY75" fmla="*/ 4088497 h 6858000"/>
              <a:gd name="connsiteX76" fmla="*/ 5883705 w 6127689"/>
              <a:gd name="connsiteY76" fmla="*/ 4101899 h 6858000"/>
              <a:gd name="connsiteX77" fmla="*/ 5894095 w 6127689"/>
              <a:gd name="connsiteY77" fmla="*/ 4128857 h 6858000"/>
              <a:gd name="connsiteX78" fmla="*/ 5898339 w 6127689"/>
              <a:gd name="connsiteY78" fmla="*/ 4140800 h 6858000"/>
              <a:gd name="connsiteX79" fmla="*/ 5899734 w 6127689"/>
              <a:gd name="connsiteY79" fmla="*/ 4145632 h 6858000"/>
              <a:gd name="connsiteX80" fmla="*/ 5903513 w 6127689"/>
              <a:gd name="connsiteY80" fmla="*/ 4187661 h 6858000"/>
              <a:gd name="connsiteX81" fmla="*/ 5917114 w 6127689"/>
              <a:gd name="connsiteY81" fmla="*/ 4213096 h 6858000"/>
              <a:gd name="connsiteX82" fmla="*/ 5924233 w 6127689"/>
              <a:gd name="connsiteY82" fmla="*/ 4242060 h 6858000"/>
              <a:gd name="connsiteX83" fmla="*/ 5928910 w 6127689"/>
              <a:gd name="connsiteY83" fmla="*/ 4300973 h 6858000"/>
              <a:gd name="connsiteX84" fmla="*/ 5939320 w 6127689"/>
              <a:gd name="connsiteY84" fmla="*/ 4340435 h 6858000"/>
              <a:gd name="connsiteX85" fmla="*/ 5946705 w 6127689"/>
              <a:gd name="connsiteY85" fmla="*/ 4428051 h 6858000"/>
              <a:gd name="connsiteX86" fmla="*/ 5949261 w 6127689"/>
              <a:gd name="connsiteY86" fmla="*/ 4449185 h 6858000"/>
              <a:gd name="connsiteX87" fmla="*/ 5957504 w 6127689"/>
              <a:gd name="connsiteY87" fmla="*/ 4465911 h 6858000"/>
              <a:gd name="connsiteX88" fmla="*/ 5964689 w 6127689"/>
              <a:gd name="connsiteY88" fmla="*/ 4468532 h 6858000"/>
              <a:gd name="connsiteX89" fmla="*/ 5967062 w 6127689"/>
              <a:gd name="connsiteY89" fmla="*/ 4479923 h 6858000"/>
              <a:gd name="connsiteX90" fmla="*/ 5968960 w 6127689"/>
              <a:gd name="connsiteY90" fmla="*/ 4482655 h 6858000"/>
              <a:gd name="connsiteX91" fmla="*/ 5978567 w 6127689"/>
              <a:gd name="connsiteY91" fmla="*/ 4498605 h 6858000"/>
              <a:gd name="connsiteX92" fmla="*/ 5980106 w 6127689"/>
              <a:gd name="connsiteY92" fmla="*/ 4585087 h 6858000"/>
              <a:gd name="connsiteX93" fmla="*/ 5998138 w 6127689"/>
              <a:gd name="connsiteY93" fmla="*/ 4697518 h 6858000"/>
              <a:gd name="connsiteX94" fmla="*/ 6013516 w 6127689"/>
              <a:gd name="connsiteY94" fmla="*/ 4786619 h 6858000"/>
              <a:gd name="connsiteX95" fmla="*/ 6025404 w 6127689"/>
              <a:gd name="connsiteY95" fmla="*/ 4858148 h 6858000"/>
              <a:gd name="connsiteX96" fmla="*/ 6007749 w 6127689"/>
              <a:gd name="connsiteY96" fmla="*/ 4964715 h 6858000"/>
              <a:gd name="connsiteX97" fmla="*/ 6005269 w 6127689"/>
              <a:gd name="connsiteY97" fmla="*/ 5150567 h 6858000"/>
              <a:gd name="connsiteX98" fmla="*/ 6001127 w 6127689"/>
              <a:gd name="connsiteY98" fmla="*/ 5164609 h 6858000"/>
              <a:gd name="connsiteX99" fmla="*/ 5996647 w 6127689"/>
              <a:gd name="connsiteY99" fmla="*/ 5185640 h 6858000"/>
              <a:gd name="connsiteX100" fmla="*/ 5998514 w 6127689"/>
              <a:gd name="connsiteY100" fmla="*/ 5189673 h 6858000"/>
              <a:gd name="connsiteX101" fmla="*/ 6018409 w 6127689"/>
              <a:gd name="connsiteY101" fmla="*/ 5227157 h 6858000"/>
              <a:gd name="connsiteX102" fmla="*/ 6036748 w 6127689"/>
              <a:gd name="connsiteY102" fmla="*/ 5322752 h 6858000"/>
              <a:gd name="connsiteX103" fmla="*/ 6036943 w 6127689"/>
              <a:gd name="connsiteY103" fmla="*/ 5329480 h 6858000"/>
              <a:gd name="connsiteX104" fmla="*/ 6037236 w 6127689"/>
              <a:gd name="connsiteY104" fmla="*/ 5329634 h 6858000"/>
              <a:gd name="connsiteX105" fmla="*/ 6038019 w 6127689"/>
              <a:gd name="connsiteY105" fmla="*/ 5336764 h 6858000"/>
              <a:gd name="connsiteX106" fmla="*/ 6037298 w 6127689"/>
              <a:gd name="connsiteY106" fmla="*/ 5341753 h 6858000"/>
              <a:gd name="connsiteX107" fmla="*/ 6037677 w 6127689"/>
              <a:gd name="connsiteY107" fmla="*/ 5354807 h 6858000"/>
              <a:gd name="connsiteX108" fmla="*/ 6039728 w 6127689"/>
              <a:gd name="connsiteY108" fmla="*/ 5359416 h 6858000"/>
              <a:gd name="connsiteX109" fmla="*/ 6043311 w 6127689"/>
              <a:gd name="connsiteY109" fmla="*/ 5361407 h 6858000"/>
              <a:gd name="connsiteX110" fmla="*/ 6042954 w 6127689"/>
              <a:gd name="connsiteY110" fmla="*/ 5362576 h 6858000"/>
              <a:gd name="connsiteX111" fmla="*/ 6053435 w 6127689"/>
              <a:gd name="connsiteY111" fmla="*/ 5387547 h 6858000"/>
              <a:gd name="connsiteX112" fmla="*/ 6065933 w 6127689"/>
              <a:gd name="connsiteY112" fmla="*/ 5443002 h 6858000"/>
              <a:gd name="connsiteX113" fmla="*/ 6068640 w 6127689"/>
              <a:gd name="connsiteY113" fmla="*/ 5474503 h 6858000"/>
              <a:gd name="connsiteX114" fmla="*/ 6080922 w 6127689"/>
              <a:gd name="connsiteY114" fmla="*/ 5561070 h 6858000"/>
              <a:gd name="connsiteX115" fmla="*/ 6096949 w 6127689"/>
              <a:gd name="connsiteY115" fmla="*/ 5648179 h 6858000"/>
              <a:gd name="connsiteX116" fmla="*/ 6125703 w 6127689"/>
              <a:gd name="connsiteY116" fmla="*/ 5692894 h 6858000"/>
              <a:gd name="connsiteX117" fmla="*/ 6126670 w 6127689"/>
              <a:gd name="connsiteY117" fmla="*/ 5697882 h 6858000"/>
              <a:gd name="connsiteX118" fmla="*/ 6124061 w 6127689"/>
              <a:gd name="connsiteY118" fmla="*/ 5710294 h 6858000"/>
              <a:gd name="connsiteX119" fmla="*/ 6122213 w 6127689"/>
              <a:gd name="connsiteY119" fmla="*/ 5714762 h 6858000"/>
              <a:gd name="connsiteX120" fmla="*/ 6121353 w 6127689"/>
              <a:gd name="connsiteY120" fmla="*/ 5721725 h 6858000"/>
              <a:gd name="connsiteX121" fmla="*/ 6121607 w 6127689"/>
              <a:gd name="connsiteY121" fmla="*/ 5721959 h 6858000"/>
              <a:gd name="connsiteX122" fmla="*/ 6120262 w 6127689"/>
              <a:gd name="connsiteY122" fmla="*/ 5728358 h 6858000"/>
              <a:gd name="connsiteX123" fmla="*/ 6127024 w 6127689"/>
              <a:gd name="connsiteY123" fmla="*/ 5786902 h 6858000"/>
              <a:gd name="connsiteX124" fmla="*/ 6127519 w 6127689"/>
              <a:gd name="connsiteY124" fmla="*/ 5865775 h 6858000"/>
              <a:gd name="connsiteX125" fmla="*/ 6119217 w 6127689"/>
              <a:gd name="connsiteY125" fmla="*/ 5888542 h 6858000"/>
              <a:gd name="connsiteX126" fmla="*/ 6102493 w 6127689"/>
              <a:gd name="connsiteY126" fmla="*/ 5928602 h 6858000"/>
              <a:gd name="connsiteX127" fmla="*/ 6056863 w 6127689"/>
              <a:gd name="connsiteY127" fmla="*/ 6000643 h 6858000"/>
              <a:gd name="connsiteX128" fmla="*/ 6045436 w 6127689"/>
              <a:gd name="connsiteY128" fmla="*/ 6124480 h 6858000"/>
              <a:gd name="connsiteX129" fmla="*/ 6030489 w 6127689"/>
              <a:gd name="connsiteY129" fmla="*/ 6317666 h 6858000"/>
              <a:gd name="connsiteX130" fmla="*/ 6007492 w 6127689"/>
              <a:gd name="connsiteY130" fmla="*/ 6440818 h 6858000"/>
              <a:gd name="connsiteX131" fmla="*/ 6009467 w 6127689"/>
              <a:gd name="connsiteY131" fmla="*/ 6487076 h 6858000"/>
              <a:gd name="connsiteX132" fmla="*/ 5995064 w 6127689"/>
              <a:gd name="connsiteY132" fmla="*/ 6540791 h 6858000"/>
              <a:gd name="connsiteX133" fmla="*/ 5996309 w 6127689"/>
              <a:gd name="connsiteY133" fmla="*/ 6543961 h 6858000"/>
              <a:gd name="connsiteX134" fmla="*/ 5996048 w 6127689"/>
              <a:gd name="connsiteY134" fmla="*/ 6555444 h 6858000"/>
              <a:gd name="connsiteX135" fmla="*/ 6002524 w 6127689"/>
              <a:gd name="connsiteY135" fmla="*/ 6560188 h 6858000"/>
              <a:gd name="connsiteX136" fmla="*/ 6006823 w 6127689"/>
              <a:gd name="connsiteY136" fmla="*/ 6578546 h 6858000"/>
              <a:gd name="connsiteX137" fmla="*/ 6004510 w 6127689"/>
              <a:gd name="connsiteY137" fmla="*/ 6599256 h 6858000"/>
              <a:gd name="connsiteX138" fmla="*/ 5986207 w 6127689"/>
              <a:gd name="connsiteY138" fmla="*/ 6695855 h 6858000"/>
              <a:gd name="connsiteX139" fmla="*/ 5979428 w 6127689"/>
              <a:gd name="connsiteY139" fmla="*/ 6754678 h 6858000"/>
              <a:gd name="connsiteX140" fmla="*/ 5983398 w 6127689"/>
              <a:gd name="connsiteY140" fmla="*/ 6778641 h 6858000"/>
              <a:gd name="connsiteX141" fmla="*/ 5984543 w 6127689"/>
              <a:gd name="connsiteY141" fmla="*/ 6811016 h 6858000"/>
              <a:gd name="connsiteX142" fmla="*/ 5981802 w 6127689"/>
              <a:gd name="connsiteY142" fmla="*/ 6838578 h 6858000"/>
              <a:gd name="connsiteX143" fmla="*/ 5979671 w 6127689"/>
              <a:gd name="connsiteY143" fmla="*/ 6858000 h 6858000"/>
              <a:gd name="connsiteX144" fmla="*/ 0 w 6127689"/>
              <a:gd name="connsiteY144" fmla="*/ 6858000 h 6858000"/>
              <a:gd name="connsiteX145" fmla="*/ 0 w 6127689"/>
              <a:gd name="connsiteY14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12204 w 6127689"/>
              <a:gd name="connsiteY67" fmla="*/ 3785830 h 6858000"/>
              <a:gd name="connsiteX68" fmla="*/ 5733539 w 6127689"/>
              <a:gd name="connsiteY68" fmla="*/ 3818457 h 6858000"/>
              <a:gd name="connsiteX69" fmla="*/ 5768491 w 6127689"/>
              <a:gd name="connsiteY69" fmla="*/ 3914399 h 6858000"/>
              <a:gd name="connsiteX70" fmla="*/ 5793123 w 6127689"/>
              <a:gd name="connsiteY70" fmla="*/ 3969952 h 6858000"/>
              <a:gd name="connsiteX71" fmla="*/ 5808321 w 6127689"/>
              <a:gd name="connsiteY71" fmla="*/ 3988153 h 6858000"/>
              <a:gd name="connsiteX72" fmla="*/ 5825621 w 6127689"/>
              <a:gd name="connsiteY72" fmla="*/ 4015525 h 6858000"/>
              <a:gd name="connsiteX73" fmla="*/ 5860672 w 6127689"/>
              <a:gd name="connsiteY73" fmla="*/ 4061579 h 6858000"/>
              <a:gd name="connsiteX74" fmla="*/ 5872173 w 6127689"/>
              <a:gd name="connsiteY74" fmla="*/ 4088497 h 6858000"/>
              <a:gd name="connsiteX75" fmla="*/ 5883705 w 6127689"/>
              <a:gd name="connsiteY75" fmla="*/ 4101899 h 6858000"/>
              <a:gd name="connsiteX76" fmla="*/ 5894095 w 6127689"/>
              <a:gd name="connsiteY76" fmla="*/ 4128857 h 6858000"/>
              <a:gd name="connsiteX77" fmla="*/ 5898339 w 6127689"/>
              <a:gd name="connsiteY77" fmla="*/ 4140800 h 6858000"/>
              <a:gd name="connsiteX78" fmla="*/ 5899734 w 6127689"/>
              <a:gd name="connsiteY78" fmla="*/ 4145632 h 6858000"/>
              <a:gd name="connsiteX79" fmla="*/ 5903513 w 6127689"/>
              <a:gd name="connsiteY79" fmla="*/ 4187661 h 6858000"/>
              <a:gd name="connsiteX80" fmla="*/ 5917114 w 6127689"/>
              <a:gd name="connsiteY80" fmla="*/ 4213096 h 6858000"/>
              <a:gd name="connsiteX81" fmla="*/ 5924233 w 6127689"/>
              <a:gd name="connsiteY81" fmla="*/ 4242060 h 6858000"/>
              <a:gd name="connsiteX82" fmla="*/ 5928910 w 6127689"/>
              <a:gd name="connsiteY82" fmla="*/ 4300973 h 6858000"/>
              <a:gd name="connsiteX83" fmla="*/ 5939320 w 6127689"/>
              <a:gd name="connsiteY83" fmla="*/ 4340435 h 6858000"/>
              <a:gd name="connsiteX84" fmla="*/ 5946705 w 6127689"/>
              <a:gd name="connsiteY84" fmla="*/ 4428051 h 6858000"/>
              <a:gd name="connsiteX85" fmla="*/ 5949261 w 6127689"/>
              <a:gd name="connsiteY85" fmla="*/ 4449185 h 6858000"/>
              <a:gd name="connsiteX86" fmla="*/ 5957504 w 6127689"/>
              <a:gd name="connsiteY86" fmla="*/ 4465911 h 6858000"/>
              <a:gd name="connsiteX87" fmla="*/ 5964689 w 6127689"/>
              <a:gd name="connsiteY87" fmla="*/ 4468532 h 6858000"/>
              <a:gd name="connsiteX88" fmla="*/ 5967062 w 6127689"/>
              <a:gd name="connsiteY88" fmla="*/ 4479923 h 6858000"/>
              <a:gd name="connsiteX89" fmla="*/ 5968960 w 6127689"/>
              <a:gd name="connsiteY89" fmla="*/ 4482655 h 6858000"/>
              <a:gd name="connsiteX90" fmla="*/ 5978567 w 6127689"/>
              <a:gd name="connsiteY90" fmla="*/ 4498605 h 6858000"/>
              <a:gd name="connsiteX91" fmla="*/ 5980106 w 6127689"/>
              <a:gd name="connsiteY91" fmla="*/ 4585087 h 6858000"/>
              <a:gd name="connsiteX92" fmla="*/ 5998138 w 6127689"/>
              <a:gd name="connsiteY92" fmla="*/ 4697518 h 6858000"/>
              <a:gd name="connsiteX93" fmla="*/ 6013516 w 6127689"/>
              <a:gd name="connsiteY93" fmla="*/ 4786619 h 6858000"/>
              <a:gd name="connsiteX94" fmla="*/ 6025404 w 6127689"/>
              <a:gd name="connsiteY94" fmla="*/ 4858148 h 6858000"/>
              <a:gd name="connsiteX95" fmla="*/ 6007749 w 6127689"/>
              <a:gd name="connsiteY95" fmla="*/ 4964715 h 6858000"/>
              <a:gd name="connsiteX96" fmla="*/ 6005269 w 6127689"/>
              <a:gd name="connsiteY96" fmla="*/ 5150567 h 6858000"/>
              <a:gd name="connsiteX97" fmla="*/ 6001127 w 6127689"/>
              <a:gd name="connsiteY97" fmla="*/ 5164609 h 6858000"/>
              <a:gd name="connsiteX98" fmla="*/ 5996647 w 6127689"/>
              <a:gd name="connsiteY98" fmla="*/ 5185640 h 6858000"/>
              <a:gd name="connsiteX99" fmla="*/ 5998514 w 6127689"/>
              <a:gd name="connsiteY99" fmla="*/ 5189673 h 6858000"/>
              <a:gd name="connsiteX100" fmla="*/ 6018409 w 6127689"/>
              <a:gd name="connsiteY100" fmla="*/ 5227157 h 6858000"/>
              <a:gd name="connsiteX101" fmla="*/ 6036748 w 6127689"/>
              <a:gd name="connsiteY101" fmla="*/ 5322752 h 6858000"/>
              <a:gd name="connsiteX102" fmla="*/ 6036943 w 6127689"/>
              <a:gd name="connsiteY102" fmla="*/ 5329480 h 6858000"/>
              <a:gd name="connsiteX103" fmla="*/ 6037236 w 6127689"/>
              <a:gd name="connsiteY103" fmla="*/ 5329634 h 6858000"/>
              <a:gd name="connsiteX104" fmla="*/ 6038019 w 6127689"/>
              <a:gd name="connsiteY104" fmla="*/ 5336764 h 6858000"/>
              <a:gd name="connsiteX105" fmla="*/ 6037298 w 6127689"/>
              <a:gd name="connsiteY105" fmla="*/ 5341753 h 6858000"/>
              <a:gd name="connsiteX106" fmla="*/ 6037677 w 6127689"/>
              <a:gd name="connsiteY106" fmla="*/ 5354807 h 6858000"/>
              <a:gd name="connsiteX107" fmla="*/ 6039728 w 6127689"/>
              <a:gd name="connsiteY107" fmla="*/ 5359416 h 6858000"/>
              <a:gd name="connsiteX108" fmla="*/ 6043311 w 6127689"/>
              <a:gd name="connsiteY108" fmla="*/ 5361407 h 6858000"/>
              <a:gd name="connsiteX109" fmla="*/ 6042954 w 6127689"/>
              <a:gd name="connsiteY109" fmla="*/ 5362576 h 6858000"/>
              <a:gd name="connsiteX110" fmla="*/ 6053435 w 6127689"/>
              <a:gd name="connsiteY110" fmla="*/ 5387547 h 6858000"/>
              <a:gd name="connsiteX111" fmla="*/ 6065933 w 6127689"/>
              <a:gd name="connsiteY111" fmla="*/ 5443002 h 6858000"/>
              <a:gd name="connsiteX112" fmla="*/ 6068640 w 6127689"/>
              <a:gd name="connsiteY112" fmla="*/ 5474503 h 6858000"/>
              <a:gd name="connsiteX113" fmla="*/ 6080922 w 6127689"/>
              <a:gd name="connsiteY113" fmla="*/ 5561070 h 6858000"/>
              <a:gd name="connsiteX114" fmla="*/ 6096949 w 6127689"/>
              <a:gd name="connsiteY114" fmla="*/ 5648179 h 6858000"/>
              <a:gd name="connsiteX115" fmla="*/ 6125703 w 6127689"/>
              <a:gd name="connsiteY115" fmla="*/ 5692894 h 6858000"/>
              <a:gd name="connsiteX116" fmla="*/ 6126670 w 6127689"/>
              <a:gd name="connsiteY116" fmla="*/ 5697882 h 6858000"/>
              <a:gd name="connsiteX117" fmla="*/ 6124061 w 6127689"/>
              <a:gd name="connsiteY117" fmla="*/ 5710294 h 6858000"/>
              <a:gd name="connsiteX118" fmla="*/ 6122213 w 6127689"/>
              <a:gd name="connsiteY118" fmla="*/ 5714762 h 6858000"/>
              <a:gd name="connsiteX119" fmla="*/ 6121353 w 6127689"/>
              <a:gd name="connsiteY119" fmla="*/ 5721725 h 6858000"/>
              <a:gd name="connsiteX120" fmla="*/ 6121607 w 6127689"/>
              <a:gd name="connsiteY120" fmla="*/ 5721959 h 6858000"/>
              <a:gd name="connsiteX121" fmla="*/ 6120262 w 6127689"/>
              <a:gd name="connsiteY121" fmla="*/ 5728358 h 6858000"/>
              <a:gd name="connsiteX122" fmla="*/ 6127024 w 6127689"/>
              <a:gd name="connsiteY122" fmla="*/ 5786902 h 6858000"/>
              <a:gd name="connsiteX123" fmla="*/ 6127519 w 6127689"/>
              <a:gd name="connsiteY123" fmla="*/ 5865775 h 6858000"/>
              <a:gd name="connsiteX124" fmla="*/ 6119217 w 6127689"/>
              <a:gd name="connsiteY124" fmla="*/ 5888542 h 6858000"/>
              <a:gd name="connsiteX125" fmla="*/ 6102493 w 6127689"/>
              <a:gd name="connsiteY125" fmla="*/ 5928602 h 6858000"/>
              <a:gd name="connsiteX126" fmla="*/ 6056863 w 6127689"/>
              <a:gd name="connsiteY126" fmla="*/ 6000643 h 6858000"/>
              <a:gd name="connsiteX127" fmla="*/ 6045436 w 6127689"/>
              <a:gd name="connsiteY127" fmla="*/ 6124480 h 6858000"/>
              <a:gd name="connsiteX128" fmla="*/ 6030489 w 6127689"/>
              <a:gd name="connsiteY128" fmla="*/ 6317666 h 6858000"/>
              <a:gd name="connsiteX129" fmla="*/ 6007492 w 6127689"/>
              <a:gd name="connsiteY129" fmla="*/ 6440818 h 6858000"/>
              <a:gd name="connsiteX130" fmla="*/ 6009467 w 6127689"/>
              <a:gd name="connsiteY130" fmla="*/ 6487076 h 6858000"/>
              <a:gd name="connsiteX131" fmla="*/ 5995064 w 6127689"/>
              <a:gd name="connsiteY131" fmla="*/ 6540791 h 6858000"/>
              <a:gd name="connsiteX132" fmla="*/ 5996309 w 6127689"/>
              <a:gd name="connsiteY132" fmla="*/ 6543961 h 6858000"/>
              <a:gd name="connsiteX133" fmla="*/ 5996048 w 6127689"/>
              <a:gd name="connsiteY133" fmla="*/ 6555444 h 6858000"/>
              <a:gd name="connsiteX134" fmla="*/ 6002524 w 6127689"/>
              <a:gd name="connsiteY134" fmla="*/ 6560188 h 6858000"/>
              <a:gd name="connsiteX135" fmla="*/ 6006823 w 6127689"/>
              <a:gd name="connsiteY135" fmla="*/ 6578546 h 6858000"/>
              <a:gd name="connsiteX136" fmla="*/ 6004510 w 6127689"/>
              <a:gd name="connsiteY136" fmla="*/ 6599256 h 6858000"/>
              <a:gd name="connsiteX137" fmla="*/ 5986207 w 6127689"/>
              <a:gd name="connsiteY137" fmla="*/ 6695855 h 6858000"/>
              <a:gd name="connsiteX138" fmla="*/ 5979428 w 6127689"/>
              <a:gd name="connsiteY138" fmla="*/ 6754678 h 6858000"/>
              <a:gd name="connsiteX139" fmla="*/ 5983398 w 6127689"/>
              <a:gd name="connsiteY139" fmla="*/ 6778641 h 6858000"/>
              <a:gd name="connsiteX140" fmla="*/ 5984543 w 6127689"/>
              <a:gd name="connsiteY140" fmla="*/ 6811016 h 6858000"/>
              <a:gd name="connsiteX141" fmla="*/ 5981802 w 6127689"/>
              <a:gd name="connsiteY141" fmla="*/ 6838578 h 6858000"/>
              <a:gd name="connsiteX142" fmla="*/ 5979671 w 6127689"/>
              <a:gd name="connsiteY142" fmla="*/ 6858000 h 6858000"/>
              <a:gd name="connsiteX143" fmla="*/ 0 w 6127689"/>
              <a:gd name="connsiteY143" fmla="*/ 6858000 h 6858000"/>
              <a:gd name="connsiteX144" fmla="*/ 0 w 6127689"/>
              <a:gd name="connsiteY14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899734 w 6127689"/>
              <a:gd name="connsiteY77" fmla="*/ 4145632 h 6858000"/>
              <a:gd name="connsiteX78" fmla="*/ 5903513 w 6127689"/>
              <a:gd name="connsiteY78" fmla="*/ 4187661 h 6858000"/>
              <a:gd name="connsiteX79" fmla="*/ 5917114 w 6127689"/>
              <a:gd name="connsiteY79" fmla="*/ 4213096 h 6858000"/>
              <a:gd name="connsiteX80" fmla="*/ 5924233 w 6127689"/>
              <a:gd name="connsiteY80" fmla="*/ 4242060 h 6858000"/>
              <a:gd name="connsiteX81" fmla="*/ 5928910 w 6127689"/>
              <a:gd name="connsiteY81" fmla="*/ 4300973 h 6858000"/>
              <a:gd name="connsiteX82" fmla="*/ 5939320 w 6127689"/>
              <a:gd name="connsiteY82" fmla="*/ 4340435 h 6858000"/>
              <a:gd name="connsiteX83" fmla="*/ 5946705 w 6127689"/>
              <a:gd name="connsiteY83" fmla="*/ 4428051 h 6858000"/>
              <a:gd name="connsiteX84" fmla="*/ 5949261 w 6127689"/>
              <a:gd name="connsiteY84" fmla="*/ 4449185 h 6858000"/>
              <a:gd name="connsiteX85" fmla="*/ 5957504 w 6127689"/>
              <a:gd name="connsiteY85" fmla="*/ 4465911 h 6858000"/>
              <a:gd name="connsiteX86" fmla="*/ 5964689 w 6127689"/>
              <a:gd name="connsiteY86" fmla="*/ 4468532 h 6858000"/>
              <a:gd name="connsiteX87" fmla="*/ 5967062 w 6127689"/>
              <a:gd name="connsiteY87" fmla="*/ 4479923 h 6858000"/>
              <a:gd name="connsiteX88" fmla="*/ 5968960 w 6127689"/>
              <a:gd name="connsiteY88" fmla="*/ 4482655 h 6858000"/>
              <a:gd name="connsiteX89" fmla="*/ 5978567 w 6127689"/>
              <a:gd name="connsiteY89" fmla="*/ 4498605 h 6858000"/>
              <a:gd name="connsiteX90" fmla="*/ 5980106 w 6127689"/>
              <a:gd name="connsiteY90" fmla="*/ 4585087 h 6858000"/>
              <a:gd name="connsiteX91" fmla="*/ 5998138 w 6127689"/>
              <a:gd name="connsiteY91" fmla="*/ 4697518 h 6858000"/>
              <a:gd name="connsiteX92" fmla="*/ 6013516 w 6127689"/>
              <a:gd name="connsiteY92" fmla="*/ 4786619 h 6858000"/>
              <a:gd name="connsiteX93" fmla="*/ 6025404 w 6127689"/>
              <a:gd name="connsiteY93" fmla="*/ 4858148 h 6858000"/>
              <a:gd name="connsiteX94" fmla="*/ 6007749 w 6127689"/>
              <a:gd name="connsiteY94" fmla="*/ 4964715 h 6858000"/>
              <a:gd name="connsiteX95" fmla="*/ 6005269 w 6127689"/>
              <a:gd name="connsiteY95" fmla="*/ 5150567 h 6858000"/>
              <a:gd name="connsiteX96" fmla="*/ 6001127 w 6127689"/>
              <a:gd name="connsiteY96" fmla="*/ 5164609 h 6858000"/>
              <a:gd name="connsiteX97" fmla="*/ 5996647 w 6127689"/>
              <a:gd name="connsiteY97" fmla="*/ 5185640 h 6858000"/>
              <a:gd name="connsiteX98" fmla="*/ 5998514 w 6127689"/>
              <a:gd name="connsiteY98" fmla="*/ 5189673 h 6858000"/>
              <a:gd name="connsiteX99" fmla="*/ 6018409 w 6127689"/>
              <a:gd name="connsiteY99" fmla="*/ 5227157 h 6858000"/>
              <a:gd name="connsiteX100" fmla="*/ 6036748 w 6127689"/>
              <a:gd name="connsiteY100" fmla="*/ 5322752 h 6858000"/>
              <a:gd name="connsiteX101" fmla="*/ 6036943 w 6127689"/>
              <a:gd name="connsiteY101" fmla="*/ 5329480 h 6858000"/>
              <a:gd name="connsiteX102" fmla="*/ 6037236 w 6127689"/>
              <a:gd name="connsiteY102" fmla="*/ 5329634 h 6858000"/>
              <a:gd name="connsiteX103" fmla="*/ 6038019 w 6127689"/>
              <a:gd name="connsiteY103" fmla="*/ 5336764 h 6858000"/>
              <a:gd name="connsiteX104" fmla="*/ 6037298 w 6127689"/>
              <a:gd name="connsiteY104" fmla="*/ 5341753 h 6858000"/>
              <a:gd name="connsiteX105" fmla="*/ 6037677 w 6127689"/>
              <a:gd name="connsiteY105" fmla="*/ 5354807 h 6858000"/>
              <a:gd name="connsiteX106" fmla="*/ 6039728 w 6127689"/>
              <a:gd name="connsiteY106" fmla="*/ 5359416 h 6858000"/>
              <a:gd name="connsiteX107" fmla="*/ 6043311 w 6127689"/>
              <a:gd name="connsiteY107" fmla="*/ 5361407 h 6858000"/>
              <a:gd name="connsiteX108" fmla="*/ 6042954 w 6127689"/>
              <a:gd name="connsiteY108" fmla="*/ 5362576 h 6858000"/>
              <a:gd name="connsiteX109" fmla="*/ 6053435 w 6127689"/>
              <a:gd name="connsiteY109" fmla="*/ 5387547 h 6858000"/>
              <a:gd name="connsiteX110" fmla="*/ 6065933 w 6127689"/>
              <a:gd name="connsiteY110" fmla="*/ 5443002 h 6858000"/>
              <a:gd name="connsiteX111" fmla="*/ 6068640 w 6127689"/>
              <a:gd name="connsiteY111" fmla="*/ 5474503 h 6858000"/>
              <a:gd name="connsiteX112" fmla="*/ 6080922 w 6127689"/>
              <a:gd name="connsiteY112" fmla="*/ 5561070 h 6858000"/>
              <a:gd name="connsiteX113" fmla="*/ 6096949 w 6127689"/>
              <a:gd name="connsiteY113" fmla="*/ 5648179 h 6858000"/>
              <a:gd name="connsiteX114" fmla="*/ 6125703 w 6127689"/>
              <a:gd name="connsiteY114" fmla="*/ 5692894 h 6858000"/>
              <a:gd name="connsiteX115" fmla="*/ 6126670 w 6127689"/>
              <a:gd name="connsiteY115" fmla="*/ 5697882 h 6858000"/>
              <a:gd name="connsiteX116" fmla="*/ 6124061 w 6127689"/>
              <a:gd name="connsiteY116" fmla="*/ 5710294 h 6858000"/>
              <a:gd name="connsiteX117" fmla="*/ 6122213 w 6127689"/>
              <a:gd name="connsiteY117" fmla="*/ 5714762 h 6858000"/>
              <a:gd name="connsiteX118" fmla="*/ 6121353 w 6127689"/>
              <a:gd name="connsiteY118" fmla="*/ 5721725 h 6858000"/>
              <a:gd name="connsiteX119" fmla="*/ 6121607 w 6127689"/>
              <a:gd name="connsiteY119" fmla="*/ 5721959 h 6858000"/>
              <a:gd name="connsiteX120" fmla="*/ 6120262 w 6127689"/>
              <a:gd name="connsiteY120" fmla="*/ 5728358 h 6858000"/>
              <a:gd name="connsiteX121" fmla="*/ 6127024 w 6127689"/>
              <a:gd name="connsiteY121" fmla="*/ 5786902 h 6858000"/>
              <a:gd name="connsiteX122" fmla="*/ 6127519 w 6127689"/>
              <a:gd name="connsiteY122" fmla="*/ 5865775 h 6858000"/>
              <a:gd name="connsiteX123" fmla="*/ 6119217 w 6127689"/>
              <a:gd name="connsiteY123" fmla="*/ 5888542 h 6858000"/>
              <a:gd name="connsiteX124" fmla="*/ 6102493 w 6127689"/>
              <a:gd name="connsiteY124" fmla="*/ 5928602 h 6858000"/>
              <a:gd name="connsiteX125" fmla="*/ 6056863 w 6127689"/>
              <a:gd name="connsiteY125" fmla="*/ 6000643 h 6858000"/>
              <a:gd name="connsiteX126" fmla="*/ 6045436 w 6127689"/>
              <a:gd name="connsiteY126" fmla="*/ 6124480 h 6858000"/>
              <a:gd name="connsiteX127" fmla="*/ 6030489 w 6127689"/>
              <a:gd name="connsiteY127" fmla="*/ 6317666 h 6858000"/>
              <a:gd name="connsiteX128" fmla="*/ 6007492 w 6127689"/>
              <a:gd name="connsiteY128" fmla="*/ 6440818 h 6858000"/>
              <a:gd name="connsiteX129" fmla="*/ 6009467 w 6127689"/>
              <a:gd name="connsiteY129" fmla="*/ 6487076 h 6858000"/>
              <a:gd name="connsiteX130" fmla="*/ 5995064 w 6127689"/>
              <a:gd name="connsiteY130" fmla="*/ 6540791 h 6858000"/>
              <a:gd name="connsiteX131" fmla="*/ 5996309 w 6127689"/>
              <a:gd name="connsiteY131" fmla="*/ 6543961 h 6858000"/>
              <a:gd name="connsiteX132" fmla="*/ 5996048 w 6127689"/>
              <a:gd name="connsiteY132" fmla="*/ 6555444 h 6858000"/>
              <a:gd name="connsiteX133" fmla="*/ 6002524 w 6127689"/>
              <a:gd name="connsiteY133" fmla="*/ 6560188 h 6858000"/>
              <a:gd name="connsiteX134" fmla="*/ 6006823 w 6127689"/>
              <a:gd name="connsiteY134" fmla="*/ 6578546 h 6858000"/>
              <a:gd name="connsiteX135" fmla="*/ 6004510 w 6127689"/>
              <a:gd name="connsiteY135" fmla="*/ 6599256 h 6858000"/>
              <a:gd name="connsiteX136" fmla="*/ 5986207 w 6127689"/>
              <a:gd name="connsiteY136" fmla="*/ 6695855 h 6858000"/>
              <a:gd name="connsiteX137" fmla="*/ 5979428 w 6127689"/>
              <a:gd name="connsiteY137" fmla="*/ 6754678 h 6858000"/>
              <a:gd name="connsiteX138" fmla="*/ 5983398 w 6127689"/>
              <a:gd name="connsiteY138" fmla="*/ 6778641 h 6858000"/>
              <a:gd name="connsiteX139" fmla="*/ 5984543 w 6127689"/>
              <a:gd name="connsiteY139" fmla="*/ 6811016 h 6858000"/>
              <a:gd name="connsiteX140" fmla="*/ 5981802 w 6127689"/>
              <a:gd name="connsiteY140" fmla="*/ 6838578 h 6858000"/>
              <a:gd name="connsiteX141" fmla="*/ 5979671 w 6127689"/>
              <a:gd name="connsiteY141" fmla="*/ 6858000 h 6858000"/>
              <a:gd name="connsiteX142" fmla="*/ 0 w 6127689"/>
              <a:gd name="connsiteY142" fmla="*/ 6858000 h 6858000"/>
              <a:gd name="connsiteX143" fmla="*/ 0 w 6127689"/>
              <a:gd name="connsiteY14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3015 w 6127689"/>
              <a:gd name="connsiteY63" fmla="*/ 3762025 h 6858000"/>
              <a:gd name="connsiteX64" fmla="*/ 5696643 w 6127689"/>
              <a:gd name="connsiteY64" fmla="*/ 3773888 h 6858000"/>
              <a:gd name="connsiteX65" fmla="*/ 5699203 w 6127689"/>
              <a:gd name="connsiteY65" fmla="*/ 3775823 h 6858000"/>
              <a:gd name="connsiteX66" fmla="*/ 5704824 w 6127689"/>
              <a:gd name="connsiteY66" fmla="*/ 3785966 h 6858000"/>
              <a:gd name="connsiteX67" fmla="*/ 5733539 w 6127689"/>
              <a:gd name="connsiteY67" fmla="*/ 3818457 h 6858000"/>
              <a:gd name="connsiteX68" fmla="*/ 5768491 w 6127689"/>
              <a:gd name="connsiteY68" fmla="*/ 3914399 h 6858000"/>
              <a:gd name="connsiteX69" fmla="*/ 5793123 w 6127689"/>
              <a:gd name="connsiteY69" fmla="*/ 3969952 h 6858000"/>
              <a:gd name="connsiteX70" fmla="*/ 5808321 w 6127689"/>
              <a:gd name="connsiteY70" fmla="*/ 3988153 h 6858000"/>
              <a:gd name="connsiteX71" fmla="*/ 5825621 w 6127689"/>
              <a:gd name="connsiteY71" fmla="*/ 4015525 h 6858000"/>
              <a:gd name="connsiteX72" fmla="*/ 5860672 w 6127689"/>
              <a:gd name="connsiteY72" fmla="*/ 4061579 h 6858000"/>
              <a:gd name="connsiteX73" fmla="*/ 5872173 w 6127689"/>
              <a:gd name="connsiteY73" fmla="*/ 4088497 h 6858000"/>
              <a:gd name="connsiteX74" fmla="*/ 5883705 w 6127689"/>
              <a:gd name="connsiteY74" fmla="*/ 4101899 h 6858000"/>
              <a:gd name="connsiteX75" fmla="*/ 5894095 w 6127689"/>
              <a:gd name="connsiteY75" fmla="*/ 4128857 h 6858000"/>
              <a:gd name="connsiteX76" fmla="*/ 5898339 w 6127689"/>
              <a:gd name="connsiteY76" fmla="*/ 4140800 h 6858000"/>
              <a:gd name="connsiteX77" fmla="*/ 5903513 w 6127689"/>
              <a:gd name="connsiteY77" fmla="*/ 4187661 h 6858000"/>
              <a:gd name="connsiteX78" fmla="*/ 5917114 w 6127689"/>
              <a:gd name="connsiteY78" fmla="*/ 4213096 h 6858000"/>
              <a:gd name="connsiteX79" fmla="*/ 5924233 w 6127689"/>
              <a:gd name="connsiteY79" fmla="*/ 4242060 h 6858000"/>
              <a:gd name="connsiteX80" fmla="*/ 5928910 w 6127689"/>
              <a:gd name="connsiteY80" fmla="*/ 4300973 h 6858000"/>
              <a:gd name="connsiteX81" fmla="*/ 5939320 w 6127689"/>
              <a:gd name="connsiteY81" fmla="*/ 4340435 h 6858000"/>
              <a:gd name="connsiteX82" fmla="*/ 5946705 w 6127689"/>
              <a:gd name="connsiteY82" fmla="*/ 4428051 h 6858000"/>
              <a:gd name="connsiteX83" fmla="*/ 5949261 w 6127689"/>
              <a:gd name="connsiteY83" fmla="*/ 4449185 h 6858000"/>
              <a:gd name="connsiteX84" fmla="*/ 5957504 w 6127689"/>
              <a:gd name="connsiteY84" fmla="*/ 4465911 h 6858000"/>
              <a:gd name="connsiteX85" fmla="*/ 5964689 w 6127689"/>
              <a:gd name="connsiteY85" fmla="*/ 4468532 h 6858000"/>
              <a:gd name="connsiteX86" fmla="*/ 5967062 w 6127689"/>
              <a:gd name="connsiteY86" fmla="*/ 4479923 h 6858000"/>
              <a:gd name="connsiteX87" fmla="*/ 5968960 w 6127689"/>
              <a:gd name="connsiteY87" fmla="*/ 4482655 h 6858000"/>
              <a:gd name="connsiteX88" fmla="*/ 5978567 w 6127689"/>
              <a:gd name="connsiteY88" fmla="*/ 4498605 h 6858000"/>
              <a:gd name="connsiteX89" fmla="*/ 5980106 w 6127689"/>
              <a:gd name="connsiteY89" fmla="*/ 4585087 h 6858000"/>
              <a:gd name="connsiteX90" fmla="*/ 5998138 w 6127689"/>
              <a:gd name="connsiteY90" fmla="*/ 4697518 h 6858000"/>
              <a:gd name="connsiteX91" fmla="*/ 6013516 w 6127689"/>
              <a:gd name="connsiteY91" fmla="*/ 4786619 h 6858000"/>
              <a:gd name="connsiteX92" fmla="*/ 6025404 w 6127689"/>
              <a:gd name="connsiteY92" fmla="*/ 4858148 h 6858000"/>
              <a:gd name="connsiteX93" fmla="*/ 6007749 w 6127689"/>
              <a:gd name="connsiteY93" fmla="*/ 4964715 h 6858000"/>
              <a:gd name="connsiteX94" fmla="*/ 6005269 w 6127689"/>
              <a:gd name="connsiteY94" fmla="*/ 5150567 h 6858000"/>
              <a:gd name="connsiteX95" fmla="*/ 6001127 w 6127689"/>
              <a:gd name="connsiteY95" fmla="*/ 5164609 h 6858000"/>
              <a:gd name="connsiteX96" fmla="*/ 5996647 w 6127689"/>
              <a:gd name="connsiteY96" fmla="*/ 5185640 h 6858000"/>
              <a:gd name="connsiteX97" fmla="*/ 5998514 w 6127689"/>
              <a:gd name="connsiteY97" fmla="*/ 5189673 h 6858000"/>
              <a:gd name="connsiteX98" fmla="*/ 6018409 w 6127689"/>
              <a:gd name="connsiteY98" fmla="*/ 5227157 h 6858000"/>
              <a:gd name="connsiteX99" fmla="*/ 6036748 w 6127689"/>
              <a:gd name="connsiteY99" fmla="*/ 5322752 h 6858000"/>
              <a:gd name="connsiteX100" fmla="*/ 6036943 w 6127689"/>
              <a:gd name="connsiteY100" fmla="*/ 5329480 h 6858000"/>
              <a:gd name="connsiteX101" fmla="*/ 6037236 w 6127689"/>
              <a:gd name="connsiteY101" fmla="*/ 5329634 h 6858000"/>
              <a:gd name="connsiteX102" fmla="*/ 6038019 w 6127689"/>
              <a:gd name="connsiteY102" fmla="*/ 5336764 h 6858000"/>
              <a:gd name="connsiteX103" fmla="*/ 6037298 w 6127689"/>
              <a:gd name="connsiteY103" fmla="*/ 5341753 h 6858000"/>
              <a:gd name="connsiteX104" fmla="*/ 6037677 w 6127689"/>
              <a:gd name="connsiteY104" fmla="*/ 5354807 h 6858000"/>
              <a:gd name="connsiteX105" fmla="*/ 6039728 w 6127689"/>
              <a:gd name="connsiteY105" fmla="*/ 5359416 h 6858000"/>
              <a:gd name="connsiteX106" fmla="*/ 6043311 w 6127689"/>
              <a:gd name="connsiteY106" fmla="*/ 5361407 h 6858000"/>
              <a:gd name="connsiteX107" fmla="*/ 6042954 w 6127689"/>
              <a:gd name="connsiteY107" fmla="*/ 5362576 h 6858000"/>
              <a:gd name="connsiteX108" fmla="*/ 6053435 w 6127689"/>
              <a:gd name="connsiteY108" fmla="*/ 5387547 h 6858000"/>
              <a:gd name="connsiteX109" fmla="*/ 6065933 w 6127689"/>
              <a:gd name="connsiteY109" fmla="*/ 5443002 h 6858000"/>
              <a:gd name="connsiteX110" fmla="*/ 6068640 w 6127689"/>
              <a:gd name="connsiteY110" fmla="*/ 5474503 h 6858000"/>
              <a:gd name="connsiteX111" fmla="*/ 6080922 w 6127689"/>
              <a:gd name="connsiteY111" fmla="*/ 5561070 h 6858000"/>
              <a:gd name="connsiteX112" fmla="*/ 6096949 w 6127689"/>
              <a:gd name="connsiteY112" fmla="*/ 5648179 h 6858000"/>
              <a:gd name="connsiteX113" fmla="*/ 6125703 w 6127689"/>
              <a:gd name="connsiteY113" fmla="*/ 5692894 h 6858000"/>
              <a:gd name="connsiteX114" fmla="*/ 6126670 w 6127689"/>
              <a:gd name="connsiteY114" fmla="*/ 5697882 h 6858000"/>
              <a:gd name="connsiteX115" fmla="*/ 6124061 w 6127689"/>
              <a:gd name="connsiteY115" fmla="*/ 5710294 h 6858000"/>
              <a:gd name="connsiteX116" fmla="*/ 6122213 w 6127689"/>
              <a:gd name="connsiteY116" fmla="*/ 5714762 h 6858000"/>
              <a:gd name="connsiteX117" fmla="*/ 6121353 w 6127689"/>
              <a:gd name="connsiteY117" fmla="*/ 5721725 h 6858000"/>
              <a:gd name="connsiteX118" fmla="*/ 6121607 w 6127689"/>
              <a:gd name="connsiteY118" fmla="*/ 5721959 h 6858000"/>
              <a:gd name="connsiteX119" fmla="*/ 6120262 w 6127689"/>
              <a:gd name="connsiteY119" fmla="*/ 5728358 h 6858000"/>
              <a:gd name="connsiteX120" fmla="*/ 6127024 w 6127689"/>
              <a:gd name="connsiteY120" fmla="*/ 5786902 h 6858000"/>
              <a:gd name="connsiteX121" fmla="*/ 6127519 w 6127689"/>
              <a:gd name="connsiteY121" fmla="*/ 5865775 h 6858000"/>
              <a:gd name="connsiteX122" fmla="*/ 6119217 w 6127689"/>
              <a:gd name="connsiteY122" fmla="*/ 5888542 h 6858000"/>
              <a:gd name="connsiteX123" fmla="*/ 6102493 w 6127689"/>
              <a:gd name="connsiteY123" fmla="*/ 5928602 h 6858000"/>
              <a:gd name="connsiteX124" fmla="*/ 6056863 w 6127689"/>
              <a:gd name="connsiteY124" fmla="*/ 6000643 h 6858000"/>
              <a:gd name="connsiteX125" fmla="*/ 6045436 w 6127689"/>
              <a:gd name="connsiteY125" fmla="*/ 6124480 h 6858000"/>
              <a:gd name="connsiteX126" fmla="*/ 6030489 w 6127689"/>
              <a:gd name="connsiteY126" fmla="*/ 6317666 h 6858000"/>
              <a:gd name="connsiteX127" fmla="*/ 6007492 w 6127689"/>
              <a:gd name="connsiteY127" fmla="*/ 6440818 h 6858000"/>
              <a:gd name="connsiteX128" fmla="*/ 6009467 w 6127689"/>
              <a:gd name="connsiteY128" fmla="*/ 6487076 h 6858000"/>
              <a:gd name="connsiteX129" fmla="*/ 5995064 w 6127689"/>
              <a:gd name="connsiteY129" fmla="*/ 6540791 h 6858000"/>
              <a:gd name="connsiteX130" fmla="*/ 5996309 w 6127689"/>
              <a:gd name="connsiteY130" fmla="*/ 6543961 h 6858000"/>
              <a:gd name="connsiteX131" fmla="*/ 5996048 w 6127689"/>
              <a:gd name="connsiteY131" fmla="*/ 6555444 h 6858000"/>
              <a:gd name="connsiteX132" fmla="*/ 6002524 w 6127689"/>
              <a:gd name="connsiteY132" fmla="*/ 6560188 h 6858000"/>
              <a:gd name="connsiteX133" fmla="*/ 6006823 w 6127689"/>
              <a:gd name="connsiteY133" fmla="*/ 6578546 h 6858000"/>
              <a:gd name="connsiteX134" fmla="*/ 6004510 w 6127689"/>
              <a:gd name="connsiteY134" fmla="*/ 6599256 h 6858000"/>
              <a:gd name="connsiteX135" fmla="*/ 5986207 w 6127689"/>
              <a:gd name="connsiteY135" fmla="*/ 6695855 h 6858000"/>
              <a:gd name="connsiteX136" fmla="*/ 5979428 w 6127689"/>
              <a:gd name="connsiteY136" fmla="*/ 6754678 h 6858000"/>
              <a:gd name="connsiteX137" fmla="*/ 5983398 w 6127689"/>
              <a:gd name="connsiteY137" fmla="*/ 6778641 h 6858000"/>
              <a:gd name="connsiteX138" fmla="*/ 5984543 w 6127689"/>
              <a:gd name="connsiteY138" fmla="*/ 6811016 h 6858000"/>
              <a:gd name="connsiteX139" fmla="*/ 5981802 w 6127689"/>
              <a:gd name="connsiteY139" fmla="*/ 6838578 h 6858000"/>
              <a:gd name="connsiteX140" fmla="*/ 5979671 w 6127689"/>
              <a:gd name="connsiteY140" fmla="*/ 6858000 h 6858000"/>
              <a:gd name="connsiteX141" fmla="*/ 0 w 6127689"/>
              <a:gd name="connsiteY141" fmla="*/ 6858000 h 6858000"/>
              <a:gd name="connsiteX142" fmla="*/ 0 w 6127689"/>
              <a:gd name="connsiteY14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57023 w 6127689"/>
              <a:gd name="connsiteY45" fmla="*/ 2858292 h 6858000"/>
              <a:gd name="connsiteX46" fmla="*/ 5479298 w 6127689"/>
              <a:gd name="connsiteY46" fmla="*/ 2947791 h 6858000"/>
              <a:gd name="connsiteX47" fmla="*/ 5481770 w 6127689"/>
              <a:gd name="connsiteY47" fmla="*/ 2951352 h 6858000"/>
              <a:gd name="connsiteX48" fmla="*/ 5482045 w 6127689"/>
              <a:gd name="connsiteY48" fmla="*/ 2984371 h 6858000"/>
              <a:gd name="connsiteX49" fmla="*/ 5482415 w 6127689"/>
              <a:gd name="connsiteY49" fmla="*/ 3004079 h 6858000"/>
              <a:gd name="connsiteX50" fmla="*/ 5503944 w 6127689"/>
              <a:gd name="connsiteY50" fmla="*/ 3123335 h 6858000"/>
              <a:gd name="connsiteX51" fmla="*/ 5516007 w 6127689"/>
              <a:gd name="connsiteY51" fmla="*/ 3258473 h 6858000"/>
              <a:gd name="connsiteX52" fmla="*/ 5566839 w 6127689"/>
              <a:gd name="connsiteY52" fmla="*/ 3345295 h 6858000"/>
              <a:gd name="connsiteX53" fmla="*/ 5589758 w 6127689"/>
              <a:gd name="connsiteY53" fmla="*/ 3506453 h 6858000"/>
              <a:gd name="connsiteX54" fmla="*/ 5596144 w 6127689"/>
              <a:gd name="connsiteY54" fmla="*/ 3534624 h 6858000"/>
              <a:gd name="connsiteX55" fmla="*/ 5597750 w 6127689"/>
              <a:gd name="connsiteY55" fmla="*/ 3534129 h 6858000"/>
              <a:gd name="connsiteX56" fmla="*/ 5599700 w 6127689"/>
              <a:gd name="connsiteY56" fmla="*/ 3547221 h 6858000"/>
              <a:gd name="connsiteX57" fmla="*/ 5615031 w 6127689"/>
              <a:gd name="connsiteY57" fmla="*/ 3557482 h 6858000"/>
              <a:gd name="connsiteX58" fmla="*/ 5618377 w 6127689"/>
              <a:gd name="connsiteY58" fmla="*/ 3588431 h 6858000"/>
              <a:gd name="connsiteX59" fmla="*/ 5612155 w 6127689"/>
              <a:gd name="connsiteY59" fmla="*/ 3589869 h 6858000"/>
              <a:gd name="connsiteX60" fmla="*/ 5620843 w 6127689"/>
              <a:gd name="connsiteY60" fmla="*/ 3606745 h 6858000"/>
              <a:gd name="connsiteX61" fmla="*/ 5655472 w 6127689"/>
              <a:gd name="connsiteY61" fmla="*/ 3678877 h 6858000"/>
              <a:gd name="connsiteX62" fmla="*/ 5683015 w 6127689"/>
              <a:gd name="connsiteY62" fmla="*/ 3762025 h 6858000"/>
              <a:gd name="connsiteX63" fmla="*/ 5696643 w 6127689"/>
              <a:gd name="connsiteY63" fmla="*/ 3773888 h 6858000"/>
              <a:gd name="connsiteX64" fmla="*/ 5699203 w 6127689"/>
              <a:gd name="connsiteY64" fmla="*/ 3775823 h 6858000"/>
              <a:gd name="connsiteX65" fmla="*/ 5704824 w 6127689"/>
              <a:gd name="connsiteY65" fmla="*/ 3785966 h 6858000"/>
              <a:gd name="connsiteX66" fmla="*/ 5733539 w 6127689"/>
              <a:gd name="connsiteY66" fmla="*/ 3818457 h 6858000"/>
              <a:gd name="connsiteX67" fmla="*/ 5768491 w 6127689"/>
              <a:gd name="connsiteY67" fmla="*/ 3914399 h 6858000"/>
              <a:gd name="connsiteX68" fmla="*/ 5793123 w 6127689"/>
              <a:gd name="connsiteY68" fmla="*/ 3969952 h 6858000"/>
              <a:gd name="connsiteX69" fmla="*/ 5808321 w 6127689"/>
              <a:gd name="connsiteY69" fmla="*/ 3988153 h 6858000"/>
              <a:gd name="connsiteX70" fmla="*/ 5825621 w 6127689"/>
              <a:gd name="connsiteY70" fmla="*/ 4015525 h 6858000"/>
              <a:gd name="connsiteX71" fmla="*/ 5860672 w 6127689"/>
              <a:gd name="connsiteY71" fmla="*/ 4061579 h 6858000"/>
              <a:gd name="connsiteX72" fmla="*/ 5872173 w 6127689"/>
              <a:gd name="connsiteY72" fmla="*/ 4088497 h 6858000"/>
              <a:gd name="connsiteX73" fmla="*/ 5883705 w 6127689"/>
              <a:gd name="connsiteY73" fmla="*/ 4101899 h 6858000"/>
              <a:gd name="connsiteX74" fmla="*/ 5894095 w 6127689"/>
              <a:gd name="connsiteY74" fmla="*/ 4128857 h 6858000"/>
              <a:gd name="connsiteX75" fmla="*/ 5898339 w 6127689"/>
              <a:gd name="connsiteY75" fmla="*/ 4140800 h 6858000"/>
              <a:gd name="connsiteX76" fmla="*/ 5903513 w 6127689"/>
              <a:gd name="connsiteY76" fmla="*/ 4187661 h 6858000"/>
              <a:gd name="connsiteX77" fmla="*/ 5917114 w 6127689"/>
              <a:gd name="connsiteY77" fmla="*/ 4213096 h 6858000"/>
              <a:gd name="connsiteX78" fmla="*/ 5924233 w 6127689"/>
              <a:gd name="connsiteY78" fmla="*/ 4242060 h 6858000"/>
              <a:gd name="connsiteX79" fmla="*/ 5928910 w 6127689"/>
              <a:gd name="connsiteY79" fmla="*/ 4300973 h 6858000"/>
              <a:gd name="connsiteX80" fmla="*/ 5939320 w 6127689"/>
              <a:gd name="connsiteY80" fmla="*/ 4340435 h 6858000"/>
              <a:gd name="connsiteX81" fmla="*/ 5946705 w 6127689"/>
              <a:gd name="connsiteY81" fmla="*/ 4428051 h 6858000"/>
              <a:gd name="connsiteX82" fmla="*/ 5949261 w 6127689"/>
              <a:gd name="connsiteY82" fmla="*/ 4449185 h 6858000"/>
              <a:gd name="connsiteX83" fmla="*/ 5957504 w 6127689"/>
              <a:gd name="connsiteY83" fmla="*/ 4465911 h 6858000"/>
              <a:gd name="connsiteX84" fmla="*/ 5964689 w 6127689"/>
              <a:gd name="connsiteY84" fmla="*/ 4468532 h 6858000"/>
              <a:gd name="connsiteX85" fmla="*/ 5967062 w 6127689"/>
              <a:gd name="connsiteY85" fmla="*/ 4479923 h 6858000"/>
              <a:gd name="connsiteX86" fmla="*/ 5968960 w 6127689"/>
              <a:gd name="connsiteY86" fmla="*/ 4482655 h 6858000"/>
              <a:gd name="connsiteX87" fmla="*/ 5978567 w 6127689"/>
              <a:gd name="connsiteY87" fmla="*/ 4498605 h 6858000"/>
              <a:gd name="connsiteX88" fmla="*/ 5980106 w 6127689"/>
              <a:gd name="connsiteY88" fmla="*/ 4585087 h 6858000"/>
              <a:gd name="connsiteX89" fmla="*/ 5998138 w 6127689"/>
              <a:gd name="connsiteY89" fmla="*/ 4697518 h 6858000"/>
              <a:gd name="connsiteX90" fmla="*/ 6013516 w 6127689"/>
              <a:gd name="connsiteY90" fmla="*/ 4786619 h 6858000"/>
              <a:gd name="connsiteX91" fmla="*/ 6025404 w 6127689"/>
              <a:gd name="connsiteY91" fmla="*/ 4858148 h 6858000"/>
              <a:gd name="connsiteX92" fmla="*/ 6007749 w 6127689"/>
              <a:gd name="connsiteY92" fmla="*/ 4964715 h 6858000"/>
              <a:gd name="connsiteX93" fmla="*/ 6005269 w 6127689"/>
              <a:gd name="connsiteY93" fmla="*/ 5150567 h 6858000"/>
              <a:gd name="connsiteX94" fmla="*/ 6001127 w 6127689"/>
              <a:gd name="connsiteY94" fmla="*/ 5164609 h 6858000"/>
              <a:gd name="connsiteX95" fmla="*/ 5996647 w 6127689"/>
              <a:gd name="connsiteY95" fmla="*/ 5185640 h 6858000"/>
              <a:gd name="connsiteX96" fmla="*/ 5998514 w 6127689"/>
              <a:gd name="connsiteY96" fmla="*/ 5189673 h 6858000"/>
              <a:gd name="connsiteX97" fmla="*/ 6018409 w 6127689"/>
              <a:gd name="connsiteY97" fmla="*/ 5227157 h 6858000"/>
              <a:gd name="connsiteX98" fmla="*/ 6036748 w 6127689"/>
              <a:gd name="connsiteY98" fmla="*/ 5322752 h 6858000"/>
              <a:gd name="connsiteX99" fmla="*/ 6036943 w 6127689"/>
              <a:gd name="connsiteY99" fmla="*/ 5329480 h 6858000"/>
              <a:gd name="connsiteX100" fmla="*/ 6037236 w 6127689"/>
              <a:gd name="connsiteY100" fmla="*/ 5329634 h 6858000"/>
              <a:gd name="connsiteX101" fmla="*/ 6038019 w 6127689"/>
              <a:gd name="connsiteY101" fmla="*/ 5336764 h 6858000"/>
              <a:gd name="connsiteX102" fmla="*/ 6037298 w 6127689"/>
              <a:gd name="connsiteY102" fmla="*/ 5341753 h 6858000"/>
              <a:gd name="connsiteX103" fmla="*/ 6037677 w 6127689"/>
              <a:gd name="connsiteY103" fmla="*/ 5354807 h 6858000"/>
              <a:gd name="connsiteX104" fmla="*/ 6039728 w 6127689"/>
              <a:gd name="connsiteY104" fmla="*/ 5359416 h 6858000"/>
              <a:gd name="connsiteX105" fmla="*/ 6043311 w 6127689"/>
              <a:gd name="connsiteY105" fmla="*/ 5361407 h 6858000"/>
              <a:gd name="connsiteX106" fmla="*/ 6042954 w 6127689"/>
              <a:gd name="connsiteY106" fmla="*/ 5362576 h 6858000"/>
              <a:gd name="connsiteX107" fmla="*/ 6053435 w 6127689"/>
              <a:gd name="connsiteY107" fmla="*/ 5387547 h 6858000"/>
              <a:gd name="connsiteX108" fmla="*/ 6065933 w 6127689"/>
              <a:gd name="connsiteY108" fmla="*/ 5443002 h 6858000"/>
              <a:gd name="connsiteX109" fmla="*/ 6068640 w 6127689"/>
              <a:gd name="connsiteY109" fmla="*/ 5474503 h 6858000"/>
              <a:gd name="connsiteX110" fmla="*/ 6080922 w 6127689"/>
              <a:gd name="connsiteY110" fmla="*/ 5561070 h 6858000"/>
              <a:gd name="connsiteX111" fmla="*/ 6096949 w 6127689"/>
              <a:gd name="connsiteY111" fmla="*/ 5648179 h 6858000"/>
              <a:gd name="connsiteX112" fmla="*/ 6125703 w 6127689"/>
              <a:gd name="connsiteY112" fmla="*/ 5692894 h 6858000"/>
              <a:gd name="connsiteX113" fmla="*/ 6126670 w 6127689"/>
              <a:gd name="connsiteY113" fmla="*/ 5697882 h 6858000"/>
              <a:gd name="connsiteX114" fmla="*/ 6124061 w 6127689"/>
              <a:gd name="connsiteY114" fmla="*/ 5710294 h 6858000"/>
              <a:gd name="connsiteX115" fmla="*/ 6122213 w 6127689"/>
              <a:gd name="connsiteY115" fmla="*/ 5714762 h 6858000"/>
              <a:gd name="connsiteX116" fmla="*/ 6121353 w 6127689"/>
              <a:gd name="connsiteY116" fmla="*/ 5721725 h 6858000"/>
              <a:gd name="connsiteX117" fmla="*/ 6121607 w 6127689"/>
              <a:gd name="connsiteY117" fmla="*/ 5721959 h 6858000"/>
              <a:gd name="connsiteX118" fmla="*/ 6120262 w 6127689"/>
              <a:gd name="connsiteY118" fmla="*/ 5728358 h 6858000"/>
              <a:gd name="connsiteX119" fmla="*/ 6127024 w 6127689"/>
              <a:gd name="connsiteY119" fmla="*/ 5786902 h 6858000"/>
              <a:gd name="connsiteX120" fmla="*/ 6127519 w 6127689"/>
              <a:gd name="connsiteY120" fmla="*/ 5865775 h 6858000"/>
              <a:gd name="connsiteX121" fmla="*/ 6119217 w 6127689"/>
              <a:gd name="connsiteY121" fmla="*/ 5888542 h 6858000"/>
              <a:gd name="connsiteX122" fmla="*/ 6102493 w 6127689"/>
              <a:gd name="connsiteY122" fmla="*/ 5928602 h 6858000"/>
              <a:gd name="connsiteX123" fmla="*/ 6056863 w 6127689"/>
              <a:gd name="connsiteY123" fmla="*/ 6000643 h 6858000"/>
              <a:gd name="connsiteX124" fmla="*/ 6045436 w 6127689"/>
              <a:gd name="connsiteY124" fmla="*/ 6124480 h 6858000"/>
              <a:gd name="connsiteX125" fmla="*/ 6030489 w 6127689"/>
              <a:gd name="connsiteY125" fmla="*/ 6317666 h 6858000"/>
              <a:gd name="connsiteX126" fmla="*/ 6007492 w 6127689"/>
              <a:gd name="connsiteY126" fmla="*/ 6440818 h 6858000"/>
              <a:gd name="connsiteX127" fmla="*/ 6009467 w 6127689"/>
              <a:gd name="connsiteY127" fmla="*/ 6487076 h 6858000"/>
              <a:gd name="connsiteX128" fmla="*/ 5995064 w 6127689"/>
              <a:gd name="connsiteY128" fmla="*/ 6540791 h 6858000"/>
              <a:gd name="connsiteX129" fmla="*/ 5996309 w 6127689"/>
              <a:gd name="connsiteY129" fmla="*/ 6543961 h 6858000"/>
              <a:gd name="connsiteX130" fmla="*/ 5996048 w 6127689"/>
              <a:gd name="connsiteY130" fmla="*/ 6555444 h 6858000"/>
              <a:gd name="connsiteX131" fmla="*/ 6002524 w 6127689"/>
              <a:gd name="connsiteY131" fmla="*/ 6560188 h 6858000"/>
              <a:gd name="connsiteX132" fmla="*/ 6006823 w 6127689"/>
              <a:gd name="connsiteY132" fmla="*/ 6578546 h 6858000"/>
              <a:gd name="connsiteX133" fmla="*/ 6004510 w 6127689"/>
              <a:gd name="connsiteY133" fmla="*/ 6599256 h 6858000"/>
              <a:gd name="connsiteX134" fmla="*/ 5986207 w 6127689"/>
              <a:gd name="connsiteY134" fmla="*/ 6695855 h 6858000"/>
              <a:gd name="connsiteX135" fmla="*/ 5979428 w 6127689"/>
              <a:gd name="connsiteY135" fmla="*/ 6754678 h 6858000"/>
              <a:gd name="connsiteX136" fmla="*/ 5983398 w 6127689"/>
              <a:gd name="connsiteY136" fmla="*/ 6778641 h 6858000"/>
              <a:gd name="connsiteX137" fmla="*/ 5984543 w 6127689"/>
              <a:gd name="connsiteY137" fmla="*/ 6811016 h 6858000"/>
              <a:gd name="connsiteX138" fmla="*/ 5981802 w 6127689"/>
              <a:gd name="connsiteY138" fmla="*/ 6838578 h 6858000"/>
              <a:gd name="connsiteX139" fmla="*/ 5979671 w 6127689"/>
              <a:gd name="connsiteY139" fmla="*/ 6858000 h 6858000"/>
              <a:gd name="connsiteX140" fmla="*/ 0 w 6127689"/>
              <a:gd name="connsiteY140" fmla="*/ 6858000 h 6858000"/>
              <a:gd name="connsiteX141" fmla="*/ 0 w 6127689"/>
              <a:gd name="connsiteY14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8542 w 6127689"/>
              <a:gd name="connsiteY43" fmla="*/ 2817745 h 6858000"/>
              <a:gd name="connsiteX44" fmla="*/ 5457023 w 6127689"/>
              <a:gd name="connsiteY44" fmla="*/ 2858292 h 6858000"/>
              <a:gd name="connsiteX45" fmla="*/ 5479298 w 6127689"/>
              <a:gd name="connsiteY45" fmla="*/ 2947791 h 6858000"/>
              <a:gd name="connsiteX46" fmla="*/ 5481770 w 6127689"/>
              <a:gd name="connsiteY46" fmla="*/ 2951352 h 6858000"/>
              <a:gd name="connsiteX47" fmla="*/ 5482045 w 6127689"/>
              <a:gd name="connsiteY47" fmla="*/ 2984371 h 6858000"/>
              <a:gd name="connsiteX48" fmla="*/ 5482415 w 6127689"/>
              <a:gd name="connsiteY48" fmla="*/ 3004079 h 6858000"/>
              <a:gd name="connsiteX49" fmla="*/ 5503944 w 6127689"/>
              <a:gd name="connsiteY49" fmla="*/ 3123335 h 6858000"/>
              <a:gd name="connsiteX50" fmla="*/ 5516007 w 6127689"/>
              <a:gd name="connsiteY50" fmla="*/ 3258473 h 6858000"/>
              <a:gd name="connsiteX51" fmla="*/ 5566839 w 6127689"/>
              <a:gd name="connsiteY51" fmla="*/ 3345295 h 6858000"/>
              <a:gd name="connsiteX52" fmla="*/ 5589758 w 6127689"/>
              <a:gd name="connsiteY52" fmla="*/ 3506453 h 6858000"/>
              <a:gd name="connsiteX53" fmla="*/ 5596144 w 6127689"/>
              <a:gd name="connsiteY53" fmla="*/ 3534624 h 6858000"/>
              <a:gd name="connsiteX54" fmla="*/ 5597750 w 6127689"/>
              <a:gd name="connsiteY54" fmla="*/ 3534129 h 6858000"/>
              <a:gd name="connsiteX55" fmla="*/ 5599700 w 6127689"/>
              <a:gd name="connsiteY55" fmla="*/ 3547221 h 6858000"/>
              <a:gd name="connsiteX56" fmla="*/ 5615031 w 6127689"/>
              <a:gd name="connsiteY56" fmla="*/ 3557482 h 6858000"/>
              <a:gd name="connsiteX57" fmla="*/ 5618377 w 6127689"/>
              <a:gd name="connsiteY57" fmla="*/ 3588431 h 6858000"/>
              <a:gd name="connsiteX58" fmla="*/ 5612155 w 6127689"/>
              <a:gd name="connsiteY58" fmla="*/ 3589869 h 6858000"/>
              <a:gd name="connsiteX59" fmla="*/ 5620843 w 6127689"/>
              <a:gd name="connsiteY59" fmla="*/ 3606745 h 6858000"/>
              <a:gd name="connsiteX60" fmla="*/ 5655472 w 6127689"/>
              <a:gd name="connsiteY60" fmla="*/ 3678877 h 6858000"/>
              <a:gd name="connsiteX61" fmla="*/ 5683015 w 6127689"/>
              <a:gd name="connsiteY61" fmla="*/ 3762025 h 6858000"/>
              <a:gd name="connsiteX62" fmla="*/ 5696643 w 6127689"/>
              <a:gd name="connsiteY62" fmla="*/ 3773888 h 6858000"/>
              <a:gd name="connsiteX63" fmla="*/ 5699203 w 6127689"/>
              <a:gd name="connsiteY63" fmla="*/ 3775823 h 6858000"/>
              <a:gd name="connsiteX64" fmla="*/ 5704824 w 6127689"/>
              <a:gd name="connsiteY64" fmla="*/ 3785966 h 6858000"/>
              <a:gd name="connsiteX65" fmla="*/ 5733539 w 6127689"/>
              <a:gd name="connsiteY65" fmla="*/ 3818457 h 6858000"/>
              <a:gd name="connsiteX66" fmla="*/ 5768491 w 6127689"/>
              <a:gd name="connsiteY66" fmla="*/ 3914399 h 6858000"/>
              <a:gd name="connsiteX67" fmla="*/ 5793123 w 6127689"/>
              <a:gd name="connsiteY67" fmla="*/ 3969952 h 6858000"/>
              <a:gd name="connsiteX68" fmla="*/ 5808321 w 6127689"/>
              <a:gd name="connsiteY68" fmla="*/ 3988153 h 6858000"/>
              <a:gd name="connsiteX69" fmla="*/ 5825621 w 6127689"/>
              <a:gd name="connsiteY69" fmla="*/ 4015525 h 6858000"/>
              <a:gd name="connsiteX70" fmla="*/ 5860672 w 6127689"/>
              <a:gd name="connsiteY70" fmla="*/ 4061579 h 6858000"/>
              <a:gd name="connsiteX71" fmla="*/ 5872173 w 6127689"/>
              <a:gd name="connsiteY71" fmla="*/ 4088497 h 6858000"/>
              <a:gd name="connsiteX72" fmla="*/ 5883705 w 6127689"/>
              <a:gd name="connsiteY72" fmla="*/ 4101899 h 6858000"/>
              <a:gd name="connsiteX73" fmla="*/ 5894095 w 6127689"/>
              <a:gd name="connsiteY73" fmla="*/ 4128857 h 6858000"/>
              <a:gd name="connsiteX74" fmla="*/ 5898339 w 6127689"/>
              <a:gd name="connsiteY74" fmla="*/ 4140800 h 6858000"/>
              <a:gd name="connsiteX75" fmla="*/ 5903513 w 6127689"/>
              <a:gd name="connsiteY75" fmla="*/ 4187661 h 6858000"/>
              <a:gd name="connsiteX76" fmla="*/ 5917114 w 6127689"/>
              <a:gd name="connsiteY76" fmla="*/ 4213096 h 6858000"/>
              <a:gd name="connsiteX77" fmla="*/ 5924233 w 6127689"/>
              <a:gd name="connsiteY77" fmla="*/ 4242060 h 6858000"/>
              <a:gd name="connsiteX78" fmla="*/ 5928910 w 6127689"/>
              <a:gd name="connsiteY78" fmla="*/ 4300973 h 6858000"/>
              <a:gd name="connsiteX79" fmla="*/ 5939320 w 6127689"/>
              <a:gd name="connsiteY79" fmla="*/ 4340435 h 6858000"/>
              <a:gd name="connsiteX80" fmla="*/ 5946705 w 6127689"/>
              <a:gd name="connsiteY80" fmla="*/ 4428051 h 6858000"/>
              <a:gd name="connsiteX81" fmla="*/ 5949261 w 6127689"/>
              <a:gd name="connsiteY81" fmla="*/ 4449185 h 6858000"/>
              <a:gd name="connsiteX82" fmla="*/ 5957504 w 6127689"/>
              <a:gd name="connsiteY82" fmla="*/ 4465911 h 6858000"/>
              <a:gd name="connsiteX83" fmla="*/ 5964689 w 6127689"/>
              <a:gd name="connsiteY83" fmla="*/ 4468532 h 6858000"/>
              <a:gd name="connsiteX84" fmla="*/ 5967062 w 6127689"/>
              <a:gd name="connsiteY84" fmla="*/ 4479923 h 6858000"/>
              <a:gd name="connsiteX85" fmla="*/ 5968960 w 6127689"/>
              <a:gd name="connsiteY85" fmla="*/ 4482655 h 6858000"/>
              <a:gd name="connsiteX86" fmla="*/ 5978567 w 6127689"/>
              <a:gd name="connsiteY86" fmla="*/ 4498605 h 6858000"/>
              <a:gd name="connsiteX87" fmla="*/ 5980106 w 6127689"/>
              <a:gd name="connsiteY87" fmla="*/ 4585087 h 6858000"/>
              <a:gd name="connsiteX88" fmla="*/ 5998138 w 6127689"/>
              <a:gd name="connsiteY88" fmla="*/ 4697518 h 6858000"/>
              <a:gd name="connsiteX89" fmla="*/ 6013516 w 6127689"/>
              <a:gd name="connsiteY89" fmla="*/ 4786619 h 6858000"/>
              <a:gd name="connsiteX90" fmla="*/ 6025404 w 6127689"/>
              <a:gd name="connsiteY90" fmla="*/ 4858148 h 6858000"/>
              <a:gd name="connsiteX91" fmla="*/ 6007749 w 6127689"/>
              <a:gd name="connsiteY91" fmla="*/ 4964715 h 6858000"/>
              <a:gd name="connsiteX92" fmla="*/ 6005269 w 6127689"/>
              <a:gd name="connsiteY92" fmla="*/ 5150567 h 6858000"/>
              <a:gd name="connsiteX93" fmla="*/ 6001127 w 6127689"/>
              <a:gd name="connsiteY93" fmla="*/ 5164609 h 6858000"/>
              <a:gd name="connsiteX94" fmla="*/ 5996647 w 6127689"/>
              <a:gd name="connsiteY94" fmla="*/ 5185640 h 6858000"/>
              <a:gd name="connsiteX95" fmla="*/ 5998514 w 6127689"/>
              <a:gd name="connsiteY95" fmla="*/ 5189673 h 6858000"/>
              <a:gd name="connsiteX96" fmla="*/ 6018409 w 6127689"/>
              <a:gd name="connsiteY96" fmla="*/ 5227157 h 6858000"/>
              <a:gd name="connsiteX97" fmla="*/ 6036748 w 6127689"/>
              <a:gd name="connsiteY97" fmla="*/ 5322752 h 6858000"/>
              <a:gd name="connsiteX98" fmla="*/ 6036943 w 6127689"/>
              <a:gd name="connsiteY98" fmla="*/ 5329480 h 6858000"/>
              <a:gd name="connsiteX99" fmla="*/ 6037236 w 6127689"/>
              <a:gd name="connsiteY99" fmla="*/ 5329634 h 6858000"/>
              <a:gd name="connsiteX100" fmla="*/ 6038019 w 6127689"/>
              <a:gd name="connsiteY100" fmla="*/ 5336764 h 6858000"/>
              <a:gd name="connsiteX101" fmla="*/ 6037298 w 6127689"/>
              <a:gd name="connsiteY101" fmla="*/ 5341753 h 6858000"/>
              <a:gd name="connsiteX102" fmla="*/ 6037677 w 6127689"/>
              <a:gd name="connsiteY102" fmla="*/ 5354807 h 6858000"/>
              <a:gd name="connsiteX103" fmla="*/ 6039728 w 6127689"/>
              <a:gd name="connsiteY103" fmla="*/ 5359416 h 6858000"/>
              <a:gd name="connsiteX104" fmla="*/ 6043311 w 6127689"/>
              <a:gd name="connsiteY104" fmla="*/ 5361407 h 6858000"/>
              <a:gd name="connsiteX105" fmla="*/ 6042954 w 6127689"/>
              <a:gd name="connsiteY105" fmla="*/ 5362576 h 6858000"/>
              <a:gd name="connsiteX106" fmla="*/ 6053435 w 6127689"/>
              <a:gd name="connsiteY106" fmla="*/ 5387547 h 6858000"/>
              <a:gd name="connsiteX107" fmla="*/ 6065933 w 6127689"/>
              <a:gd name="connsiteY107" fmla="*/ 5443002 h 6858000"/>
              <a:gd name="connsiteX108" fmla="*/ 6068640 w 6127689"/>
              <a:gd name="connsiteY108" fmla="*/ 5474503 h 6858000"/>
              <a:gd name="connsiteX109" fmla="*/ 6080922 w 6127689"/>
              <a:gd name="connsiteY109" fmla="*/ 5561070 h 6858000"/>
              <a:gd name="connsiteX110" fmla="*/ 6096949 w 6127689"/>
              <a:gd name="connsiteY110" fmla="*/ 5648179 h 6858000"/>
              <a:gd name="connsiteX111" fmla="*/ 6125703 w 6127689"/>
              <a:gd name="connsiteY111" fmla="*/ 5692894 h 6858000"/>
              <a:gd name="connsiteX112" fmla="*/ 6126670 w 6127689"/>
              <a:gd name="connsiteY112" fmla="*/ 5697882 h 6858000"/>
              <a:gd name="connsiteX113" fmla="*/ 6124061 w 6127689"/>
              <a:gd name="connsiteY113" fmla="*/ 5710294 h 6858000"/>
              <a:gd name="connsiteX114" fmla="*/ 6122213 w 6127689"/>
              <a:gd name="connsiteY114" fmla="*/ 5714762 h 6858000"/>
              <a:gd name="connsiteX115" fmla="*/ 6121353 w 6127689"/>
              <a:gd name="connsiteY115" fmla="*/ 5721725 h 6858000"/>
              <a:gd name="connsiteX116" fmla="*/ 6121607 w 6127689"/>
              <a:gd name="connsiteY116" fmla="*/ 5721959 h 6858000"/>
              <a:gd name="connsiteX117" fmla="*/ 6120262 w 6127689"/>
              <a:gd name="connsiteY117" fmla="*/ 5728358 h 6858000"/>
              <a:gd name="connsiteX118" fmla="*/ 6127024 w 6127689"/>
              <a:gd name="connsiteY118" fmla="*/ 5786902 h 6858000"/>
              <a:gd name="connsiteX119" fmla="*/ 6127519 w 6127689"/>
              <a:gd name="connsiteY119" fmla="*/ 5865775 h 6858000"/>
              <a:gd name="connsiteX120" fmla="*/ 6119217 w 6127689"/>
              <a:gd name="connsiteY120" fmla="*/ 5888542 h 6858000"/>
              <a:gd name="connsiteX121" fmla="*/ 6102493 w 6127689"/>
              <a:gd name="connsiteY121" fmla="*/ 5928602 h 6858000"/>
              <a:gd name="connsiteX122" fmla="*/ 6056863 w 6127689"/>
              <a:gd name="connsiteY122" fmla="*/ 6000643 h 6858000"/>
              <a:gd name="connsiteX123" fmla="*/ 6045436 w 6127689"/>
              <a:gd name="connsiteY123" fmla="*/ 6124480 h 6858000"/>
              <a:gd name="connsiteX124" fmla="*/ 6030489 w 6127689"/>
              <a:gd name="connsiteY124" fmla="*/ 6317666 h 6858000"/>
              <a:gd name="connsiteX125" fmla="*/ 6007492 w 6127689"/>
              <a:gd name="connsiteY125" fmla="*/ 6440818 h 6858000"/>
              <a:gd name="connsiteX126" fmla="*/ 6009467 w 6127689"/>
              <a:gd name="connsiteY126" fmla="*/ 6487076 h 6858000"/>
              <a:gd name="connsiteX127" fmla="*/ 5995064 w 6127689"/>
              <a:gd name="connsiteY127" fmla="*/ 6540791 h 6858000"/>
              <a:gd name="connsiteX128" fmla="*/ 5996309 w 6127689"/>
              <a:gd name="connsiteY128" fmla="*/ 6543961 h 6858000"/>
              <a:gd name="connsiteX129" fmla="*/ 5996048 w 6127689"/>
              <a:gd name="connsiteY129" fmla="*/ 6555444 h 6858000"/>
              <a:gd name="connsiteX130" fmla="*/ 6002524 w 6127689"/>
              <a:gd name="connsiteY130" fmla="*/ 6560188 h 6858000"/>
              <a:gd name="connsiteX131" fmla="*/ 6006823 w 6127689"/>
              <a:gd name="connsiteY131" fmla="*/ 6578546 h 6858000"/>
              <a:gd name="connsiteX132" fmla="*/ 6004510 w 6127689"/>
              <a:gd name="connsiteY132" fmla="*/ 6599256 h 6858000"/>
              <a:gd name="connsiteX133" fmla="*/ 5986207 w 6127689"/>
              <a:gd name="connsiteY133" fmla="*/ 6695855 h 6858000"/>
              <a:gd name="connsiteX134" fmla="*/ 5979428 w 6127689"/>
              <a:gd name="connsiteY134" fmla="*/ 6754678 h 6858000"/>
              <a:gd name="connsiteX135" fmla="*/ 5983398 w 6127689"/>
              <a:gd name="connsiteY135" fmla="*/ 6778641 h 6858000"/>
              <a:gd name="connsiteX136" fmla="*/ 5984543 w 6127689"/>
              <a:gd name="connsiteY136" fmla="*/ 6811016 h 6858000"/>
              <a:gd name="connsiteX137" fmla="*/ 5981802 w 6127689"/>
              <a:gd name="connsiteY137" fmla="*/ 6838578 h 6858000"/>
              <a:gd name="connsiteX138" fmla="*/ 5979671 w 6127689"/>
              <a:gd name="connsiteY138" fmla="*/ 6858000 h 6858000"/>
              <a:gd name="connsiteX139" fmla="*/ 0 w 6127689"/>
              <a:gd name="connsiteY139" fmla="*/ 6858000 h 6858000"/>
              <a:gd name="connsiteX140" fmla="*/ 0 w 6127689"/>
              <a:gd name="connsiteY14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78567 w 6127689"/>
              <a:gd name="connsiteY85" fmla="*/ 4498605 h 6858000"/>
              <a:gd name="connsiteX86" fmla="*/ 5980106 w 6127689"/>
              <a:gd name="connsiteY86" fmla="*/ 4585087 h 6858000"/>
              <a:gd name="connsiteX87" fmla="*/ 5998138 w 6127689"/>
              <a:gd name="connsiteY87" fmla="*/ 4697518 h 6858000"/>
              <a:gd name="connsiteX88" fmla="*/ 6013516 w 6127689"/>
              <a:gd name="connsiteY88" fmla="*/ 4786619 h 6858000"/>
              <a:gd name="connsiteX89" fmla="*/ 6025404 w 6127689"/>
              <a:gd name="connsiteY89" fmla="*/ 4858148 h 6858000"/>
              <a:gd name="connsiteX90" fmla="*/ 6007749 w 6127689"/>
              <a:gd name="connsiteY90" fmla="*/ 4964715 h 6858000"/>
              <a:gd name="connsiteX91" fmla="*/ 6005269 w 6127689"/>
              <a:gd name="connsiteY91" fmla="*/ 5150567 h 6858000"/>
              <a:gd name="connsiteX92" fmla="*/ 6001127 w 6127689"/>
              <a:gd name="connsiteY92" fmla="*/ 5164609 h 6858000"/>
              <a:gd name="connsiteX93" fmla="*/ 5996647 w 6127689"/>
              <a:gd name="connsiteY93" fmla="*/ 5185640 h 6858000"/>
              <a:gd name="connsiteX94" fmla="*/ 5998514 w 6127689"/>
              <a:gd name="connsiteY94" fmla="*/ 5189673 h 6858000"/>
              <a:gd name="connsiteX95" fmla="*/ 6018409 w 6127689"/>
              <a:gd name="connsiteY95" fmla="*/ 5227157 h 6858000"/>
              <a:gd name="connsiteX96" fmla="*/ 6036748 w 6127689"/>
              <a:gd name="connsiteY96" fmla="*/ 5322752 h 6858000"/>
              <a:gd name="connsiteX97" fmla="*/ 6036943 w 6127689"/>
              <a:gd name="connsiteY97" fmla="*/ 5329480 h 6858000"/>
              <a:gd name="connsiteX98" fmla="*/ 6037236 w 6127689"/>
              <a:gd name="connsiteY98" fmla="*/ 5329634 h 6858000"/>
              <a:gd name="connsiteX99" fmla="*/ 6038019 w 6127689"/>
              <a:gd name="connsiteY99" fmla="*/ 5336764 h 6858000"/>
              <a:gd name="connsiteX100" fmla="*/ 6037298 w 6127689"/>
              <a:gd name="connsiteY100" fmla="*/ 5341753 h 6858000"/>
              <a:gd name="connsiteX101" fmla="*/ 6037677 w 6127689"/>
              <a:gd name="connsiteY101" fmla="*/ 5354807 h 6858000"/>
              <a:gd name="connsiteX102" fmla="*/ 6039728 w 6127689"/>
              <a:gd name="connsiteY102" fmla="*/ 5359416 h 6858000"/>
              <a:gd name="connsiteX103" fmla="*/ 6043311 w 6127689"/>
              <a:gd name="connsiteY103" fmla="*/ 5361407 h 6858000"/>
              <a:gd name="connsiteX104" fmla="*/ 6042954 w 6127689"/>
              <a:gd name="connsiteY104" fmla="*/ 5362576 h 6858000"/>
              <a:gd name="connsiteX105" fmla="*/ 6053435 w 6127689"/>
              <a:gd name="connsiteY105" fmla="*/ 5387547 h 6858000"/>
              <a:gd name="connsiteX106" fmla="*/ 6065933 w 6127689"/>
              <a:gd name="connsiteY106" fmla="*/ 5443002 h 6858000"/>
              <a:gd name="connsiteX107" fmla="*/ 6068640 w 6127689"/>
              <a:gd name="connsiteY107" fmla="*/ 5474503 h 6858000"/>
              <a:gd name="connsiteX108" fmla="*/ 6080922 w 6127689"/>
              <a:gd name="connsiteY108" fmla="*/ 5561070 h 6858000"/>
              <a:gd name="connsiteX109" fmla="*/ 6096949 w 6127689"/>
              <a:gd name="connsiteY109" fmla="*/ 5648179 h 6858000"/>
              <a:gd name="connsiteX110" fmla="*/ 6125703 w 6127689"/>
              <a:gd name="connsiteY110" fmla="*/ 5692894 h 6858000"/>
              <a:gd name="connsiteX111" fmla="*/ 6126670 w 6127689"/>
              <a:gd name="connsiteY111" fmla="*/ 5697882 h 6858000"/>
              <a:gd name="connsiteX112" fmla="*/ 6124061 w 6127689"/>
              <a:gd name="connsiteY112" fmla="*/ 5710294 h 6858000"/>
              <a:gd name="connsiteX113" fmla="*/ 6122213 w 6127689"/>
              <a:gd name="connsiteY113" fmla="*/ 5714762 h 6858000"/>
              <a:gd name="connsiteX114" fmla="*/ 6121353 w 6127689"/>
              <a:gd name="connsiteY114" fmla="*/ 5721725 h 6858000"/>
              <a:gd name="connsiteX115" fmla="*/ 6121607 w 6127689"/>
              <a:gd name="connsiteY115" fmla="*/ 5721959 h 6858000"/>
              <a:gd name="connsiteX116" fmla="*/ 6120262 w 6127689"/>
              <a:gd name="connsiteY116" fmla="*/ 5728358 h 6858000"/>
              <a:gd name="connsiteX117" fmla="*/ 6127024 w 6127689"/>
              <a:gd name="connsiteY117" fmla="*/ 5786902 h 6858000"/>
              <a:gd name="connsiteX118" fmla="*/ 6127519 w 6127689"/>
              <a:gd name="connsiteY118" fmla="*/ 5865775 h 6858000"/>
              <a:gd name="connsiteX119" fmla="*/ 6119217 w 6127689"/>
              <a:gd name="connsiteY119" fmla="*/ 5888542 h 6858000"/>
              <a:gd name="connsiteX120" fmla="*/ 6102493 w 6127689"/>
              <a:gd name="connsiteY120" fmla="*/ 5928602 h 6858000"/>
              <a:gd name="connsiteX121" fmla="*/ 6056863 w 6127689"/>
              <a:gd name="connsiteY121" fmla="*/ 6000643 h 6858000"/>
              <a:gd name="connsiteX122" fmla="*/ 6045436 w 6127689"/>
              <a:gd name="connsiteY122" fmla="*/ 6124480 h 6858000"/>
              <a:gd name="connsiteX123" fmla="*/ 6030489 w 6127689"/>
              <a:gd name="connsiteY123" fmla="*/ 6317666 h 6858000"/>
              <a:gd name="connsiteX124" fmla="*/ 6007492 w 6127689"/>
              <a:gd name="connsiteY124" fmla="*/ 6440818 h 6858000"/>
              <a:gd name="connsiteX125" fmla="*/ 6009467 w 6127689"/>
              <a:gd name="connsiteY125" fmla="*/ 6487076 h 6858000"/>
              <a:gd name="connsiteX126" fmla="*/ 5995064 w 6127689"/>
              <a:gd name="connsiteY126" fmla="*/ 6540791 h 6858000"/>
              <a:gd name="connsiteX127" fmla="*/ 5996309 w 6127689"/>
              <a:gd name="connsiteY127" fmla="*/ 6543961 h 6858000"/>
              <a:gd name="connsiteX128" fmla="*/ 5996048 w 6127689"/>
              <a:gd name="connsiteY128" fmla="*/ 6555444 h 6858000"/>
              <a:gd name="connsiteX129" fmla="*/ 6002524 w 6127689"/>
              <a:gd name="connsiteY129" fmla="*/ 6560188 h 6858000"/>
              <a:gd name="connsiteX130" fmla="*/ 6006823 w 6127689"/>
              <a:gd name="connsiteY130" fmla="*/ 6578546 h 6858000"/>
              <a:gd name="connsiteX131" fmla="*/ 6004510 w 6127689"/>
              <a:gd name="connsiteY131" fmla="*/ 6599256 h 6858000"/>
              <a:gd name="connsiteX132" fmla="*/ 5986207 w 6127689"/>
              <a:gd name="connsiteY132" fmla="*/ 6695855 h 6858000"/>
              <a:gd name="connsiteX133" fmla="*/ 5979428 w 6127689"/>
              <a:gd name="connsiteY133" fmla="*/ 6754678 h 6858000"/>
              <a:gd name="connsiteX134" fmla="*/ 5983398 w 6127689"/>
              <a:gd name="connsiteY134" fmla="*/ 6778641 h 6858000"/>
              <a:gd name="connsiteX135" fmla="*/ 5984543 w 6127689"/>
              <a:gd name="connsiteY135" fmla="*/ 6811016 h 6858000"/>
              <a:gd name="connsiteX136" fmla="*/ 5981802 w 6127689"/>
              <a:gd name="connsiteY136" fmla="*/ 6838578 h 6858000"/>
              <a:gd name="connsiteX137" fmla="*/ 5979671 w 6127689"/>
              <a:gd name="connsiteY137" fmla="*/ 6858000 h 6858000"/>
              <a:gd name="connsiteX138" fmla="*/ 0 w 6127689"/>
              <a:gd name="connsiteY138" fmla="*/ 6858000 h 6858000"/>
              <a:gd name="connsiteX139" fmla="*/ 0 w 6127689"/>
              <a:gd name="connsiteY13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4689 w 6127689"/>
              <a:gd name="connsiteY82" fmla="*/ 4468532 h 6858000"/>
              <a:gd name="connsiteX83" fmla="*/ 5967062 w 6127689"/>
              <a:gd name="connsiteY83" fmla="*/ 4479923 h 6858000"/>
              <a:gd name="connsiteX84" fmla="*/ 5968960 w 6127689"/>
              <a:gd name="connsiteY84" fmla="*/ 4482655 h 6858000"/>
              <a:gd name="connsiteX85" fmla="*/ 5980106 w 6127689"/>
              <a:gd name="connsiteY85" fmla="*/ 4585087 h 6858000"/>
              <a:gd name="connsiteX86" fmla="*/ 5998138 w 6127689"/>
              <a:gd name="connsiteY86" fmla="*/ 4697518 h 6858000"/>
              <a:gd name="connsiteX87" fmla="*/ 6013516 w 6127689"/>
              <a:gd name="connsiteY87" fmla="*/ 4786619 h 6858000"/>
              <a:gd name="connsiteX88" fmla="*/ 6025404 w 6127689"/>
              <a:gd name="connsiteY88" fmla="*/ 4858148 h 6858000"/>
              <a:gd name="connsiteX89" fmla="*/ 6007749 w 6127689"/>
              <a:gd name="connsiteY89" fmla="*/ 4964715 h 6858000"/>
              <a:gd name="connsiteX90" fmla="*/ 6005269 w 6127689"/>
              <a:gd name="connsiteY90" fmla="*/ 5150567 h 6858000"/>
              <a:gd name="connsiteX91" fmla="*/ 6001127 w 6127689"/>
              <a:gd name="connsiteY91" fmla="*/ 5164609 h 6858000"/>
              <a:gd name="connsiteX92" fmla="*/ 5996647 w 6127689"/>
              <a:gd name="connsiteY92" fmla="*/ 5185640 h 6858000"/>
              <a:gd name="connsiteX93" fmla="*/ 5998514 w 6127689"/>
              <a:gd name="connsiteY93" fmla="*/ 5189673 h 6858000"/>
              <a:gd name="connsiteX94" fmla="*/ 6018409 w 6127689"/>
              <a:gd name="connsiteY94" fmla="*/ 5227157 h 6858000"/>
              <a:gd name="connsiteX95" fmla="*/ 6036748 w 6127689"/>
              <a:gd name="connsiteY95" fmla="*/ 5322752 h 6858000"/>
              <a:gd name="connsiteX96" fmla="*/ 6036943 w 6127689"/>
              <a:gd name="connsiteY96" fmla="*/ 5329480 h 6858000"/>
              <a:gd name="connsiteX97" fmla="*/ 6037236 w 6127689"/>
              <a:gd name="connsiteY97" fmla="*/ 5329634 h 6858000"/>
              <a:gd name="connsiteX98" fmla="*/ 6038019 w 6127689"/>
              <a:gd name="connsiteY98" fmla="*/ 5336764 h 6858000"/>
              <a:gd name="connsiteX99" fmla="*/ 6037298 w 6127689"/>
              <a:gd name="connsiteY99" fmla="*/ 5341753 h 6858000"/>
              <a:gd name="connsiteX100" fmla="*/ 6037677 w 6127689"/>
              <a:gd name="connsiteY100" fmla="*/ 5354807 h 6858000"/>
              <a:gd name="connsiteX101" fmla="*/ 6039728 w 6127689"/>
              <a:gd name="connsiteY101" fmla="*/ 5359416 h 6858000"/>
              <a:gd name="connsiteX102" fmla="*/ 6043311 w 6127689"/>
              <a:gd name="connsiteY102" fmla="*/ 5361407 h 6858000"/>
              <a:gd name="connsiteX103" fmla="*/ 6042954 w 6127689"/>
              <a:gd name="connsiteY103" fmla="*/ 5362576 h 6858000"/>
              <a:gd name="connsiteX104" fmla="*/ 6053435 w 6127689"/>
              <a:gd name="connsiteY104" fmla="*/ 5387547 h 6858000"/>
              <a:gd name="connsiteX105" fmla="*/ 6065933 w 6127689"/>
              <a:gd name="connsiteY105" fmla="*/ 5443002 h 6858000"/>
              <a:gd name="connsiteX106" fmla="*/ 6068640 w 6127689"/>
              <a:gd name="connsiteY106" fmla="*/ 5474503 h 6858000"/>
              <a:gd name="connsiteX107" fmla="*/ 6080922 w 6127689"/>
              <a:gd name="connsiteY107" fmla="*/ 5561070 h 6858000"/>
              <a:gd name="connsiteX108" fmla="*/ 6096949 w 6127689"/>
              <a:gd name="connsiteY108" fmla="*/ 5648179 h 6858000"/>
              <a:gd name="connsiteX109" fmla="*/ 6125703 w 6127689"/>
              <a:gd name="connsiteY109" fmla="*/ 5692894 h 6858000"/>
              <a:gd name="connsiteX110" fmla="*/ 6126670 w 6127689"/>
              <a:gd name="connsiteY110" fmla="*/ 5697882 h 6858000"/>
              <a:gd name="connsiteX111" fmla="*/ 6124061 w 6127689"/>
              <a:gd name="connsiteY111" fmla="*/ 5710294 h 6858000"/>
              <a:gd name="connsiteX112" fmla="*/ 6122213 w 6127689"/>
              <a:gd name="connsiteY112" fmla="*/ 5714762 h 6858000"/>
              <a:gd name="connsiteX113" fmla="*/ 6121353 w 6127689"/>
              <a:gd name="connsiteY113" fmla="*/ 5721725 h 6858000"/>
              <a:gd name="connsiteX114" fmla="*/ 6121607 w 6127689"/>
              <a:gd name="connsiteY114" fmla="*/ 5721959 h 6858000"/>
              <a:gd name="connsiteX115" fmla="*/ 6120262 w 6127689"/>
              <a:gd name="connsiteY115" fmla="*/ 5728358 h 6858000"/>
              <a:gd name="connsiteX116" fmla="*/ 6127024 w 6127689"/>
              <a:gd name="connsiteY116" fmla="*/ 5786902 h 6858000"/>
              <a:gd name="connsiteX117" fmla="*/ 6127519 w 6127689"/>
              <a:gd name="connsiteY117" fmla="*/ 5865775 h 6858000"/>
              <a:gd name="connsiteX118" fmla="*/ 6119217 w 6127689"/>
              <a:gd name="connsiteY118" fmla="*/ 5888542 h 6858000"/>
              <a:gd name="connsiteX119" fmla="*/ 6102493 w 6127689"/>
              <a:gd name="connsiteY119" fmla="*/ 5928602 h 6858000"/>
              <a:gd name="connsiteX120" fmla="*/ 6056863 w 6127689"/>
              <a:gd name="connsiteY120" fmla="*/ 6000643 h 6858000"/>
              <a:gd name="connsiteX121" fmla="*/ 6045436 w 6127689"/>
              <a:gd name="connsiteY121" fmla="*/ 6124480 h 6858000"/>
              <a:gd name="connsiteX122" fmla="*/ 6030489 w 6127689"/>
              <a:gd name="connsiteY122" fmla="*/ 6317666 h 6858000"/>
              <a:gd name="connsiteX123" fmla="*/ 6007492 w 6127689"/>
              <a:gd name="connsiteY123" fmla="*/ 6440818 h 6858000"/>
              <a:gd name="connsiteX124" fmla="*/ 6009467 w 6127689"/>
              <a:gd name="connsiteY124" fmla="*/ 6487076 h 6858000"/>
              <a:gd name="connsiteX125" fmla="*/ 5995064 w 6127689"/>
              <a:gd name="connsiteY125" fmla="*/ 6540791 h 6858000"/>
              <a:gd name="connsiteX126" fmla="*/ 5996309 w 6127689"/>
              <a:gd name="connsiteY126" fmla="*/ 6543961 h 6858000"/>
              <a:gd name="connsiteX127" fmla="*/ 5996048 w 6127689"/>
              <a:gd name="connsiteY127" fmla="*/ 6555444 h 6858000"/>
              <a:gd name="connsiteX128" fmla="*/ 6002524 w 6127689"/>
              <a:gd name="connsiteY128" fmla="*/ 6560188 h 6858000"/>
              <a:gd name="connsiteX129" fmla="*/ 6006823 w 6127689"/>
              <a:gd name="connsiteY129" fmla="*/ 6578546 h 6858000"/>
              <a:gd name="connsiteX130" fmla="*/ 6004510 w 6127689"/>
              <a:gd name="connsiteY130" fmla="*/ 6599256 h 6858000"/>
              <a:gd name="connsiteX131" fmla="*/ 5986207 w 6127689"/>
              <a:gd name="connsiteY131" fmla="*/ 6695855 h 6858000"/>
              <a:gd name="connsiteX132" fmla="*/ 5979428 w 6127689"/>
              <a:gd name="connsiteY132" fmla="*/ 6754678 h 6858000"/>
              <a:gd name="connsiteX133" fmla="*/ 5983398 w 6127689"/>
              <a:gd name="connsiteY133" fmla="*/ 6778641 h 6858000"/>
              <a:gd name="connsiteX134" fmla="*/ 5984543 w 6127689"/>
              <a:gd name="connsiteY134" fmla="*/ 6811016 h 6858000"/>
              <a:gd name="connsiteX135" fmla="*/ 5981802 w 6127689"/>
              <a:gd name="connsiteY135" fmla="*/ 6838578 h 6858000"/>
              <a:gd name="connsiteX136" fmla="*/ 5979671 w 6127689"/>
              <a:gd name="connsiteY136" fmla="*/ 6858000 h 6858000"/>
              <a:gd name="connsiteX137" fmla="*/ 0 w 6127689"/>
              <a:gd name="connsiteY137" fmla="*/ 6858000 h 6858000"/>
              <a:gd name="connsiteX138" fmla="*/ 0 w 6127689"/>
              <a:gd name="connsiteY13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7062 w 6127689"/>
              <a:gd name="connsiteY82" fmla="*/ 4479923 h 6858000"/>
              <a:gd name="connsiteX83" fmla="*/ 5968960 w 6127689"/>
              <a:gd name="connsiteY83" fmla="*/ 4482655 h 6858000"/>
              <a:gd name="connsiteX84" fmla="*/ 5980106 w 6127689"/>
              <a:gd name="connsiteY84" fmla="*/ 4585087 h 6858000"/>
              <a:gd name="connsiteX85" fmla="*/ 5998138 w 6127689"/>
              <a:gd name="connsiteY85" fmla="*/ 4697518 h 6858000"/>
              <a:gd name="connsiteX86" fmla="*/ 6013516 w 6127689"/>
              <a:gd name="connsiteY86" fmla="*/ 4786619 h 6858000"/>
              <a:gd name="connsiteX87" fmla="*/ 6025404 w 6127689"/>
              <a:gd name="connsiteY87" fmla="*/ 4858148 h 6858000"/>
              <a:gd name="connsiteX88" fmla="*/ 6007749 w 6127689"/>
              <a:gd name="connsiteY88" fmla="*/ 4964715 h 6858000"/>
              <a:gd name="connsiteX89" fmla="*/ 6005269 w 6127689"/>
              <a:gd name="connsiteY89" fmla="*/ 5150567 h 6858000"/>
              <a:gd name="connsiteX90" fmla="*/ 6001127 w 6127689"/>
              <a:gd name="connsiteY90" fmla="*/ 5164609 h 6858000"/>
              <a:gd name="connsiteX91" fmla="*/ 5996647 w 6127689"/>
              <a:gd name="connsiteY91" fmla="*/ 5185640 h 6858000"/>
              <a:gd name="connsiteX92" fmla="*/ 5998514 w 6127689"/>
              <a:gd name="connsiteY92" fmla="*/ 5189673 h 6858000"/>
              <a:gd name="connsiteX93" fmla="*/ 6018409 w 6127689"/>
              <a:gd name="connsiteY93" fmla="*/ 5227157 h 6858000"/>
              <a:gd name="connsiteX94" fmla="*/ 6036748 w 6127689"/>
              <a:gd name="connsiteY94" fmla="*/ 5322752 h 6858000"/>
              <a:gd name="connsiteX95" fmla="*/ 6036943 w 6127689"/>
              <a:gd name="connsiteY95" fmla="*/ 5329480 h 6858000"/>
              <a:gd name="connsiteX96" fmla="*/ 6037236 w 6127689"/>
              <a:gd name="connsiteY96" fmla="*/ 5329634 h 6858000"/>
              <a:gd name="connsiteX97" fmla="*/ 6038019 w 6127689"/>
              <a:gd name="connsiteY97" fmla="*/ 5336764 h 6858000"/>
              <a:gd name="connsiteX98" fmla="*/ 6037298 w 6127689"/>
              <a:gd name="connsiteY98" fmla="*/ 5341753 h 6858000"/>
              <a:gd name="connsiteX99" fmla="*/ 6037677 w 6127689"/>
              <a:gd name="connsiteY99" fmla="*/ 5354807 h 6858000"/>
              <a:gd name="connsiteX100" fmla="*/ 6039728 w 6127689"/>
              <a:gd name="connsiteY100" fmla="*/ 5359416 h 6858000"/>
              <a:gd name="connsiteX101" fmla="*/ 6043311 w 6127689"/>
              <a:gd name="connsiteY101" fmla="*/ 5361407 h 6858000"/>
              <a:gd name="connsiteX102" fmla="*/ 6042954 w 6127689"/>
              <a:gd name="connsiteY102" fmla="*/ 5362576 h 6858000"/>
              <a:gd name="connsiteX103" fmla="*/ 6053435 w 6127689"/>
              <a:gd name="connsiteY103" fmla="*/ 5387547 h 6858000"/>
              <a:gd name="connsiteX104" fmla="*/ 6065933 w 6127689"/>
              <a:gd name="connsiteY104" fmla="*/ 5443002 h 6858000"/>
              <a:gd name="connsiteX105" fmla="*/ 6068640 w 6127689"/>
              <a:gd name="connsiteY105" fmla="*/ 5474503 h 6858000"/>
              <a:gd name="connsiteX106" fmla="*/ 6080922 w 6127689"/>
              <a:gd name="connsiteY106" fmla="*/ 5561070 h 6858000"/>
              <a:gd name="connsiteX107" fmla="*/ 6096949 w 6127689"/>
              <a:gd name="connsiteY107" fmla="*/ 5648179 h 6858000"/>
              <a:gd name="connsiteX108" fmla="*/ 6125703 w 6127689"/>
              <a:gd name="connsiteY108" fmla="*/ 5692894 h 6858000"/>
              <a:gd name="connsiteX109" fmla="*/ 6126670 w 6127689"/>
              <a:gd name="connsiteY109" fmla="*/ 5697882 h 6858000"/>
              <a:gd name="connsiteX110" fmla="*/ 6124061 w 6127689"/>
              <a:gd name="connsiteY110" fmla="*/ 5710294 h 6858000"/>
              <a:gd name="connsiteX111" fmla="*/ 6122213 w 6127689"/>
              <a:gd name="connsiteY111" fmla="*/ 5714762 h 6858000"/>
              <a:gd name="connsiteX112" fmla="*/ 6121353 w 6127689"/>
              <a:gd name="connsiteY112" fmla="*/ 5721725 h 6858000"/>
              <a:gd name="connsiteX113" fmla="*/ 6121607 w 6127689"/>
              <a:gd name="connsiteY113" fmla="*/ 5721959 h 6858000"/>
              <a:gd name="connsiteX114" fmla="*/ 6120262 w 6127689"/>
              <a:gd name="connsiteY114" fmla="*/ 5728358 h 6858000"/>
              <a:gd name="connsiteX115" fmla="*/ 6127024 w 6127689"/>
              <a:gd name="connsiteY115" fmla="*/ 5786902 h 6858000"/>
              <a:gd name="connsiteX116" fmla="*/ 6127519 w 6127689"/>
              <a:gd name="connsiteY116" fmla="*/ 5865775 h 6858000"/>
              <a:gd name="connsiteX117" fmla="*/ 6119217 w 6127689"/>
              <a:gd name="connsiteY117" fmla="*/ 5888542 h 6858000"/>
              <a:gd name="connsiteX118" fmla="*/ 6102493 w 6127689"/>
              <a:gd name="connsiteY118" fmla="*/ 5928602 h 6858000"/>
              <a:gd name="connsiteX119" fmla="*/ 6056863 w 6127689"/>
              <a:gd name="connsiteY119" fmla="*/ 6000643 h 6858000"/>
              <a:gd name="connsiteX120" fmla="*/ 6045436 w 6127689"/>
              <a:gd name="connsiteY120" fmla="*/ 6124480 h 6858000"/>
              <a:gd name="connsiteX121" fmla="*/ 6030489 w 6127689"/>
              <a:gd name="connsiteY121" fmla="*/ 6317666 h 6858000"/>
              <a:gd name="connsiteX122" fmla="*/ 6007492 w 6127689"/>
              <a:gd name="connsiteY122" fmla="*/ 6440818 h 6858000"/>
              <a:gd name="connsiteX123" fmla="*/ 6009467 w 6127689"/>
              <a:gd name="connsiteY123" fmla="*/ 6487076 h 6858000"/>
              <a:gd name="connsiteX124" fmla="*/ 5995064 w 6127689"/>
              <a:gd name="connsiteY124" fmla="*/ 6540791 h 6858000"/>
              <a:gd name="connsiteX125" fmla="*/ 5996309 w 6127689"/>
              <a:gd name="connsiteY125" fmla="*/ 6543961 h 6858000"/>
              <a:gd name="connsiteX126" fmla="*/ 5996048 w 6127689"/>
              <a:gd name="connsiteY126" fmla="*/ 6555444 h 6858000"/>
              <a:gd name="connsiteX127" fmla="*/ 6002524 w 6127689"/>
              <a:gd name="connsiteY127" fmla="*/ 6560188 h 6858000"/>
              <a:gd name="connsiteX128" fmla="*/ 6006823 w 6127689"/>
              <a:gd name="connsiteY128" fmla="*/ 6578546 h 6858000"/>
              <a:gd name="connsiteX129" fmla="*/ 6004510 w 6127689"/>
              <a:gd name="connsiteY129" fmla="*/ 6599256 h 6858000"/>
              <a:gd name="connsiteX130" fmla="*/ 5986207 w 6127689"/>
              <a:gd name="connsiteY130" fmla="*/ 6695855 h 6858000"/>
              <a:gd name="connsiteX131" fmla="*/ 5979428 w 6127689"/>
              <a:gd name="connsiteY131" fmla="*/ 6754678 h 6858000"/>
              <a:gd name="connsiteX132" fmla="*/ 5983398 w 6127689"/>
              <a:gd name="connsiteY132" fmla="*/ 6778641 h 6858000"/>
              <a:gd name="connsiteX133" fmla="*/ 5984543 w 6127689"/>
              <a:gd name="connsiteY133" fmla="*/ 6811016 h 6858000"/>
              <a:gd name="connsiteX134" fmla="*/ 5981802 w 6127689"/>
              <a:gd name="connsiteY134" fmla="*/ 6838578 h 6858000"/>
              <a:gd name="connsiteX135" fmla="*/ 5979671 w 6127689"/>
              <a:gd name="connsiteY135" fmla="*/ 6858000 h 6858000"/>
              <a:gd name="connsiteX136" fmla="*/ 0 w 6127689"/>
              <a:gd name="connsiteY136" fmla="*/ 6858000 h 6858000"/>
              <a:gd name="connsiteX137" fmla="*/ 0 w 6127689"/>
              <a:gd name="connsiteY13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57504 w 6127689"/>
              <a:gd name="connsiteY81" fmla="*/ 4465911 h 6858000"/>
              <a:gd name="connsiteX82" fmla="*/ 5968960 w 6127689"/>
              <a:gd name="connsiteY82" fmla="*/ 4482655 h 6858000"/>
              <a:gd name="connsiteX83" fmla="*/ 5980106 w 6127689"/>
              <a:gd name="connsiteY83" fmla="*/ 4585087 h 6858000"/>
              <a:gd name="connsiteX84" fmla="*/ 5998138 w 6127689"/>
              <a:gd name="connsiteY84" fmla="*/ 4697518 h 6858000"/>
              <a:gd name="connsiteX85" fmla="*/ 6013516 w 6127689"/>
              <a:gd name="connsiteY85" fmla="*/ 4786619 h 6858000"/>
              <a:gd name="connsiteX86" fmla="*/ 6025404 w 6127689"/>
              <a:gd name="connsiteY86" fmla="*/ 4858148 h 6858000"/>
              <a:gd name="connsiteX87" fmla="*/ 6007749 w 6127689"/>
              <a:gd name="connsiteY87" fmla="*/ 4964715 h 6858000"/>
              <a:gd name="connsiteX88" fmla="*/ 6005269 w 6127689"/>
              <a:gd name="connsiteY88" fmla="*/ 5150567 h 6858000"/>
              <a:gd name="connsiteX89" fmla="*/ 6001127 w 6127689"/>
              <a:gd name="connsiteY89" fmla="*/ 5164609 h 6858000"/>
              <a:gd name="connsiteX90" fmla="*/ 5996647 w 6127689"/>
              <a:gd name="connsiteY90" fmla="*/ 5185640 h 6858000"/>
              <a:gd name="connsiteX91" fmla="*/ 5998514 w 6127689"/>
              <a:gd name="connsiteY91" fmla="*/ 5189673 h 6858000"/>
              <a:gd name="connsiteX92" fmla="*/ 6018409 w 6127689"/>
              <a:gd name="connsiteY92" fmla="*/ 5227157 h 6858000"/>
              <a:gd name="connsiteX93" fmla="*/ 6036748 w 6127689"/>
              <a:gd name="connsiteY93" fmla="*/ 5322752 h 6858000"/>
              <a:gd name="connsiteX94" fmla="*/ 6036943 w 6127689"/>
              <a:gd name="connsiteY94" fmla="*/ 5329480 h 6858000"/>
              <a:gd name="connsiteX95" fmla="*/ 6037236 w 6127689"/>
              <a:gd name="connsiteY95" fmla="*/ 5329634 h 6858000"/>
              <a:gd name="connsiteX96" fmla="*/ 6038019 w 6127689"/>
              <a:gd name="connsiteY96" fmla="*/ 5336764 h 6858000"/>
              <a:gd name="connsiteX97" fmla="*/ 6037298 w 6127689"/>
              <a:gd name="connsiteY97" fmla="*/ 5341753 h 6858000"/>
              <a:gd name="connsiteX98" fmla="*/ 6037677 w 6127689"/>
              <a:gd name="connsiteY98" fmla="*/ 5354807 h 6858000"/>
              <a:gd name="connsiteX99" fmla="*/ 6039728 w 6127689"/>
              <a:gd name="connsiteY99" fmla="*/ 5359416 h 6858000"/>
              <a:gd name="connsiteX100" fmla="*/ 6043311 w 6127689"/>
              <a:gd name="connsiteY100" fmla="*/ 5361407 h 6858000"/>
              <a:gd name="connsiteX101" fmla="*/ 6042954 w 6127689"/>
              <a:gd name="connsiteY101" fmla="*/ 5362576 h 6858000"/>
              <a:gd name="connsiteX102" fmla="*/ 6053435 w 6127689"/>
              <a:gd name="connsiteY102" fmla="*/ 5387547 h 6858000"/>
              <a:gd name="connsiteX103" fmla="*/ 6065933 w 6127689"/>
              <a:gd name="connsiteY103" fmla="*/ 5443002 h 6858000"/>
              <a:gd name="connsiteX104" fmla="*/ 6068640 w 6127689"/>
              <a:gd name="connsiteY104" fmla="*/ 5474503 h 6858000"/>
              <a:gd name="connsiteX105" fmla="*/ 6080922 w 6127689"/>
              <a:gd name="connsiteY105" fmla="*/ 5561070 h 6858000"/>
              <a:gd name="connsiteX106" fmla="*/ 6096949 w 6127689"/>
              <a:gd name="connsiteY106" fmla="*/ 5648179 h 6858000"/>
              <a:gd name="connsiteX107" fmla="*/ 6125703 w 6127689"/>
              <a:gd name="connsiteY107" fmla="*/ 5692894 h 6858000"/>
              <a:gd name="connsiteX108" fmla="*/ 6126670 w 6127689"/>
              <a:gd name="connsiteY108" fmla="*/ 5697882 h 6858000"/>
              <a:gd name="connsiteX109" fmla="*/ 6124061 w 6127689"/>
              <a:gd name="connsiteY109" fmla="*/ 5710294 h 6858000"/>
              <a:gd name="connsiteX110" fmla="*/ 6122213 w 6127689"/>
              <a:gd name="connsiteY110" fmla="*/ 5714762 h 6858000"/>
              <a:gd name="connsiteX111" fmla="*/ 6121353 w 6127689"/>
              <a:gd name="connsiteY111" fmla="*/ 5721725 h 6858000"/>
              <a:gd name="connsiteX112" fmla="*/ 6121607 w 6127689"/>
              <a:gd name="connsiteY112" fmla="*/ 5721959 h 6858000"/>
              <a:gd name="connsiteX113" fmla="*/ 6120262 w 6127689"/>
              <a:gd name="connsiteY113" fmla="*/ 5728358 h 6858000"/>
              <a:gd name="connsiteX114" fmla="*/ 6127024 w 6127689"/>
              <a:gd name="connsiteY114" fmla="*/ 5786902 h 6858000"/>
              <a:gd name="connsiteX115" fmla="*/ 6127519 w 6127689"/>
              <a:gd name="connsiteY115" fmla="*/ 5865775 h 6858000"/>
              <a:gd name="connsiteX116" fmla="*/ 6119217 w 6127689"/>
              <a:gd name="connsiteY116" fmla="*/ 5888542 h 6858000"/>
              <a:gd name="connsiteX117" fmla="*/ 6102493 w 6127689"/>
              <a:gd name="connsiteY117" fmla="*/ 5928602 h 6858000"/>
              <a:gd name="connsiteX118" fmla="*/ 6056863 w 6127689"/>
              <a:gd name="connsiteY118" fmla="*/ 6000643 h 6858000"/>
              <a:gd name="connsiteX119" fmla="*/ 6045436 w 6127689"/>
              <a:gd name="connsiteY119" fmla="*/ 6124480 h 6858000"/>
              <a:gd name="connsiteX120" fmla="*/ 6030489 w 6127689"/>
              <a:gd name="connsiteY120" fmla="*/ 6317666 h 6858000"/>
              <a:gd name="connsiteX121" fmla="*/ 6007492 w 6127689"/>
              <a:gd name="connsiteY121" fmla="*/ 6440818 h 6858000"/>
              <a:gd name="connsiteX122" fmla="*/ 6009467 w 6127689"/>
              <a:gd name="connsiteY122" fmla="*/ 6487076 h 6858000"/>
              <a:gd name="connsiteX123" fmla="*/ 5995064 w 6127689"/>
              <a:gd name="connsiteY123" fmla="*/ 6540791 h 6858000"/>
              <a:gd name="connsiteX124" fmla="*/ 5996309 w 6127689"/>
              <a:gd name="connsiteY124" fmla="*/ 6543961 h 6858000"/>
              <a:gd name="connsiteX125" fmla="*/ 5996048 w 6127689"/>
              <a:gd name="connsiteY125" fmla="*/ 6555444 h 6858000"/>
              <a:gd name="connsiteX126" fmla="*/ 6002524 w 6127689"/>
              <a:gd name="connsiteY126" fmla="*/ 6560188 h 6858000"/>
              <a:gd name="connsiteX127" fmla="*/ 6006823 w 6127689"/>
              <a:gd name="connsiteY127" fmla="*/ 6578546 h 6858000"/>
              <a:gd name="connsiteX128" fmla="*/ 6004510 w 6127689"/>
              <a:gd name="connsiteY128" fmla="*/ 6599256 h 6858000"/>
              <a:gd name="connsiteX129" fmla="*/ 5986207 w 6127689"/>
              <a:gd name="connsiteY129" fmla="*/ 6695855 h 6858000"/>
              <a:gd name="connsiteX130" fmla="*/ 5979428 w 6127689"/>
              <a:gd name="connsiteY130" fmla="*/ 6754678 h 6858000"/>
              <a:gd name="connsiteX131" fmla="*/ 5983398 w 6127689"/>
              <a:gd name="connsiteY131" fmla="*/ 6778641 h 6858000"/>
              <a:gd name="connsiteX132" fmla="*/ 5984543 w 6127689"/>
              <a:gd name="connsiteY132" fmla="*/ 6811016 h 6858000"/>
              <a:gd name="connsiteX133" fmla="*/ 5981802 w 6127689"/>
              <a:gd name="connsiteY133" fmla="*/ 6838578 h 6858000"/>
              <a:gd name="connsiteX134" fmla="*/ 5979671 w 6127689"/>
              <a:gd name="connsiteY134" fmla="*/ 6858000 h 6858000"/>
              <a:gd name="connsiteX135" fmla="*/ 0 w 6127689"/>
              <a:gd name="connsiteY135" fmla="*/ 6858000 h 6858000"/>
              <a:gd name="connsiteX136" fmla="*/ 0 w 6127689"/>
              <a:gd name="connsiteY13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898339 w 6127689"/>
              <a:gd name="connsiteY73" fmla="*/ 4140800 h 6858000"/>
              <a:gd name="connsiteX74" fmla="*/ 5903513 w 6127689"/>
              <a:gd name="connsiteY74" fmla="*/ 4187661 h 6858000"/>
              <a:gd name="connsiteX75" fmla="*/ 5917114 w 6127689"/>
              <a:gd name="connsiteY75" fmla="*/ 4213096 h 6858000"/>
              <a:gd name="connsiteX76" fmla="*/ 5924233 w 6127689"/>
              <a:gd name="connsiteY76" fmla="*/ 4242060 h 6858000"/>
              <a:gd name="connsiteX77" fmla="*/ 5928910 w 6127689"/>
              <a:gd name="connsiteY77" fmla="*/ 4300973 h 6858000"/>
              <a:gd name="connsiteX78" fmla="*/ 5939320 w 6127689"/>
              <a:gd name="connsiteY78" fmla="*/ 4340435 h 6858000"/>
              <a:gd name="connsiteX79" fmla="*/ 5946705 w 6127689"/>
              <a:gd name="connsiteY79" fmla="*/ 4428051 h 6858000"/>
              <a:gd name="connsiteX80" fmla="*/ 5949261 w 6127689"/>
              <a:gd name="connsiteY80" fmla="*/ 4449185 h 6858000"/>
              <a:gd name="connsiteX81" fmla="*/ 5968960 w 6127689"/>
              <a:gd name="connsiteY81" fmla="*/ 4482655 h 6858000"/>
              <a:gd name="connsiteX82" fmla="*/ 5980106 w 6127689"/>
              <a:gd name="connsiteY82" fmla="*/ 4585087 h 6858000"/>
              <a:gd name="connsiteX83" fmla="*/ 5998138 w 6127689"/>
              <a:gd name="connsiteY83" fmla="*/ 4697518 h 6858000"/>
              <a:gd name="connsiteX84" fmla="*/ 6013516 w 6127689"/>
              <a:gd name="connsiteY84" fmla="*/ 4786619 h 6858000"/>
              <a:gd name="connsiteX85" fmla="*/ 6025404 w 6127689"/>
              <a:gd name="connsiteY85" fmla="*/ 4858148 h 6858000"/>
              <a:gd name="connsiteX86" fmla="*/ 6007749 w 6127689"/>
              <a:gd name="connsiteY86" fmla="*/ 4964715 h 6858000"/>
              <a:gd name="connsiteX87" fmla="*/ 6005269 w 6127689"/>
              <a:gd name="connsiteY87" fmla="*/ 5150567 h 6858000"/>
              <a:gd name="connsiteX88" fmla="*/ 6001127 w 6127689"/>
              <a:gd name="connsiteY88" fmla="*/ 5164609 h 6858000"/>
              <a:gd name="connsiteX89" fmla="*/ 5996647 w 6127689"/>
              <a:gd name="connsiteY89" fmla="*/ 5185640 h 6858000"/>
              <a:gd name="connsiteX90" fmla="*/ 5998514 w 6127689"/>
              <a:gd name="connsiteY90" fmla="*/ 5189673 h 6858000"/>
              <a:gd name="connsiteX91" fmla="*/ 6018409 w 6127689"/>
              <a:gd name="connsiteY91" fmla="*/ 5227157 h 6858000"/>
              <a:gd name="connsiteX92" fmla="*/ 6036748 w 6127689"/>
              <a:gd name="connsiteY92" fmla="*/ 5322752 h 6858000"/>
              <a:gd name="connsiteX93" fmla="*/ 6036943 w 6127689"/>
              <a:gd name="connsiteY93" fmla="*/ 5329480 h 6858000"/>
              <a:gd name="connsiteX94" fmla="*/ 6037236 w 6127689"/>
              <a:gd name="connsiteY94" fmla="*/ 5329634 h 6858000"/>
              <a:gd name="connsiteX95" fmla="*/ 6038019 w 6127689"/>
              <a:gd name="connsiteY95" fmla="*/ 5336764 h 6858000"/>
              <a:gd name="connsiteX96" fmla="*/ 6037298 w 6127689"/>
              <a:gd name="connsiteY96" fmla="*/ 5341753 h 6858000"/>
              <a:gd name="connsiteX97" fmla="*/ 6037677 w 6127689"/>
              <a:gd name="connsiteY97" fmla="*/ 5354807 h 6858000"/>
              <a:gd name="connsiteX98" fmla="*/ 6039728 w 6127689"/>
              <a:gd name="connsiteY98" fmla="*/ 5359416 h 6858000"/>
              <a:gd name="connsiteX99" fmla="*/ 6043311 w 6127689"/>
              <a:gd name="connsiteY99" fmla="*/ 5361407 h 6858000"/>
              <a:gd name="connsiteX100" fmla="*/ 6042954 w 6127689"/>
              <a:gd name="connsiteY100" fmla="*/ 5362576 h 6858000"/>
              <a:gd name="connsiteX101" fmla="*/ 6053435 w 6127689"/>
              <a:gd name="connsiteY101" fmla="*/ 5387547 h 6858000"/>
              <a:gd name="connsiteX102" fmla="*/ 6065933 w 6127689"/>
              <a:gd name="connsiteY102" fmla="*/ 5443002 h 6858000"/>
              <a:gd name="connsiteX103" fmla="*/ 6068640 w 6127689"/>
              <a:gd name="connsiteY103" fmla="*/ 5474503 h 6858000"/>
              <a:gd name="connsiteX104" fmla="*/ 6080922 w 6127689"/>
              <a:gd name="connsiteY104" fmla="*/ 5561070 h 6858000"/>
              <a:gd name="connsiteX105" fmla="*/ 6096949 w 6127689"/>
              <a:gd name="connsiteY105" fmla="*/ 5648179 h 6858000"/>
              <a:gd name="connsiteX106" fmla="*/ 6125703 w 6127689"/>
              <a:gd name="connsiteY106" fmla="*/ 5692894 h 6858000"/>
              <a:gd name="connsiteX107" fmla="*/ 6126670 w 6127689"/>
              <a:gd name="connsiteY107" fmla="*/ 5697882 h 6858000"/>
              <a:gd name="connsiteX108" fmla="*/ 6124061 w 6127689"/>
              <a:gd name="connsiteY108" fmla="*/ 5710294 h 6858000"/>
              <a:gd name="connsiteX109" fmla="*/ 6122213 w 6127689"/>
              <a:gd name="connsiteY109" fmla="*/ 5714762 h 6858000"/>
              <a:gd name="connsiteX110" fmla="*/ 6121353 w 6127689"/>
              <a:gd name="connsiteY110" fmla="*/ 5721725 h 6858000"/>
              <a:gd name="connsiteX111" fmla="*/ 6121607 w 6127689"/>
              <a:gd name="connsiteY111" fmla="*/ 5721959 h 6858000"/>
              <a:gd name="connsiteX112" fmla="*/ 6120262 w 6127689"/>
              <a:gd name="connsiteY112" fmla="*/ 5728358 h 6858000"/>
              <a:gd name="connsiteX113" fmla="*/ 6127024 w 6127689"/>
              <a:gd name="connsiteY113" fmla="*/ 5786902 h 6858000"/>
              <a:gd name="connsiteX114" fmla="*/ 6127519 w 6127689"/>
              <a:gd name="connsiteY114" fmla="*/ 5865775 h 6858000"/>
              <a:gd name="connsiteX115" fmla="*/ 6119217 w 6127689"/>
              <a:gd name="connsiteY115" fmla="*/ 5888542 h 6858000"/>
              <a:gd name="connsiteX116" fmla="*/ 6102493 w 6127689"/>
              <a:gd name="connsiteY116" fmla="*/ 5928602 h 6858000"/>
              <a:gd name="connsiteX117" fmla="*/ 6056863 w 6127689"/>
              <a:gd name="connsiteY117" fmla="*/ 6000643 h 6858000"/>
              <a:gd name="connsiteX118" fmla="*/ 6045436 w 6127689"/>
              <a:gd name="connsiteY118" fmla="*/ 6124480 h 6858000"/>
              <a:gd name="connsiteX119" fmla="*/ 6030489 w 6127689"/>
              <a:gd name="connsiteY119" fmla="*/ 6317666 h 6858000"/>
              <a:gd name="connsiteX120" fmla="*/ 6007492 w 6127689"/>
              <a:gd name="connsiteY120" fmla="*/ 6440818 h 6858000"/>
              <a:gd name="connsiteX121" fmla="*/ 6009467 w 6127689"/>
              <a:gd name="connsiteY121" fmla="*/ 6487076 h 6858000"/>
              <a:gd name="connsiteX122" fmla="*/ 5995064 w 6127689"/>
              <a:gd name="connsiteY122" fmla="*/ 6540791 h 6858000"/>
              <a:gd name="connsiteX123" fmla="*/ 5996309 w 6127689"/>
              <a:gd name="connsiteY123" fmla="*/ 6543961 h 6858000"/>
              <a:gd name="connsiteX124" fmla="*/ 5996048 w 6127689"/>
              <a:gd name="connsiteY124" fmla="*/ 6555444 h 6858000"/>
              <a:gd name="connsiteX125" fmla="*/ 6002524 w 6127689"/>
              <a:gd name="connsiteY125" fmla="*/ 6560188 h 6858000"/>
              <a:gd name="connsiteX126" fmla="*/ 6006823 w 6127689"/>
              <a:gd name="connsiteY126" fmla="*/ 6578546 h 6858000"/>
              <a:gd name="connsiteX127" fmla="*/ 6004510 w 6127689"/>
              <a:gd name="connsiteY127" fmla="*/ 6599256 h 6858000"/>
              <a:gd name="connsiteX128" fmla="*/ 5986207 w 6127689"/>
              <a:gd name="connsiteY128" fmla="*/ 6695855 h 6858000"/>
              <a:gd name="connsiteX129" fmla="*/ 5979428 w 6127689"/>
              <a:gd name="connsiteY129" fmla="*/ 6754678 h 6858000"/>
              <a:gd name="connsiteX130" fmla="*/ 5983398 w 6127689"/>
              <a:gd name="connsiteY130" fmla="*/ 6778641 h 6858000"/>
              <a:gd name="connsiteX131" fmla="*/ 5984543 w 6127689"/>
              <a:gd name="connsiteY131" fmla="*/ 6811016 h 6858000"/>
              <a:gd name="connsiteX132" fmla="*/ 5981802 w 6127689"/>
              <a:gd name="connsiteY132" fmla="*/ 6838578 h 6858000"/>
              <a:gd name="connsiteX133" fmla="*/ 5979671 w 6127689"/>
              <a:gd name="connsiteY133" fmla="*/ 6858000 h 6858000"/>
              <a:gd name="connsiteX134" fmla="*/ 0 w 6127689"/>
              <a:gd name="connsiteY134" fmla="*/ 6858000 h 6858000"/>
              <a:gd name="connsiteX135" fmla="*/ 0 w 6127689"/>
              <a:gd name="connsiteY135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42954 w 6127689"/>
              <a:gd name="connsiteY99" fmla="*/ 5362576 h 6858000"/>
              <a:gd name="connsiteX100" fmla="*/ 6053435 w 6127689"/>
              <a:gd name="connsiteY100" fmla="*/ 5387547 h 6858000"/>
              <a:gd name="connsiteX101" fmla="*/ 6065933 w 6127689"/>
              <a:gd name="connsiteY101" fmla="*/ 5443002 h 6858000"/>
              <a:gd name="connsiteX102" fmla="*/ 6068640 w 6127689"/>
              <a:gd name="connsiteY102" fmla="*/ 5474503 h 6858000"/>
              <a:gd name="connsiteX103" fmla="*/ 6080922 w 6127689"/>
              <a:gd name="connsiteY103" fmla="*/ 5561070 h 6858000"/>
              <a:gd name="connsiteX104" fmla="*/ 6096949 w 6127689"/>
              <a:gd name="connsiteY104" fmla="*/ 5648179 h 6858000"/>
              <a:gd name="connsiteX105" fmla="*/ 6125703 w 6127689"/>
              <a:gd name="connsiteY105" fmla="*/ 5692894 h 6858000"/>
              <a:gd name="connsiteX106" fmla="*/ 6126670 w 6127689"/>
              <a:gd name="connsiteY106" fmla="*/ 5697882 h 6858000"/>
              <a:gd name="connsiteX107" fmla="*/ 6124061 w 6127689"/>
              <a:gd name="connsiteY107" fmla="*/ 5710294 h 6858000"/>
              <a:gd name="connsiteX108" fmla="*/ 6122213 w 6127689"/>
              <a:gd name="connsiteY108" fmla="*/ 5714762 h 6858000"/>
              <a:gd name="connsiteX109" fmla="*/ 6121353 w 6127689"/>
              <a:gd name="connsiteY109" fmla="*/ 5721725 h 6858000"/>
              <a:gd name="connsiteX110" fmla="*/ 6121607 w 6127689"/>
              <a:gd name="connsiteY110" fmla="*/ 5721959 h 6858000"/>
              <a:gd name="connsiteX111" fmla="*/ 6120262 w 6127689"/>
              <a:gd name="connsiteY111" fmla="*/ 5728358 h 6858000"/>
              <a:gd name="connsiteX112" fmla="*/ 6127024 w 6127689"/>
              <a:gd name="connsiteY112" fmla="*/ 5786902 h 6858000"/>
              <a:gd name="connsiteX113" fmla="*/ 6127519 w 6127689"/>
              <a:gd name="connsiteY113" fmla="*/ 5865775 h 6858000"/>
              <a:gd name="connsiteX114" fmla="*/ 6119217 w 6127689"/>
              <a:gd name="connsiteY114" fmla="*/ 5888542 h 6858000"/>
              <a:gd name="connsiteX115" fmla="*/ 6102493 w 6127689"/>
              <a:gd name="connsiteY115" fmla="*/ 5928602 h 6858000"/>
              <a:gd name="connsiteX116" fmla="*/ 6056863 w 6127689"/>
              <a:gd name="connsiteY116" fmla="*/ 6000643 h 6858000"/>
              <a:gd name="connsiteX117" fmla="*/ 6045436 w 6127689"/>
              <a:gd name="connsiteY117" fmla="*/ 6124480 h 6858000"/>
              <a:gd name="connsiteX118" fmla="*/ 6030489 w 6127689"/>
              <a:gd name="connsiteY118" fmla="*/ 6317666 h 6858000"/>
              <a:gd name="connsiteX119" fmla="*/ 6007492 w 6127689"/>
              <a:gd name="connsiteY119" fmla="*/ 6440818 h 6858000"/>
              <a:gd name="connsiteX120" fmla="*/ 6009467 w 6127689"/>
              <a:gd name="connsiteY120" fmla="*/ 6487076 h 6858000"/>
              <a:gd name="connsiteX121" fmla="*/ 5995064 w 6127689"/>
              <a:gd name="connsiteY121" fmla="*/ 6540791 h 6858000"/>
              <a:gd name="connsiteX122" fmla="*/ 5996309 w 6127689"/>
              <a:gd name="connsiteY122" fmla="*/ 6543961 h 6858000"/>
              <a:gd name="connsiteX123" fmla="*/ 5996048 w 6127689"/>
              <a:gd name="connsiteY123" fmla="*/ 6555444 h 6858000"/>
              <a:gd name="connsiteX124" fmla="*/ 6002524 w 6127689"/>
              <a:gd name="connsiteY124" fmla="*/ 6560188 h 6858000"/>
              <a:gd name="connsiteX125" fmla="*/ 6006823 w 6127689"/>
              <a:gd name="connsiteY125" fmla="*/ 6578546 h 6858000"/>
              <a:gd name="connsiteX126" fmla="*/ 6004510 w 6127689"/>
              <a:gd name="connsiteY126" fmla="*/ 6599256 h 6858000"/>
              <a:gd name="connsiteX127" fmla="*/ 5986207 w 6127689"/>
              <a:gd name="connsiteY127" fmla="*/ 6695855 h 6858000"/>
              <a:gd name="connsiteX128" fmla="*/ 5979428 w 6127689"/>
              <a:gd name="connsiteY128" fmla="*/ 6754678 h 6858000"/>
              <a:gd name="connsiteX129" fmla="*/ 5983398 w 6127689"/>
              <a:gd name="connsiteY129" fmla="*/ 6778641 h 6858000"/>
              <a:gd name="connsiteX130" fmla="*/ 5984543 w 6127689"/>
              <a:gd name="connsiteY130" fmla="*/ 6811016 h 6858000"/>
              <a:gd name="connsiteX131" fmla="*/ 5981802 w 6127689"/>
              <a:gd name="connsiteY131" fmla="*/ 6838578 h 6858000"/>
              <a:gd name="connsiteX132" fmla="*/ 5979671 w 6127689"/>
              <a:gd name="connsiteY132" fmla="*/ 6858000 h 6858000"/>
              <a:gd name="connsiteX133" fmla="*/ 0 w 6127689"/>
              <a:gd name="connsiteY133" fmla="*/ 6858000 h 6858000"/>
              <a:gd name="connsiteX134" fmla="*/ 0 w 6127689"/>
              <a:gd name="connsiteY134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298 w 6127689"/>
              <a:gd name="connsiteY95" fmla="*/ 5341753 h 6858000"/>
              <a:gd name="connsiteX96" fmla="*/ 6037677 w 6127689"/>
              <a:gd name="connsiteY96" fmla="*/ 5354807 h 6858000"/>
              <a:gd name="connsiteX97" fmla="*/ 6039728 w 6127689"/>
              <a:gd name="connsiteY97" fmla="*/ 5359416 h 6858000"/>
              <a:gd name="connsiteX98" fmla="*/ 6043311 w 6127689"/>
              <a:gd name="connsiteY98" fmla="*/ 5361407 h 6858000"/>
              <a:gd name="connsiteX99" fmla="*/ 6053435 w 6127689"/>
              <a:gd name="connsiteY99" fmla="*/ 5387547 h 6858000"/>
              <a:gd name="connsiteX100" fmla="*/ 6065933 w 6127689"/>
              <a:gd name="connsiteY100" fmla="*/ 5443002 h 6858000"/>
              <a:gd name="connsiteX101" fmla="*/ 6068640 w 6127689"/>
              <a:gd name="connsiteY101" fmla="*/ 5474503 h 6858000"/>
              <a:gd name="connsiteX102" fmla="*/ 6080922 w 6127689"/>
              <a:gd name="connsiteY102" fmla="*/ 5561070 h 6858000"/>
              <a:gd name="connsiteX103" fmla="*/ 6096949 w 6127689"/>
              <a:gd name="connsiteY103" fmla="*/ 5648179 h 6858000"/>
              <a:gd name="connsiteX104" fmla="*/ 6125703 w 6127689"/>
              <a:gd name="connsiteY104" fmla="*/ 5692894 h 6858000"/>
              <a:gd name="connsiteX105" fmla="*/ 6126670 w 6127689"/>
              <a:gd name="connsiteY105" fmla="*/ 5697882 h 6858000"/>
              <a:gd name="connsiteX106" fmla="*/ 6124061 w 6127689"/>
              <a:gd name="connsiteY106" fmla="*/ 5710294 h 6858000"/>
              <a:gd name="connsiteX107" fmla="*/ 6122213 w 6127689"/>
              <a:gd name="connsiteY107" fmla="*/ 5714762 h 6858000"/>
              <a:gd name="connsiteX108" fmla="*/ 6121353 w 6127689"/>
              <a:gd name="connsiteY108" fmla="*/ 5721725 h 6858000"/>
              <a:gd name="connsiteX109" fmla="*/ 6121607 w 6127689"/>
              <a:gd name="connsiteY109" fmla="*/ 5721959 h 6858000"/>
              <a:gd name="connsiteX110" fmla="*/ 6120262 w 6127689"/>
              <a:gd name="connsiteY110" fmla="*/ 5728358 h 6858000"/>
              <a:gd name="connsiteX111" fmla="*/ 6127024 w 6127689"/>
              <a:gd name="connsiteY111" fmla="*/ 5786902 h 6858000"/>
              <a:gd name="connsiteX112" fmla="*/ 6127519 w 6127689"/>
              <a:gd name="connsiteY112" fmla="*/ 5865775 h 6858000"/>
              <a:gd name="connsiteX113" fmla="*/ 6119217 w 6127689"/>
              <a:gd name="connsiteY113" fmla="*/ 5888542 h 6858000"/>
              <a:gd name="connsiteX114" fmla="*/ 6102493 w 6127689"/>
              <a:gd name="connsiteY114" fmla="*/ 5928602 h 6858000"/>
              <a:gd name="connsiteX115" fmla="*/ 6056863 w 6127689"/>
              <a:gd name="connsiteY115" fmla="*/ 6000643 h 6858000"/>
              <a:gd name="connsiteX116" fmla="*/ 6045436 w 6127689"/>
              <a:gd name="connsiteY116" fmla="*/ 6124480 h 6858000"/>
              <a:gd name="connsiteX117" fmla="*/ 6030489 w 6127689"/>
              <a:gd name="connsiteY117" fmla="*/ 6317666 h 6858000"/>
              <a:gd name="connsiteX118" fmla="*/ 6007492 w 6127689"/>
              <a:gd name="connsiteY118" fmla="*/ 6440818 h 6858000"/>
              <a:gd name="connsiteX119" fmla="*/ 6009467 w 6127689"/>
              <a:gd name="connsiteY119" fmla="*/ 6487076 h 6858000"/>
              <a:gd name="connsiteX120" fmla="*/ 5995064 w 6127689"/>
              <a:gd name="connsiteY120" fmla="*/ 6540791 h 6858000"/>
              <a:gd name="connsiteX121" fmla="*/ 5996309 w 6127689"/>
              <a:gd name="connsiteY121" fmla="*/ 6543961 h 6858000"/>
              <a:gd name="connsiteX122" fmla="*/ 5996048 w 6127689"/>
              <a:gd name="connsiteY122" fmla="*/ 6555444 h 6858000"/>
              <a:gd name="connsiteX123" fmla="*/ 6002524 w 6127689"/>
              <a:gd name="connsiteY123" fmla="*/ 6560188 h 6858000"/>
              <a:gd name="connsiteX124" fmla="*/ 6006823 w 6127689"/>
              <a:gd name="connsiteY124" fmla="*/ 6578546 h 6858000"/>
              <a:gd name="connsiteX125" fmla="*/ 6004510 w 6127689"/>
              <a:gd name="connsiteY125" fmla="*/ 6599256 h 6858000"/>
              <a:gd name="connsiteX126" fmla="*/ 5986207 w 6127689"/>
              <a:gd name="connsiteY126" fmla="*/ 6695855 h 6858000"/>
              <a:gd name="connsiteX127" fmla="*/ 5979428 w 6127689"/>
              <a:gd name="connsiteY127" fmla="*/ 6754678 h 6858000"/>
              <a:gd name="connsiteX128" fmla="*/ 5983398 w 6127689"/>
              <a:gd name="connsiteY128" fmla="*/ 6778641 h 6858000"/>
              <a:gd name="connsiteX129" fmla="*/ 5984543 w 6127689"/>
              <a:gd name="connsiteY129" fmla="*/ 6811016 h 6858000"/>
              <a:gd name="connsiteX130" fmla="*/ 5981802 w 6127689"/>
              <a:gd name="connsiteY130" fmla="*/ 6838578 h 6858000"/>
              <a:gd name="connsiteX131" fmla="*/ 5979671 w 6127689"/>
              <a:gd name="connsiteY131" fmla="*/ 6858000 h 6858000"/>
              <a:gd name="connsiteX132" fmla="*/ 0 w 6127689"/>
              <a:gd name="connsiteY132" fmla="*/ 6858000 h 6858000"/>
              <a:gd name="connsiteX133" fmla="*/ 0 w 6127689"/>
              <a:gd name="connsiteY133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8019 w 6127689"/>
              <a:gd name="connsiteY94" fmla="*/ 5336764 h 6858000"/>
              <a:gd name="connsiteX95" fmla="*/ 6037677 w 6127689"/>
              <a:gd name="connsiteY95" fmla="*/ 5354807 h 6858000"/>
              <a:gd name="connsiteX96" fmla="*/ 6039728 w 6127689"/>
              <a:gd name="connsiteY96" fmla="*/ 5359416 h 6858000"/>
              <a:gd name="connsiteX97" fmla="*/ 6043311 w 6127689"/>
              <a:gd name="connsiteY97" fmla="*/ 5361407 h 6858000"/>
              <a:gd name="connsiteX98" fmla="*/ 6053435 w 6127689"/>
              <a:gd name="connsiteY98" fmla="*/ 5387547 h 6858000"/>
              <a:gd name="connsiteX99" fmla="*/ 6065933 w 6127689"/>
              <a:gd name="connsiteY99" fmla="*/ 5443002 h 6858000"/>
              <a:gd name="connsiteX100" fmla="*/ 6068640 w 6127689"/>
              <a:gd name="connsiteY100" fmla="*/ 5474503 h 6858000"/>
              <a:gd name="connsiteX101" fmla="*/ 6080922 w 6127689"/>
              <a:gd name="connsiteY101" fmla="*/ 5561070 h 6858000"/>
              <a:gd name="connsiteX102" fmla="*/ 6096949 w 6127689"/>
              <a:gd name="connsiteY102" fmla="*/ 5648179 h 6858000"/>
              <a:gd name="connsiteX103" fmla="*/ 6125703 w 6127689"/>
              <a:gd name="connsiteY103" fmla="*/ 5692894 h 6858000"/>
              <a:gd name="connsiteX104" fmla="*/ 6126670 w 6127689"/>
              <a:gd name="connsiteY104" fmla="*/ 5697882 h 6858000"/>
              <a:gd name="connsiteX105" fmla="*/ 6124061 w 6127689"/>
              <a:gd name="connsiteY105" fmla="*/ 5710294 h 6858000"/>
              <a:gd name="connsiteX106" fmla="*/ 6122213 w 6127689"/>
              <a:gd name="connsiteY106" fmla="*/ 5714762 h 6858000"/>
              <a:gd name="connsiteX107" fmla="*/ 6121353 w 6127689"/>
              <a:gd name="connsiteY107" fmla="*/ 5721725 h 6858000"/>
              <a:gd name="connsiteX108" fmla="*/ 6121607 w 6127689"/>
              <a:gd name="connsiteY108" fmla="*/ 5721959 h 6858000"/>
              <a:gd name="connsiteX109" fmla="*/ 6120262 w 6127689"/>
              <a:gd name="connsiteY109" fmla="*/ 5728358 h 6858000"/>
              <a:gd name="connsiteX110" fmla="*/ 6127024 w 6127689"/>
              <a:gd name="connsiteY110" fmla="*/ 5786902 h 6858000"/>
              <a:gd name="connsiteX111" fmla="*/ 6127519 w 6127689"/>
              <a:gd name="connsiteY111" fmla="*/ 5865775 h 6858000"/>
              <a:gd name="connsiteX112" fmla="*/ 6119217 w 6127689"/>
              <a:gd name="connsiteY112" fmla="*/ 5888542 h 6858000"/>
              <a:gd name="connsiteX113" fmla="*/ 6102493 w 6127689"/>
              <a:gd name="connsiteY113" fmla="*/ 5928602 h 6858000"/>
              <a:gd name="connsiteX114" fmla="*/ 6056863 w 6127689"/>
              <a:gd name="connsiteY114" fmla="*/ 6000643 h 6858000"/>
              <a:gd name="connsiteX115" fmla="*/ 6045436 w 6127689"/>
              <a:gd name="connsiteY115" fmla="*/ 6124480 h 6858000"/>
              <a:gd name="connsiteX116" fmla="*/ 6030489 w 6127689"/>
              <a:gd name="connsiteY116" fmla="*/ 6317666 h 6858000"/>
              <a:gd name="connsiteX117" fmla="*/ 6007492 w 6127689"/>
              <a:gd name="connsiteY117" fmla="*/ 6440818 h 6858000"/>
              <a:gd name="connsiteX118" fmla="*/ 6009467 w 6127689"/>
              <a:gd name="connsiteY118" fmla="*/ 6487076 h 6858000"/>
              <a:gd name="connsiteX119" fmla="*/ 5995064 w 6127689"/>
              <a:gd name="connsiteY119" fmla="*/ 6540791 h 6858000"/>
              <a:gd name="connsiteX120" fmla="*/ 5996309 w 6127689"/>
              <a:gd name="connsiteY120" fmla="*/ 6543961 h 6858000"/>
              <a:gd name="connsiteX121" fmla="*/ 5996048 w 6127689"/>
              <a:gd name="connsiteY121" fmla="*/ 6555444 h 6858000"/>
              <a:gd name="connsiteX122" fmla="*/ 6002524 w 6127689"/>
              <a:gd name="connsiteY122" fmla="*/ 6560188 h 6858000"/>
              <a:gd name="connsiteX123" fmla="*/ 6006823 w 6127689"/>
              <a:gd name="connsiteY123" fmla="*/ 6578546 h 6858000"/>
              <a:gd name="connsiteX124" fmla="*/ 6004510 w 6127689"/>
              <a:gd name="connsiteY124" fmla="*/ 6599256 h 6858000"/>
              <a:gd name="connsiteX125" fmla="*/ 5986207 w 6127689"/>
              <a:gd name="connsiteY125" fmla="*/ 6695855 h 6858000"/>
              <a:gd name="connsiteX126" fmla="*/ 5979428 w 6127689"/>
              <a:gd name="connsiteY126" fmla="*/ 6754678 h 6858000"/>
              <a:gd name="connsiteX127" fmla="*/ 5983398 w 6127689"/>
              <a:gd name="connsiteY127" fmla="*/ 6778641 h 6858000"/>
              <a:gd name="connsiteX128" fmla="*/ 5984543 w 6127689"/>
              <a:gd name="connsiteY128" fmla="*/ 6811016 h 6858000"/>
              <a:gd name="connsiteX129" fmla="*/ 5981802 w 6127689"/>
              <a:gd name="connsiteY129" fmla="*/ 6838578 h 6858000"/>
              <a:gd name="connsiteX130" fmla="*/ 5979671 w 6127689"/>
              <a:gd name="connsiteY130" fmla="*/ 6858000 h 6858000"/>
              <a:gd name="connsiteX131" fmla="*/ 0 w 6127689"/>
              <a:gd name="connsiteY131" fmla="*/ 6858000 h 6858000"/>
              <a:gd name="connsiteX132" fmla="*/ 0 w 6127689"/>
              <a:gd name="connsiteY13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6647 w 6127689"/>
              <a:gd name="connsiteY88" fmla="*/ 5185640 h 6858000"/>
              <a:gd name="connsiteX89" fmla="*/ 5998514 w 6127689"/>
              <a:gd name="connsiteY89" fmla="*/ 5189673 h 6858000"/>
              <a:gd name="connsiteX90" fmla="*/ 6018409 w 6127689"/>
              <a:gd name="connsiteY90" fmla="*/ 5227157 h 6858000"/>
              <a:gd name="connsiteX91" fmla="*/ 6036748 w 6127689"/>
              <a:gd name="connsiteY91" fmla="*/ 5322752 h 6858000"/>
              <a:gd name="connsiteX92" fmla="*/ 6036943 w 6127689"/>
              <a:gd name="connsiteY92" fmla="*/ 5329480 h 6858000"/>
              <a:gd name="connsiteX93" fmla="*/ 6037236 w 6127689"/>
              <a:gd name="connsiteY93" fmla="*/ 5329634 h 6858000"/>
              <a:gd name="connsiteX94" fmla="*/ 6037677 w 6127689"/>
              <a:gd name="connsiteY94" fmla="*/ 5354807 h 6858000"/>
              <a:gd name="connsiteX95" fmla="*/ 6039728 w 6127689"/>
              <a:gd name="connsiteY95" fmla="*/ 5359416 h 6858000"/>
              <a:gd name="connsiteX96" fmla="*/ 6043311 w 6127689"/>
              <a:gd name="connsiteY96" fmla="*/ 5361407 h 6858000"/>
              <a:gd name="connsiteX97" fmla="*/ 6053435 w 6127689"/>
              <a:gd name="connsiteY97" fmla="*/ 5387547 h 6858000"/>
              <a:gd name="connsiteX98" fmla="*/ 6065933 w 6127689"/>
              <a:gd name="connsiteY98" fmla="*/ 5443002 h 6858000"/>
              <a:gd name="connsiteX99" fmla="*/ 6068640 w 6127689"/>
              <a:gd name="connsiteY99" fmla="*/ 5474503 h 6858000"/>
              <a:gd name="connsiteX100" fmla="*/ 6080922 w 6127689"/>
              <a:gd name="connsiteY100" fmla="*/ 5561070 h 6858000"/>
              <a:gd name="connsiteX101" fmla="*/ 6096949 w 6127689"/>
              <a:gd name="connsiteY101" fmla="*/ 5648179 h 6858000"/>
              <a:gd name="connsiteX102" fmla="*/ 6125703 w 6127689"/>
              <a:gd name="connsiteY102" fmla="*/ 5692894 h 6858000"/>
              <a:gd name="connsiteX103" fmla="*/ 6126670 w 6127689"/>
              <a:gd name="connsiteY103" fmla="*/ 5697882 h 6858000"/>
              <a:gd name="connsiteX104" fmla="*/ 6124061 w 6127689"/>
              <a:gd name="connsiteY104" fmla="*/ 5710294 h 6858000"/>
              <a:gd name="connsiteX105" fmla="*/ 6122213 w 6127689"/>
              <a:gd name="connsiteY105" fmla="*/ 5714762 h 6858000"/>
              <a:gd name="connsiteX106" fmla="*/ 6121353 w 6127689"/>
              <a:gd name="connsiteY106" fmla="*/ 5721725 h 6858000"/>
              <a:gd name="connsiteX107" fmla="*/ 6121607 w 6127689"/>
              <a:gd name="connsiteY107" fmla="*/ 5721959 h 6858000"/>
              <a:gd name="connsiteX108" fmla="*/ 6120262 w 6127689"/>
              <a:gd name="connsiteY108" fmla="*/ 5728358 h 6858000"/>
              <a:gd name="connsiteX109" fmla="*/ 6127024 w 6127689"/>
              <a:gd name="connsiteY109" fmla="*/ 5786902 h 6858000"/>
              <a:gd name="connsiteX110" fmla="*/ 6127519 w 6127689"/>
              <a:gd name="connsiteY110" fmla="*/ 5865775 h 6858000"/>
              <a:gd name="connsiteX111" fmla="*/ 6119217 w 6127689"/>
              <a:gd name="connsiteY111" fmla="*/ 5888542 h 6858000"/>
              <a:gd name="connsiteX112" fmla="*/ 6102493 w 6127689"/>
              <a:gd name="connsiteY112" fmla="*/ 5928602 h 6858000"/>
              <a:gd name="connsiteX113" fmla="*/ 6056863 w 6127689"/>
              <a:gd name="connsiteY113" fmla="*/ 6000643 h 6858000"/>
              <a:gd name="connsiteX114" fmla="*/ 6045436 w 6127689"/>
              <a:gd name="connsiteY114" fmla="*/ 6124480 h 6858000"/>
              <a:gd name="connsiteX115" fmla="*/ 6030489 w 6127689"/>
              <a:gd name="connsiteY115" fmla="*/ 6317666 h 6858000"/>
              <a:gd name="connsiteX116" fmla="*/ 6007492 w 6127689"/>
              <a:gd name="connsiteY116" fmla="*/ 6440818 h 6858000"/>
              <a:gd name="connsiteX117" fmla="*/ 6009467 w 6127689"/>
              <a:gd name="connsiteY117" fmla="*/ 6487076 h 6858000"/>
              <a:gd name="connsiteX118" fmla="*/ 5995064 w 6127689"/>
              <a:gd name="connsiteY118" fmla="*/ 6540791 h 6858000"/>
              <a:gd name="connsiteX119" fmla="*/ 5996309 w 6127689"/>
              <a:gd name="connsiteY119" fmla="*/ 6543961 h 6858000"/>
              <a:gd name="connsiteX120" fmla="*/ 5996048 w 6127689"/>
              <a:gd name="connsiteY120" fmla="*/ 6555444 h 6858000"/>
              <a:gd name="connsiteX121" fmla="*/ 6002524 w 6127689"/>
              <a:gd name="connsiteY121" fmla="*/ 6560188 h 6858000"/>
              <a:gd name="connsiteX122" fmla="*/ 6006823 w 6127689"/>
              <a:gd name="connsiteY122" fmla="*/ 6578546 h 6858000"/>
              <a:gd name="connsiteX123" fmla="*/ 6004510 w 6127689"/>
              <a:gd name="connsiteY123" fmla="*/ 6599256 h 6858000"/>
              <a:gd name="connsiteX124" fmla="*/ 5986207 w 6127689"/>
              <a:gd name="connsiteY124" fmla="*/ 6695855 h 6858000"/>
              <a:gd name="connsiteX125" fmla="*/ 5979428 w 6127689"/>
              <a:gd name="connsiteY125" fmla="*/ 6754678 h 6858000"/>
              <a:gd name="connsiteX126" fmla="*/ 5983398 w 6127689"/>
              <a:gd name="connsiteY126" fmla="*/ 6778641 h 6858000"/>
              <a:gd name="connsiteX127" fmla="*/ 5984543 w 6127689"/>
              <a:gd name="connsiteY127" fmla="*/ 6811016 h 6858000"/>
              <a:gd name="connsiteX128" fmla="*/ 5981802 w 6127689"/>
              <a:gd name="connsiteY128" fmla="*/ 6838578 h 6858000"/>
              <a:gd name="connsiteX129" fmla="*/ 5979671 w 6127689"/>
              <a:gd name="connsiteY129" fmla="*/ 6858000 h 6858000"/>
              <a:gd name="connsiteX130" fmla="*/ 0 w 6127689"/>
              <a:gd name="connsiteY130" fmla="*/ 6858000 h 6858000"/>
              <a:gd name="connsiteX131" fmla="*/ 0 w 6127689"/>
              <a:gd name="connsiteY13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43311 w 6127689"/>
              <a:gd name="connsiteY95" fmla="*/ 5361407 h 6858000"/>
              <a:gd name="connsiteX96" fmla="*/ 6053435 w 6127689"/>
              <a:gd name="connsiteY96" fmla="*/ 5387547 h 6858000"/>
              <a:gd name="connsiteX97" fmla="*/ 6065933 w 6127689"/>
              <a:gd name="connsiteY97" fmla="*/ 5443002 h 6858000"/>
              <a:gd name="connsiteX98" fmla="*/ 6068640 w 6127689"/>
              <a:gd name="connsiteY98" fmla="*/ 5474503 h 6858000"/>
              <a:gd name="connsiteX99" fmla="*/ 6080922 w 6127689"/>
              <a:gd name="connsiteY99" fmla="*/ 5561070 h 6858000"/>
              <a:gd name="connsiteX100" fmla="*/ 6096949 w 6127689"/>
              <a:gd name="connsiteY100" fmla="*/ 5648179 h 6858000"/>
              <a:gd name="connsiteX101" fmla="*/ 6125703 w 6127689"/>
              <a:gd name="connsiteY101" fmla="*/ 5692894 h 6858000"/>
              <a:gd name="connsiteX102" fmla="*/ 6126670 w 6127689"/>
              <a:gd name="connsiteY102" fmla="*/ 5697882 h 6858000"/>
              <a:gd name="connsiteX103" fmla="*/ 6124061 w 6127689"/>
              <a:gd name="connsiteY103" fmla="*/ 5710294 h 6858000"/>
              <a:gd name="connsiteX104" fmla="*/ 6122213 w 6127689"/>
              <a:gd name="connsiteY104" fmla="*/ 5714762 h 6858000"/>
              <a:gd name="connsiteX105" fmla="*/ 6121353 w 6127689"/>
              <a:gd name="connsiteY105" fmla="*/ 5721725 h 6858000"/>
              <a:gd name="connsiteX106" fmla="*/ 6121607 w 6127689"/>
              <a:gd name="connsiteY106" fmla="*/ 5721959 h 6858000"/>
              <a:gd name="connsiteX107" fmla="*/ 6120262 w 6127689"/>
              <a:gd name="connsiteY107" fmla="*/ 5728358 h 6858000"/>
              <a:gd name="connsiteX108" fmla="*/ 6127024 w 6127689"/>
              <a:gd name="connsiteY108" fmla="*/ 5786902 h 6858000"/>
              <a:gd name="connsiteX109" fmla="*/ 6127519 w 6127689"/>
              <a:gd name="connsiteY109" fmla="*/ 5865775 h 6858000"/>
              <a:gd name="connsiteX110" fmla="*/ 6119217 w 6127689"/>
              <a:gd name="connsiteY110" fmla="*/ 5888542 h 6858000"/>
              <a:gd name="connsiteX111" fmla="*/ 6102493 w 6127689"/>
              <a:gd name="connsiteY111" fmla="*/ 5928602 h 6858000"/>
              <a:gd name="connsiteX112" fmla="*/ 6056863 w 6127689"/>
              <a:gd name="connsiteY112" fmla="*/ 6000643 h 6858000"/>
              <a:gd name="connsiteX113" fmla="*/ 6045436 w 6127689"/>
              <a:gd name="connsiteY113" fmla="*/ 6124480 h 6858000"/>
              <a:gd name="connsiteX114" fmla="*/ 6030489 w 6127689"/>
              <a:gd name="connsiteY114" fmla="*/ 6317666 h 6858000"/>
              <a:gd name="connsiteX115" fmla="*/ 6007492 w 6127689"/>
              <a:gd name="connsiteY115" fmla="*/ 6440818 h 6858000"/>
              <a:gd name="connsiteX116" fmla="*/ 6009467 w 6127689"/>
              <a:gd name="connsiteY116" fmla="*/ 6487076 h 6858000"/>
              <a:gd name="connsiteX117" fmla="*/ 5995064 w 6127689"/>
              <a:gd name="connsiteY117" fmla="*/ 6540791 h 6858000"/>
              <a:gd name="connsiteX118" fmla="*/ 5996309 w 6127689"/>
              <a:gd name="connsiteY118" fmla="*/ 6543961 h 6858000"/>
              <a:gd name="connsiteX119" fmla="*/ 5996048 w 6127689"/>
              <a:gd name="connsiteY119" fmla="*/ 6555444 h 6858000"/>
              <a:gd name="connsiteX120" fmla="*/ 6002524 w 6127689"/>
              <a:gd name="connsiteY120" fmla="*/ 6560188 h 6858000"/>
              <a:gd name="connsiteX121" fmla="*/ 6006823 w 6127689"/>
              <a:gd name="connsiteY121" fmla="*/ 6578546 h 6858000"/>
              <a:gd name="connsiteX122" fmla="*/ 6004510 w 6127689"/>
              <a:gd name="connsiteY122" fmla="*/ 6599256 h 6858000"/>
              <a:gd name="connsiteX123" fmla="*/ 5986207 w 6127689"/>
              <a:gd name="connsiteY123" fmla="*/ 6695855 h 6858000"/>
              <a:gd name="connsiteX124" fmla="*/ 5979428 w 6127689"/>
              <a:gd name="connsiteY124" fmla="*/ 6754678 h 6858000"/>
              <a:gd name="connsiteX125" fmla="*/ 5983398 w 6127689"/>
              <a:gd name="connsiteY125" fmla="*/ 6778641 h 6858000"/>
              <a:gd name="connsiteX126" fmla="*/ 5984543 w 6127689"/>
              <a:gd name="connsiteY126" fmla="*/ 6811016 h 6858000"/>
              <a:gd name="connsiteX127" fmla="*/ 5981802 w 6127689"/>
              <a:gd name="connsiteY127" fmla="*/ 6838578 h 6858000"/>
              <a:gd name="connsiteX128" fmla="*/ 5979671 w 6127689"/>
              <a:gd name="connsiteY128" fmla="*/ 6858000 h 6858000"/>
              <a:gd name="connsiteX129" fmla="*/ 0 w 6127689"/>
              <a:gd name="connsiteY129" fmla="*/ 6858000 h 6858000"/>
              <a:gd name="connsiteX130" fmla="*/ 0 w 6127689"/>
              <a:gd name="connsiteY13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236 w 6127689"/>
              <a:gd name="connsiteY92" fmla="*/ 5329634 h 6858000"/>
              <a:gd name="connsiteX93" fmla="*/ 6037677 w 6127689"/>
              <a:gd name="connsiteY93" fmla="*/ 5354807 h 6858000"/>
              <a:gd name="connsiteX94" fmla="*/ 6039728 w 6127689"/>
              <a:gd name="connsiteY94" fmla="*/ 5359416 h 6858000"/>
              <a:gd name="connsiteX95" fmla="*/ 6053435 w 6127689"/>
              <a:gd name="connsiteY95" fmla="*/ 5387547 h 6858000"/>
              <a:gd name="connsiteX96" fmla="*/ 6065933 w 6127689"/>
              <a:gd name="connsiteY96" fmla="*/ 5443002 h 6858000"/>
              <a:gd name="connsiteX97" fmla="*/ 6068640 w 6127689"/>
              <a:gd name="connsiteY97" fmla="*/ 5474503 h 6858000"/>
              <a:gd name="connsiteX98" fmla="*/ 6080922 w 6127689"/>
              <a:gd name="connsiteY98" fmla="*/ 5561070 h 6858000"/>
              <a:gd name="connsiteX99" fmla="*/ 6096949 w 6127689"/>
              <a:gd name="connsiteY99" fmla="*/ 5648179 h 6858000"/>
              <a:gd name="connsiteX100" fmla="*/ 6125703 w 6127689"/>
              <a:gd name="connsiteY100" fmla="*/ 5692894 h 6858000"/>
              <a:gd name="connsiteX101" fmla="*/ 6126670 w 6127689"/>
              <a:gd name="connsiteY101" fmla="*/ 5697882 h 6858000"/>
              <a:gd name="connsiteX102" fmla="*/ 6124061 w 6127689"/>
              <a:gd name="connsiteY102" fmla="*/ 5710294 h 6858000"/>
              <a:gd name="connsiteX103" fmla="*/ 6122213 w 6127689"/>
              <a:gd name="connsiteY103" fmla="*/ 5714762 h 6858000"/>
              <a:gd name="connsiteX104" fmla="*/ 6121353 w 6127689"/>
              <a:gd name="connsiteY104" fmla="*/ 5721725 h 6858000"/>
              <a:gd name="connsiteX105" fmla="*/ 6121607 w 6127689"/>
              <a:gd name="connsiteY105" fmla="*/ 5721959 h 6858000"/>
              <a:gd name="connsiteX106" fmla="*/ 6120262 w 6127689"/>
              <a:gd name="connsiteY106" fmla="*/ 5728358 h 6858000"/>
              <a:gd name="connsiteX107" fmla="*/ 6127024 w 6127689"/>
              <a:gd name="connsiteY107" fmla="*/ 5786902 h 6858000"/>
              <a:gd name="connsiteX108" fmla="*/ 6127519 w 6127689"/>
              <a:gd name="connsiteY108" fmla="*/ 5865775 h 6858000"/>
              <a:gd name="connsiteX109" fmla="*/ 6119217 w 6127689"/>
              <a:gd name="connsiteY109" fmla="*/ 5888542 h 6858000"/>
              <a:gd name="connsiteX110" fmla="*/ 6102493 w 6127689"/>
              <a:gd name="connsiteY110" fmla="*/ 5928602 h 6858000"/>
              <a:gd name="connsiteX111" fmla="*/ 6056863 w 6127689"/>
              <a:gd name="connsiteY111" fmla="*/ 6000643 h 6858000"/>
              <a:gd name="connsiteX112" fmla="*/ 6045436 w 6127689"/>
              <a:gd name="connsiteY112" fmla="*/ 6124480 h 6858000"/>
              <a:gd name="connsiteX113" fmla="*/ 6030489 w 6127689"/>
              <a:gd name="connsiteY113" fmla="*/ 6317666 h 6858000"/>
              <a:gd name="connsiteX114" fmla="*/ 6007492 w 6127689"/>
              <a:gd name="connsiteY114" fmla="*/ 6440818 h 6858000"/>
              <a:gd name="connsiteX115" fmla="*/ 6009467 w 6127689"/>
              <a:gd name="connsiteY115" fmla="*/ 6487076 h 6858000"/>
              <a:gd name="connsiteX116" fmla="*/ 5995064 w 6127689"/>
              <a:gd name="connsiteY116" fmla="*/ 6540791 h 6858000"/>
              <a:gd name="connsiteX117" fmla="*/ 5996309 w 6127689"/>
              <a:gd name="connsiteY117" fmla="*/ 6543961 h 6858000"/>
              <a:gd name="connsiteX118" fmla="*/ 5996048 w 6127689"/>
              <a:gd name="connsiteY118" fmla="*/ 6555444 h 6858000"/>
              <a:gd name="connsiteX119" fmla="*/ 6002524 w 6127689"/>
              <a:gd name="connsiteY119" fmla="*/ 6560188 h 6858000"/>
              <a:gd name="connsiteX120" fmla="*/ 6006823 w 6127689"/>
              <a:gd name="connsiteY120" fmla="*/ 6578546 h 6858000"/>
              <a:gd name="connsiteX121" fmla="*/ 6004510 w 6127689"/>
              <a:gd name="connsiteY121" fmla="*/ 6599256 h 6858000"/>
              <a:gd name="connsiteX122" fmla="*/ 5986207 w 6127689"/>
              <a:gd name="connsiteY122" fmla="*/ 6695855 h 6858000"/>
              <a:gd name="connsiteX123" fmla="*/ 5979428 w 6127689"/>
              <a:gd name="connsiteY123" fmla="*/ 6754678 h 6858000"/>
              <a:gd name="connsiteX124" fmla="*/ 5983398 w 6127689"/>
              <a:gd name="connsiteY124" fmla="*/ 6778641 h 6858000"/>
              <a:gd name="connsiteX125" fmla="*/ 5984543 w 6127689"/>
              <a:gd name="connsiteY125" fmla="*/ 6811016 h 6858000"/>
              <a:gd name="connsiteX126" fmla="*/ 5981802 w 6127689"/>
              <a:gd name="connsiteY126" fmla="*/ 6838578 h 6858000"/>
              <a:gd name="connsiteX127" fmla="*/ 5979671 w 6127689"/>
              <a:gd name="connsiteY127" fmla="*/ 6858000 h 6858000"/>
              <a:gd name="connsiteX128" fmla="*/ 0 w 6127689"/>
              <a:gd name="connsiteY128" fmla="*/ 6858000 h 6858000"/>
              <a:gd name="connsiteX129" fmla="*/ 0 w 6127689"/>
              <a:gd name="connsiteY12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83705 w 6127689"/>
              <a:gd name="connsiteY71" fmla="*/ 4101899 h 6858000"/>
              <a:gd name="connsiteX72" fmla="*/ 5894095 w 6127689"/>
              <a:gd name="connsiteY72" fmla="*/ 4128857 h 6858000"/>
              <a:gd name="connsiteX73" fmla="*/ 5903513 w 6127689"/>
              <a:gd name="connsiteY73" fmla="*/ 4187661 h 6858000"/>
              <a:gd name="connsiteX74" fmla="*/ 5917114 w 6127689"/>
              <a:gd name="connsiteY74" fmla="*/ 4213096 h 6858000"/>
              <a:gd name="connsiteX75" fmla="*/ 5924233 w 6127689"/>
              <a:gd name="connsiteY75" fmla="*/ 4242060 h 6858000"/>
              <a:gd name="connsiteX76" fmla="*/ 5928910 w 6127689"/>
              <a:gd name="connsiteY76" fmla="*/ 4300973 h 6858000"/>
              <a:gd name="connsiteX77" fmla="*/ 5939320 w 6127689"/>
              <a:gd name="connsiteY77" fmla="*/ 4340435 h 6858000"/>
              <a:gd name="connsiteX78" fmla="*/ 5946705 w 6127689"/>
              <a:gd name="connsiteY78" fmla="*/ 4428051 h 6858000"/>
              <a:gd name="connsiteX79" fmla="*/ 5949261 w 6127689"/>
              <a:gd name="connsiteY79" fmla="*/ 4449185 h 6858000"/>
              <a:gd name="connsiteX80" fmla="*/ 5968960 w 6127689"/>
              <a:gd name="connsiteY80" fmla="*/ 4482655 h 6858000"/>
              <a:gd name="connsiteX81" fmla="*/ 5980106 w 6127689"/>
              <a:gd name="connsiteY81" fmla="*/ 4585087 h 6858000"/>
              <a:gd name="connsiteX82" fmla="*/ 5998138 w 6127689"/>
              <a:gd name="connsiteY82" fmla="*/ 4697518 h 6858000"/>
              <a:gd name="connsiteX83" fmla="*/ 6013516 w 6127689"/>
              <a:gd name="connsiteY83" fmla="*/ 4786619 h 6858000"/>
              <a:gd name="connsiteX84" fmla="*/ 6025404 w 6127689"/>
              <a:gd name="connsiteY84" fmla="*/ 4858148 h 6858000"/>
              <a:gd name="connsiteX85" fmla="*/ 6007749 w 6127689"/>
              <a:gd name="connsiteY85" fmla="*/ 4964715 h 6858000"/>
              <a:gd name="connsiteX86" fmla="*/ 6005269 w 6127689"/>
              <a:gd name="connsiteY86" fmla="*/ 5150567 h 6858000"/>
              <a:gd name="connsiteX87" fmla="*/ 6001127 w 6127689"/>
              <a:gd name="connsiteY87" fmla="*/ 5164609 h 6858000"/>
              <a:gd name="connsiteX88" fmla="*/ 5998514 w 6127689"/>
              <a:gd name="connsiteY88" fmla="*/ 5189673 h 6858000"/>
              <a:gd name="connsiteX89" fmla="*/ 6018409 w 6127689"/>
              <a:gd name="connsiteY89" fmla="*/ 5227157 h 6858000"/>
              <a:gd name="connsiteX90" fmla="*/ 6036748 w 6127689"/>
              <a:gd name="connsiteY90" fmla="*/ 5322752 h 6858000"/>
              <a:gd name="connsiteX91" fmla="*/ 6036943 w 6127689"/>
              <a:gd name="connsiteY91" fmla="*/ 5329480 h 6858000"/>
              <a:gd name="connsiteX92" fmla="*/ 6037677 w 6127689"/>
              <a:gd name="connsiteY92" fmla="*/ 5354807 h 6858000"/>
              <a:gd name="connsiteX93" fmla="*/ 6039728 w 6127689"/>
              <a:gd name="connsiteY93" fmla="*/ 5359416 h 6858000"/>
              <a:gd name="connsiteX94" fmla="*/ 6053435 w 6127689"/>
              <a:gd name="connsiteY94" fmla="*/ 5387547 h 6858000"/>
              <a:gd name="connsiteX95" fmla="*/ 6065933 w 6127689"/>
              <a:gd name="connsiteY95" fmla="*/ 5443002 h 6858000"/>
              <a:gd name="connsiteX96" fmla="*/ 6068640 w 6127689"/>
              <a:gd name="connsiteY96" fmla="*/ 5474503 h 6858000"/>
              <a:gd name="connsiteX97" fmla="*/ 6080922 w 6127689"/>
              <a:gd name="connsiteY97" fmla="*/ 5561070 h 6858000"/>
              <a:gd name="connsiteX98" fmla="*/ 6096949 w 6127689"/>
              <a:gd name="connsiteY98" fmla="*/ 5648179 h 6858000"/>
              <a:gd name="connsiteX99" fmla="*/ 6125703 w 6127689"/>
              <a:gd name="connsiteY99" fmla="*/ 5692894 h 6858000"/>
              <a:gd name="connsiteX100" fmla="*/ 6126670 w 6127689"/>
              <a:gd name="connsiteY100" fmla="*/ 5697882 h 6858000"/>
              <a:gd name="connsiteX101" fmla="*/ 6124061 w 6127689"/>
              <a:gd name="connsiteY101" fmla="*/ 5710294 h 6858000"/>
              <a:gd name="connsiteX102" fmla="*/ 6122213 w 6127689"/>
              <a:gd name="connsiteY102" fmla="*/ 5714762 h 6858000"/>
              <a:gd name="connsiteX103" fmla="*/ 6121353 w 6127689"/>
              <a:gd name="connsiteY103" fmla="*/ 5721725 h 6858000"/>
              <a:gd name="connsiteX104" fmla="*/ 6121607 w 6127689"/>
              <a:gd name="connsiteY104" fmla="*/ 5721959 h 6858000"/>
              <a:gd name="connsiteX105" fmla="*/ 6120262 w 6127689"/>
              <a:gd name="connsiteY105" fmla="*/ 5728358 h 6858000"/>
              <a:gd name="connsiteX106" fmla="*/ 6127024 w 6127689"/>
              <a:gd name="connsiteY106" fmla="*/ 5786902 h 6858000"/>
              <a:gd name="connsiteX107" fmla="*/ 6127519 w 6127689"/>
              <a:gd name="connsiteY107" fmla="*/ 5865775 h 6858000"/>
              <a:gd name="connsiteX108" fmla="*/ 6119217 w 6127689"/>
              <a:gd name="connsiteY108" fmla="*/ 5888542 h 6858000"/>
              <a:gd name="connsiteX109" fmla="*/ 6102493 w 6127689"/>
              <a:gd name="connsiteY109" fmla="*/ 5928602 h 6858000"/>
              <a:gd name="connsiteX110" fmla="*/ 6056863 w 6127689"/>
              <a:gd name="connsiteY110" fmla="*/ 6000643 h 6858000"/>
              <a:gd name="connsiteX111" fmla="*/ 6045436 w 6127689"/>
              <a:gd name="connsiteY111" fmla="*/ 6124480 h 6858000"/>
              <a:gd name="connsiteX112" fmla="*/ 6030489 w 6127689"/>
              <a:gd name="connsiteY112" fmla="*/ 6317666 h 6858000"/>
              <a:gd name="connsiteX113" fmla="*/ 6007492 w 6127689"/>
              <a:gd name="connsiteY113" fmla="*/ 6440818 h 6858000"/>
              <a:gd name="connsiteX114" fmla="*/ 6009467 w 6127689"/>
              <a:gd name="connsiteY114" fmla="*/ 6487076 h 6858000"/>
              <a:gd name="connsiteX115" fmla="*/ 5995064 w 6127689"/>
              <a:gd name="connsiteY115" fmla="*/ 6540791 h 6858000"/>
              <a:gd name="connsiteX116" fmla="*/ 5996309 w 6127689"/>
              <a:gd name="connsiteY116" fmla="*/ 6543961 h 6858000"/>
              <a:gd name="connsiteX117" fmla="*/ 5996048 w 6127689"/>
              <a:gd name="connsiteY117" fmla="*/ 6555444 h 6858000"/>
              <a:gd name="connsiteX118" fmla="*/ 6002524 w 6127689"/>
              <a:gd name="connsiteY118" fmla="*/ 6560188 h 6858000"/>
              <a:gd name="connsiteX119" fmla="*/ 6006823 w 6127689"/>
              <a:gd name="connsiteY119" fmla="*/ 6578546 h 6858000"/>
              <a:gd name="connsiteX120" fmla="*/ 6004510 w 6127689"/>
              <a:gd name="connsiteY120" fmla="*/ 6599256 h 6858000"/>
              <a:gd name="connsiteX121" fmla="*/ 5986207 w 6127689"/>
              <a:gd name="connsiteY121" fmla="*/ 6695855 h 6858000"/>
              <a:gd name="connsiteX122" fmla="*/ 5979428 w 6127689"/>
              <a:gd name="connsiteY122" fmla="*/ 6754678 h 6858000"/>
              <a:gd name="connsiteX123" fmla="*/ 5983398 w 6127689"/>
              <a:gd name="connsiteY123" fmla="*/ 6778641 h 6858000"/>
              <a:gd name="connsiteX124" fmla="*/ 5984543 w 6127689"/>
              <a:gd name="connsiteY124" fmla="*/ 6811016 h 6858000"/>
              <a:gd name="connsiteX125" fmla="*/ 5981802 w 6127689"/>
              <a:gd name="connsiteY125" fmla="*/ 6838578 h 6858000"/>
              <a:gd name="connsiteX126" fmla="*/ 5979671 w 6127689"/>
              <a:gd name="connsiteY126" fmla="*/ 6858000 h 6858000"/>
              <a:gd name="connsiteX127" fmla="*/ 0 w 6127689"/>
              <a:gd name="connsiteY127" fmla="*/ 6858000 h 6858000"/>
              <a:gd name="connsiteX128" fmla="*/ 0 w 6127689"/>
              <a:gd name="connsiteY12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2213 w 6127689"/>
              <a:gd name="connsiteY101" fmla="*/ 5714762 h 6858000"/>
              <a:gd name="connsiteX102" fmla="*/ 6121353 w 6127689"/>
              <a:gd name="connsiteY102" fmla="*/ 5721725 h 6858000"/>
              <a:gd name="connsiteX103" fmla="*/ 6121607 w 6127689"/>
              <a:gd name="connsiteY103" fmla="*/ 5721959 h 6858000"/>
              <a:gd name="connsiteX104" fmla="*/ 6120262 w 6127689"/>
              <a:gd name="connsiteY104" fmla="*/ 5728358 h 6858000"/>
              <a:gd name="connsiteX105" fmla="*/ 6127024 w 6127689"/>
              <a:gd name="connsiteY105" fmla="*/ 5786902 h 6858000"/>
              <a:gd name="connsiteX106" fmla="*/ 6127519 w 6127689"/>
              <a:gd name="connsiteY106" fmla="*/ 5865775 h 6858000"/>
              <a:gd name="connsiteX107" fmla="*/ 6119217 w 6127689"/>
              <a:gd name="connsiteY107" fmla="*/ 5888542 h 6858000"/>
              <a:gd name="connsiteX108" fmla="*/ 6102493 w 6127689"/>
              <a:gd name="connsiteY108" fmla="*/ 5928602 h 6858000"/>
              <a:gd name="connsiteX109" fmla="*/ 6056863 w 6127689"/>
              <a:gd name="connsiteY109" fmla="*/ 6000643 h 6858000"/>
              <a:gd name="connsiteX110" fmla="*/ 6045436 w 6127689"/>
              <a:gd name="connsiteY110" fmla="*/ 6124480 h 6858000"/>
              <a:gd name="connsiteX111" fmla="*/ 6030489 w 6127689"/>
              <a:gd name="connsiteY111" fmla="*/ 6317666 h 6858000"/>
              <a:gd name="connsiteX112" fmla="*/ 6007492 w 6127689"/>
              <a:gd name="connsiteY112" fmla="*/ 6440818 h 6858000"/>
              <a:gd name="connsiteX113" fmla="*/ 6009467 w 6127689"/>
              <a:gd name="connsiteY113" fmla="*/ 6487076 h 6858000"/>
              <a:gd name="connsiteX114" fmla="*/ 5995064 w 6127689"/>
              <a:gd name="connsiteY114" fmla="*/ 6540791 h 6858000"/>
              <a:gd name="connsiteX115" fmla="*/ 5996309 w 6127689"/>
              <a:gd name="connsiteY115" fmla="*/ 6543961 h 6858000"/>
              <a:gd name="connsiteX116" fmla="*/ 5996048 w 6127689"/>
              <a:gd name="connsiteY116" fmla="*/ 6555444 h 6858000"/>
              <a:gd name="connsiteX117" fmla="*/ 6002524 w 6127689"/>
              <a:gd name="connsiteY117" fmla="*/ 6560188 h 6858000"/>
              <a:gd name="connsiteX118" fmla="*/ 6006823 w 6127689"/>
              <a:gd name="connsiteY118" fmla="*/ 6578546 h 6858000"/>
              <a:gd name="connsiteX119" fmla="*/ 6004510 w 6127689"/>
              <a:gd name="connsiteY119" fmla="*/ 6599256 h 6858000"/>
              <a:gd name="connsiteX120" fmla="*/ 5986207 w 6127689"/>
              <a:gd name="connsiteY120" fmla="*/ 6695855 h 6858000"/>
              <a:gd name="connsiteX121" fmla="*/ 5979428 w 6127689"/>
              <a:gd name="connsiteY121" fmla="*/ 6754678 h 6858000"/>
              <a:gd name="connsiteX122" fmla="*/ 5983398 w 6127689"/>
              <a:gd name="connsiteY122" fmla="*/ 6778641 h 6858000"/>
              <a:gd name="connsiteX123" fmla="*/ 5984543 w 6127689"/>
              <a:gd name="connsiteY123" fmla="*/ 6811016 h 6858000"/>
              <a:gd name="connsiteX124" fmla="*/ 5981802 w 6127689"/>
              <a:gd name="connsiteY124" fmla="*/ 6838578 h 6858000"/>
              <a:gd name="connsiteX125" fmla="*/ 5979671 w 6127689"/>
              <a:gd name="connsiteY125" fmla="*/ 6858000 h 6858000"/>
              <a:gd name="connsiteX126" fmla="*/ 0 w 6127689"/>
              <a:gd name="connsiteY126" fmla="*/ 6858000 h 6858000"/>
              <a:gd name="connsiteX127" fmla="*/ 0 w 6127689"/>
              <a:gd name="connsiteY127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4061 w 6127689"/>
              <a:gd name="connsiteY100" fmla="*/ 5710294 h 6858000"/>
              <a:gd name="connsiteX101" fmla="*/ 6121353 w 6127689"/>
              <a:gd name="connsiteY101" fmla="*/ 5721725 h 6858000"/>
              <a:gd name="connsiteX102" fmla="*/ 6121607 w 6127689"/>
              <a:gd name="connsiteY102" fmla="*/ 5721959 h 6858000"/>
              <a:gd name="connsiteX103" fmla="*/ 6120262 w 6127689"/>
              <a:gd name="connsiteY103" fmla="*/ 5728358 h 6858000"/>
              <a:gd name="connsiteX104" fmla="*/ 6127024 w 6127689"/>
              <a:gd name="connsiteY104" fmla="*/ 5786902 h 6858000"/>
              <a:gd name="connsiteX105" fmla="*/ 6127519 w 6127689"/>
              <a:gd name="connsiteY105" fmla="*/ 5865775 h 6858000"/>
              <a:gd name="connsiteX106" fmla="*/ 6119217 w 6127689"/>
              <a:gd name="connsiteY106" fmla="*/ 5888542 h 6858000"/>
              <a:gd name="connsiteX107" fmla="*/ 6102493 w 6127689"/>
              <a:gd name="connsiteY107" fmla="*/ 5928602 h 6858000"/>
              <a:gd name="connsiteX108" fmla="*/ 6056863 w 6127689"/>
              <a:gd name="connsiteY108" fmla="*/ 6000643 h 6858000"/>
              <a:gd name="connsiteX109" fmla="*/ 6045436 w 6127689"/>
              <a:gd name="connsiteY109" fmla="*/ 6124480 h 6858000"/>
              <a:gd name="connsiteX110" fmla="*/ 6030489 w 6127689"/>
              <a:gd name="connsiteY110" fmla="*/ 6317666 h 6858000"/>
              <a:gd name="connsiteX111" fmla="*/ 6007492 w 6127689"/>
              <a:gd name="connsiteY111" fmla="*/ 6440818 h 6858000"/>
              <a:gd name="connsiteX112" fmla="*/ 6009467 w 6127689"/>
              <a:gd name="connsiteY112" fmla="*/ 6487076 h 6858000"/>
              <a:gd name="connsiteX113" fmla="*/ 5995064 w 6127689"/>
              <a:gd name="connsiteY113" fmla="*/ 6540791 h 6858000"/>
              <a:gd name="connsiteX114" fmla="*/ 5996309 w 6127689"/>
              <a:gd name="connsiteY114" fmla="*/ 6543961 h 6858000"/>
              <a:gd name="connsiteX115" fmla="*/ 5996048 w 6127689"/>
              <a:gd name="connsiteY115" fmla="*/ 6555444 h 6858000"/>
              <a:gd name="connsiteX116" fmla="*/ 6002524 w 6127689"/>
              <a:gd name="connsiteY116" fmla="*/ 6560188 h 6858000"/>
              <a:gd name="connsiteX117" fmla="*/ 6006823 w 6127689"/>
              <a:gd name="connsiteY117" fmla="*/ 6578546 h 6858000"/>
              <a:gd name="connsiteX118" fmla="*/ 6004510 w 6127689"/>
              <a:gd name="connsiteY118" fmla="*/ 6599256 h 6858000"/>
              <a:gd name="connsiteX119" fmla="*/ 5986207 w 6127689"/>
              <a:gd name="connsiteY119" fmla="*/ 6695855 h 6858000"/>
              <a:gd name="connsiteX120" fmla="*/ 5979428 w 6127689"/>
              <a:gd name="connsiteY120" fmla="*/ 6754678 h 6858000"/>
              <a:gd name="connsiteX121" fmla="*/ 5983398 w 6127689"/>
              <a:gd name="connsiteY121" fmla="*/ 6778641 h 6858000"/>
              <a:gd name="connsiteX122" fmla="*/ 5984543 w 6127689"/>
              <a:gd name="connsiteY122" fmla="*/ 6811016 h 6858000"/>
              <a:gd name="connsiteX123" fmla="*/ 5981802 w 6127689"/>
              <a:gd name="connsiteY123" fmla="*/ 6838578 h 6858000"/>
              <a:gd name="connsiteX124" fmla="*/ 5979671 w 6127689"/>
              <a:gd name="connsiteY124" fmla="*/ 6858000 h 6858000"/>
              <a:gd name="connsiteX125" fmla="*/ 0 w 6127689"/>
              <a:gd name="connsiteY125" fmla="*/ 6858000 h 6858000"/>
              <a:gd name="connsiteX126" fmla="*/ 0 w 6127689"/>
              <a:gd name="connsiteY126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57023 w 6127689"/>
              <a:gd name="connsiteY43" fmla="*/ 2858292 h 6858000"/>
              <a:gd name="connsiteX44" fmla="*/ 5479298 w 6127689"/>
              <a:gd name="connsiteY44" fmla="*/ 2947791 h 6858000"/>
              <a:gd name="connsiteX45" fmla="*/ 5481770 w 6127689"/>
              <a:gd name="connsiteY45" fmla="*/ 2951352 h 6858000"/>
              <a:gd name="connsiteX46" fmla="*/ 5482045 w 6127689"/>
              <a:gd name="connsiteY46" fmla="*/ 2984371 h 6858000"/>
              <a:gd name="connsiteX47" fmla="*/ 5482415 w 6127689"/>
              <a:gd name="connsiteY47" fmla="*/ 3004079 h 6858000"/>
              <a:gd name="connsiteX48" fmla="*/ 5503944 w 6127689"/>
              <a:gd name="connsiteY48" fmla="*/ 3123335 h 6858000"/>
              <a:gd name="connsiteX49" fmla="*/ 5516007 w 6127689"/>
              <a:gd name="connsiteY49" fmla="*/ 3258473 h 6858000"/>
              <a:gd name="connsiteX50" fmla="*/ 5566839 w 6127689"/>
              <a:gd name="connsiteY50" fmla="*/ 3345295 h 6858000"/>
              <a:gd name="connsiteX51" fmla="*/ 5589758 w 6127689"/>
              <a:gd name="connsiteY51" fmla="*/ 3506453 h 6858000"/>
              <a:gd name="connsiteX52" fmla="*/ 5596144 w 6127689"/>
              <a:gd name="connsiteY52" fmla="*/ 3534624 h 6858000"/>
              <a:gd name="connsiteX53" fmla="*/ 5597750 w 6127689"/>
              <a:gd name="connsiteY53" fmla="*/ 3534129 h 6858000"/>
              <a:gd name="connsiteX54" fmla="*/ 5599700 w 6127689"/>
              <a:gd name="connsiteY54" fmla="*/ 3547221 h 6858000"/>
              <a:gd name="connsiteX55" fmla="*/ 5615031 w 6127689"/>
              <a:gd name="connsiteY55" fmla="*/ 3557482 h 6858000"/>
              <a:gd name="connsiteX56" fmla="*/ 5618377 w 6127689"/>
              <a:gd name="connsiteY56" fmla="*/ 3588431 h 6858000"/>
              <a:gd name="connsiteX57" fmla="*/ 5612155 w 6127689"/>
              <a:gd name="connsiteY57" fmla="*/ 3589869 h 6858000"/>
              <a:gd name="connsiteX58" fmla="*/ 5620843 w 6127689"/>
              <a:gd name="connsiteY58" fmla="*/ 3606745 h 6858000"/>
              <a:gd name="connsiteX59" fmla="*/ 5655472 w 6127689"/>
              <a:gd name="connsiteY59" fmla="*/ 3678877 h 6858000"/>
              <a:gd name="connsiteX60" fmla="*/ 5683015 w 6127689"/>
              <a:gd name="connsiteY60" fmla="*/ 3762025 h 6858000"/>
              <a:gd name="connsiteX61" fmla="*/ 5696643 w 6127689"/>
              <a:gd name="connsiteY61" fmla="*/ 3773888 h 6858000"/>
              <a:gd name="connsiteX62" fmla="*/ 5699203 w 6127689"/>
              <a:gd name="connsiteY62" fmla="*/ 3775823 h 6858000"/>
              <a:gd name="connsiteX63" fmla="*/ 5704824 w 6127689"/>
              <a:gd name="connsiteY63" fmla="*/ 3785966 h 6858000"/>
              <a:gd name="connsiteX64" fmla="*/ 5733539 w 6127689"/>
              <a:gd name="connsiteY64" fmla="*/ 3818457 h 6858000"/>
              <a:gd name="connsiteX65" fmla="*/ 5768491 w 6127689"/>
              <a:gd name="connsiteY65" fmla="*/ 3914399 h 6858000"/>
              <a:gd name="connsiteX66" fmla="*/ 5793123 w 6127689"/>
              <a:gd name="connsiteY66" fmla="*/ 3969952 h 6858000"/>
              <a:gd name="connsiteX67" fmla="*/ 5808321 w 6127689"/>
              <a:gd name="connsiteY67" fmla="*/ 3988153 h 6858000"/>
              <a:gd name="connsiteX68" fmla="*/ 5825621 w 6127689"/>
              <a:gd name="connsiteY68" fmla="*/ 4015525 h 6858000"/>
              <a:gd name="connsiteX69" fmla="*/ 5860672 w 6127689"/>
              <a:gd name="connsiteY69" fmla="*/ 4061579 h 6858000"/>
              <a:gd name="connsiteX70" fmla="*/ 5872173 w 6127689"/>
              <a:gd name="connsiteY70" fmla="*/ 4088497 h 6858000"/>
              <a:gd name="connsiteX71" fmla="*/ 5894095 w 6127689"/>
              <a:gd name="connsiteY71" fmla="*/ 4128857 h 6858000"/>
              <a:gd name="connsiteX72" fmla="*/ 5903513 w 6127689"/>
              <a:gd name="connsiteY72" fmla="*/ 4187661 h 6858000"/>
              <a:gd name="connsiteX73" fmla="*/ 5917114 w 6127689"/>
              <a:gd name="connsiteY73" fmla="*/ 4213096 h 6858000"/>
              <a:gd name="connsiteX74" fmla="*/ 5924233 w 6127689"/>
              <a:gd name="connsiteY74" fmla="*/ 4242060 h 6858000"/>
              <a:gd name="connsiteX75" fmla="*/ 5928910 w 6127689"/>
              <a:gd name="connsiteY75" fmla="*/ 4300973 h 6858000"/>
              <a:gd name="connsiteX76" fmla="*/ 5939320 w 6127689"/>
              <a:gd name="connsiteY76" fmla="*/ 4340435 h 6858000"/>
              <a:gd name="connsiteX77" fmla="*/ 5946705 w 6127689"/>
              <a:gd name="connsiteY77" fmla="*/ 4428051 h 6858000"/>
              <a:gd name="connsiteX78" fmla="*/ 5949261 w 6127689"/>
              <a:gd name="connsiteY78" fmla="*/ 4449185 h 6858000"/>
              <a:gd name="connsiteX79" fmla="*/ 5968960 w 6127689"/>
              <a:gd name="connsiteY79" fmla="*/ 4482655 h 6858000"/>
              <a:gd name="connsiteX80" fmla="*/ 5980106 w 6127689"/>
              <a:gd name="connsiteY80" fmla="*/ 4585087 h 6858000"/>
              <a:gd name="connsiteX81" fmla="*/ 5998138 w 6127689"/>
              <a:gd name="connsiteY81" fmla="*/ 4697518 h 6858000"/>
              <a:gd name="connsiteX82" fmla="*/ 6013516 w 6127689"/>
              <a:gd name="connsiteY82" fmla="*/ 4786619 h 6858000"/>
              <a:gd name="connsiteX83" fmla="*/ 6025404 w 6127689"/>
              <a:gd name="connsiteY83" fmla="*/ 4858148 h 6858000"/>
              <a:gd name="connsiteX84" fmla="*/ 6007749 w 6127689"/>
              <a:gd name="connsiteY84" fmla="*/ 4964715 h 6858000"/>
              <a:gd name="connsiteX85" fmla="*/ 6005269 w 6127689"/>
              <a:gd name="connsiteY85" fmla="*/ 5150567 h 6858000"/>
              <a:gd name="connsiteX86" fmla="*/ 6001127 w 6127689"/>
              <a:gd name="connsiteY86" fmla="*/ 5164609 h 6858000"/>
              <a:gd name="connsiteX87" fmla="*/ 5998514 w 6127689"/>
              <a:gd name="connsiteY87" fmla="*/ 5189673 h 6858000"/>
              <a:gd name="connsiteX88" fmla="*/ 6018409 w 6127689"/>
              <a:gd name="connsiteY88" fmla="*/ 5227157 h 6858000"/>
              <a:gd name="connsiteX89" fmla="*/ 6036748 w 6127689"/>
              <a:gd name="connsiteY89" fmla="*/ 5322752 h 6858000"/>
              <a:gd name="connsiteX90" fmla="*/ 6036943 w 6127689"/>
              <a:gd name="connsiteY90" fmla="*/ 5329480 h 6858000"/>
              <a:gd name="connsiteX91" fmla="*/ 6037677 w 6127689"/>
              <a:gd name="connsiteY91" fmla="*/ 5354807 h 6858000"/>
              <a:gd name="connsiteX92" fmla="*/ 6039728 w 6127689"/>
              <a:gd name="connsiteY92" fmla="*/ 5359416 h 6858000"/>
              <a:gd name="connsiteX93" fmla="*/ 6053435 w 6127689"/>
              <a:gd name="connsiteY93" fmla="*/ 5387547 h 6858000"/>
              <a:gd name="connsiteX94" fmla="*/ 6065933 w 6127689"/>
              <a:gd name="connsiteY94" fmla="*/ 5443002 h 6858000"/>
              <a:gd name="connsiteX95" fmla="*/ 6068640 w 6127689"/>
              <a:gd name="connsiteY95" fmla="*/ 5474503 h 6858000"/>
              <a:gd name="connsiteX96" fmla="*/ 6080922 w 6127689"/>
              <a:gd name="connsiteY96" fmla="*/ 5561070 h 6858000"/>
              <a:gd name="connsiteX97" fmla="*/ 6096949 w 6127689"/>
              <a:gd name="connsiteY97" fmla="*/ 5648179 h 6858000"/>
              <a:gd name="connsiteX98" fmla="*/ 6125703 w 6127689"/>
              <a:gd name="connsiteY98" fmla="*/ 5692894 h 6858000"/>
              <a:gd name="connsiteX99" fmla="*/ 6126670 w 6127689"/>
              <a:gd name="connsiteY99" fmla="*/ 5697882 h 6858000"/>
              <a:gd name="connsiteX100" fmla="*/ 6121353 w 6127689"/>
              <a:gd name="connsiteY100" fmla="*/ 5721725 h 6858000"/>
              <a:gd name="connsiteX101" fmla="*/ 6121607 w 6127689"/>
              <a:gd name="connsiteY101" fmla="*/ 5721959 h 6858000"/>
              <a:gd name="connsiteX102" fmla="*/ 6120262 w 6127689"/>
              <a:gd name="connsiteY102" fmla="*/ 5728358 h 6858000"/>
              <a:gd name="connsiteX103" fmla="*/ 6127024 w 6127689"/>
              <a:gd name="connsiteY103" fmla="*/ 5786902 h 6858000"/>
              <a:gd name="connsiteX104" fmla="*/ 6127519 w 6127689"/>
              <a:gd name="connsiteY104" fmla="*/ 5865775 h 6858000"/>
              <a:gd name="connsiteX105" fmla="*/ 6119217 w 6127689"/>
              <a:gd name="connsiteY105" fmla="*/ 5888542 h 6858000"/>
              <a:gd name="connsiteX106" fmla="*/ 6102493 w 6127689"/>
              <a:gd name="connsiteY106" fmla="*/ 5928602 h 6858000"/>
              <a:gd name="connsiteX107" fmla="*/ 6056863 w 6127689"/>
              <a:gd name="connsiteY107" fmla="*/ 6000643 h 6858000"/>
              <a:gd name="connsiteX108" fmla="*/ 6045436 w 6127689"/>
              <a:gd name="connsiteY108" fmla="*/ 6124480 h 6858000"/>
              <a:gd name="connsiteX109" fmla="*/ 6030489 w 6127689"/>
              <a:gd name="connsiteY109" fmla="*/ 6317666 h 6858000"/>
              <a:gd name="connsiteX110" fmla="*/ 6007492 w 6127689"/>
              <a:gd name="connsiteY110" fmla="*/ 6440818 h 6858000"/>
              <a:gd name="connsiteX111" fmla="*/ 6009467 w 6127689"/>
              <a:gd name="connsiteY111" fmla="*/ 6487076 h 6858000"/>
              <a:gd name="connsiteX112" fmla="*/ 5995064 w 6127689"/>
              <a:gd name="connsiteY112" fmla="*/ 6540791 h 6858000"/>
              <a:gd name="connsiteX113" fmla="*/ 5996309 w 6127689"/>
              <a:gd name="connsiteY113" fmla="*/ 6543961 h 6858000"/>
              <a:gd name="connsiteX114" fmla="*/ 5996048 w 6127689"/>
              <a:gd name="connsiteY114" fmla="*/ 6555444 h 6858000"/>
              <a:gd name="connsiteX115" fmla="*/ 6002524 w 6127689"/>
              <a:gd name="connsiteY115" fmla="*/ 6560188 h 6858000"/>
              <a:gd name="connsiteX116" fmla="*/ 6006823 w 6127689"/>
              <a:gd name="connsiteY116" fmla="*/ 6578546 h 6858000"/>
              <a:gd name="connsiteX117" fmla="*/ 6004510 w 6127689"/>
              <a:gd name="connsiteY117" fmla="*/ 6599256 h 6858000"/>
              <a:gd name="connsiteX118" fmla="*/ 5986207 w 6127689"/>
              <a:gd name="connsiteY118" fmla="*/ 6695855 h 6858000"/>
              <a:gd name="connsiteX119" fmla="*/ 5979428 w 6127689"/>
              <a:gd name="connsiteY119" fmla="*/ 6754678 h 6858000"/>
              <a:gd name="connsiteX120" fmla="*/ 5983398 w 6127689"/>
              <a:gd name="connsiteY120" fmla="*/ 6778641 h 6858000"/>
              <a:gd name="connsiteX121" fmla="*/ 5984543 w 6127689"/>
              <a:gd name="connsiteY121" fmla="*/ 6811016 h 6858000"/>
              <a:gd name="connsiteX122" fmla="*/ 5981802 w 6127689"/>
              <a:gd name="connsiteY122" fmla="*/ 6838578 h 6858000"/>
              <a:gd name="connsiteX123" fmla="*/ 5979671 w 6127689"/>
              <a:gd name="connsiteY123" fmla="*/ 6858000 h 6858000"/>
              <a:gd name="connsiteX124" fmla="*/ 0 w 6127689"/>
              <a:gd name="connsiteY124" fmla="*/ 6858000 h 6858000"/>
              <a:gd name="connsiteX125" fmla="*/ 0 w 6127689"/>
              <a:gd name="connsiteY12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6670 w 6127519"/>
              <a:gd name="connsiteY99" fmla="*/ 5697882 h 6858000"/>
              <a:gd name="connsiteX100" fmla="*/ 6121353 w 6127519"/>
              <a:gd name="connsiteY100" fmla="*/ 5721725 h 6858000"/>
              <a:gd name="connsiteX101" fmla="*/ 6121607 w 6127519"/>
              <a:gd name="connsiteY101" fmla="*/ 5721959 h 6858000"/>
              <a:gd name="connsiteX102" fmla="*/ 6127024 w 6127519"/>
              <a:gd name="connsiteY102" fmla="*/ 5786902 h 6858000"/>
              <a:gd name="connsiteX103" fmla="*/ 6127519 w 6127519"/>
              <a:gd name="connsiteY103" fmla="*/ 5865775 h 6858000"/>
              <a:gd name="connsiteX104" fmla="*/ 6119217 w 6127519"/>
              <a:gd name="connsiteY104" fmla="*/ 5888542 h 6858000"/>
              <a:gd name="connsiteX105" fmla="*/ 6102493 w 6127519"/>
              <a:gd name="connsiteY105" fmla="*/ 5928602 h 6858000"/>
              <a:gd name="connsiteX106" fmla="*/ 6056863 w 6127519"/>
              <a:gd name="connsiteY106" fmla="*/ 6000643 h 6858000"/>
              <a:gd name="connsiteX107" fmla="*/ 6045436 w 6127519"/>
              <a:gd name="connsiteY107" fmla="*/ 6124480 h 6858000"/>
              <a:gd name="connsiteX108" fmla="*/ 6030489 w 6127519"/>
              <a:gd name="connsiteY108" fmla="*/ 6317666 h 6858000"/>
              <a:gd name="connsiteX109" fmla="*/ 6007492 w 6127519"/>
              <a:gd name="connsiteY109" fmla="*/ 6440818 h 6858000"/>
              <a:gd name="connsiteX110" fmla="*/ 6009467 w 6127519"/>
              <a:gd name="connsiteY110" fmla="*/ 6487076 h 6858000"/>
              <a:gd name="connsiteX111" fmla="*/ 5995064 w 6127519"/>
              <a:gd name="connsiteY111" fmla="*/ 6540791 h 6858000"/>
              <a:gd name="connsiteX112" fmla="*/ 5996309 w 6127519"/>
              <a:gd name="connsiteY112" fmla="*/ 6543961 h 6858000"/>
              <a:gd name="connsiteX113" fmla="*/ 5996048 w 6127519"/>
              <a:gd name="connsiteY113" fmla="*/ 6555444 h 6858000"/>
              <a:gd name="connsiteX114" fmla="*/ 6002524 w 6127519"/>
              <a:gd name="connsiteY114" fmla="*/ 6560188 h 6858000"/>
              <a:gd name="connsiteX115" fmla="*/ 6006823 w 6127519"/>
              <a:gd name="connsiteY115" fmla="*/ 6578546 h 6858000"/>
              <a:gd name="connsiteX116" fmla="*/ 6004510 w 6127519"/>
              <a:gd name="connsiteY116" fmla="*/ 6599256 h 6858000"/>
              <a:gd name="connsiteX117" fmla="*/ 5986207 w 6127519"/>
              <a:gd name="connsiteY117" fmla="*/ 6695855 h 6858000"/>
              <a:gd name="connsiteX118" fmla="*/ 5979428 w 6127519"/>
              <a:gd name="connsiteY118" fmla="*/ 6754678 h 6858000"/>
              <a:gd name="connsiteX119" fmla="*/ 5983398 w 6127519"/>
              <a:gd name="connsiteY119" fmla="*/ 6778641 h 6858000"/>
              <a:gd name="connsiteX120" fmla="*/ 5984543 w 6127519"/>
              <a:gd name="connsiteY120" fmla="*/ 6811016 h 6858000"/>
              <a:gd name="connsiteX121" fmla="*/ 5981802 w 6127519"/>
              <a:gd name="connsiteY121" fmla="*/ 6838578 h 6858000"/>
              <a:gd name="connsiteX122" fmla="*/ 5979671 w 6127519"/>
              <a:gd name="connsiteY122" fmla="*/ 6858000 h 6858000"/>
              <a:gd name="connsiteX123" fmla="*/ 0 w 6127519"/>
              <a:gd name="connsiteY123" fmla="*/ 6858000 h 6858000"/>
              <a:gd name="connsiteX124" fmla="*/ 0 w 6127519"/>
              <a:gd name="connsiteY12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6823 w 6127519"/>
              <a:gd name="connsiteY114" fmla="*/ 6578546 h 6858000"/>
              <a:gd name="connsiteX115" fmla="*/ 6004510 w 6127519"/>
              <a:gd name="connsiteY115" fmla="*/ 6599256 h 6858000"/>
              <a:gd name="connsiteX116" fmla="*/ 5986207 w 6127519"/>
              <a:gd name="connsiteY116" fmla="*/ 6695855 h 6858000"/>
              <a:gd name="connsiteX117" fmla="*/ 5979428 w 6127519"/>
              <a:gd name="connsiteY117" fmla="*/ 6754678 h 6858000"/>
              <a:gd name="connsiteX118" fmla="*/ 5983398 w 6127519"/>
              <a:gd name="connsiteY118" fmla="*/ 6778641 h 6858000"/>
              <a:gd name="connsiteX119" fmla="*/ 5984543 w 6127519"/>
              <a:gd name="connsiteY119" fmla="*/ 6811016 h 6858000"/>
              <a:gd name="connsiteX120" fmla="*/ 5981802 w 6127519"/>
              <a:gd name="connsiteY120" fmla="*/ 6838578 h 6858000"/>
              <a:gd name="connsiteX121" fmla="*/ 5979671 w 6127519"/>
              <a:gd name="connsiteY121" fmla="*/ 6858000 h 6858000"/>
              <a:gd name="connsiteX122" fmla="*/ 0 w 6127519"/>
              <a:gd name="connsiteY122" fmla="*/ 6858000 h 6858000"/>
              <a:gd name="connsiteX123" fmla="*/ 0 w 6127519"/>
              <a:gd name="connsiteY12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2524 w 6127519"/>
              <a:gd name="connsiteY113" fmla="*/ 6560188 h 6858000"/>
              <a:gd name="connsiteX114" fmla="*/ 6004510 w 6127519"/>
              <a:gd name="connsiteY114" fmla="*/ 6599256 h 6858000"/>
              <a:gd name="connsiteX115" fmla="*/ 5986207 w 6127519"/>
              <a:gd name="connsiteY115" fmla="*/ 6695855 h 6858000"/>
              <a:gd name="connsiteX116" fmla="*/ 5979428 w 6127519"/>
              <a:gd name="connsiteY116" fmla="*/ 6754678 h 6858000"/>
              <a:gd name="connsiteX117" fmla="*/ 5983398 w 6127519"/>
              <a:gd name="connsiteY117" fmla="*/ 6778641 h 6858000"/>
              <a:gd name="connsiteX118" fmla="*/ 5984543 w 6127519"/>
              <a:gd name="connsiteY118" fmla="*/ 6811016 h 6858000"/>
              <a:gd name="connsiteX119" fmla="*/ 5981802 w 6127519"/>
              <a:gd name="connsiteY119" fmla="*/ 6838578 h 6858000"/>
              <a:gd name="connsiteX120" fmla="*/ 5979671 w 6127519"/>
              <a:gd name="connsiteY120" fmla="*/ 6858000 h 6858000"/>
              <a:gd name="connsiteX121" fmla="*/ 0 w 6127519"/>
              <a:gd name="connsiteY121" fmla="*/ 6858000 h 6858000"/>
              <a:gd name="connsiteX122" fmla="*/ 0 w 6127519"/>
              <a:gd name="connsiteY12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5996048 w 6127519"/>
              <a:gd name="connsiteY112" fmla="*/ 6555444 h 6858000"/>
              <a:gd name="connsiteX113" fmla="*/ 6004510 w 6127519"/>
              <a:gd name="connsiteY113" fmla="*/ 6599256 h 6858000"/>
              <a:gd name="connsiteX114" fmla="*/ 5986207 w 6127519"/>
              <a:gd name="connsiteY114" fmla="*/ 6695855 h 6858000"/>
              <a:gd name="connsiteX115" fmla="*/ 5979428 w 6127519"/>
              <a:gd name="connsiteY115" fmla="*/ 6754678 h 6858000"/>
              <a:gd name="connsiteX116" fmla="*/ 5983398 w 6127519"/>
              <a:gd name="connsiteY116" fmla="*/ 6778641 h 6858000"/>
              <a:gd name="connsiteX117" fmla="*/ 5984543 w 6127519"/>
              <a:gd name="connsiteY117" fmla="*/ 6811016 h 6858000"/>
              <a:gd name="connsiteX118" fmla="*/ 5981802 w 6127519"/>
              <a:gd name="connsiteY118" fmla="*/ 6838578 h 6858000"/>
              <a:gd name="connsiteX119" fmla="*/ 5979671 w 6127519"/>
              <a:gd name="connsiteY119" fmla="*/ 6858000 h 6858000"/>
              <a:gd name="connsiteX120" fmla="*/ 0 w 6127519"/>
              <a:gd name="connsiteY120" fmla="*/ 6858000 h 6858000"/>
              <a:gd name="connsiteX121" fmla="*/ 0 w 6127519"/>
              <a:gd name="connsiteY12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5996309 w 6127519"/>
              <a:gd name="connsiteY111" fmla="*/ 6543961 h 6858000"/>
              <a:gd name="connsiteX112" fmla="*/ 6004510 w 6127519"/>
              <a:gd name="connsiteY112" fmla="*/ 6599256 h 6858000"/>
              <a:gd name="connsiteX113" fmla="*/ 5986207 w 6127519"/>
              <a:gd name="connsiteY113" fmla="*/ 6695855 h 6858000"/>
              <a:gd name="connsiteX114" fmla="*/ 5979428 w 6127519"/>
              <a:gd name="connsiteY114" fmla="*/ 6754678 h 6858000"/>
              <a:gd name="connsiteX115" fmla="*/ 5983398 w 6127519"/>
              <a:gd name="connsiteY115" fmla="*/ 6778641 h 6858000"/>
              <a:gd name="connsiteX116" fmla="*/ 5984543 w 6127519"/>
              <a:gd name="connsiteY116" fmla="*/ 6811016 h 6858000"/>
              <a:gd name="connsiteX117" fmla="*/ 5981802 w 6127519"/>
              <a:gd name="connsiteY117" fmla="*/ 6838578 h 6858000"/>
              <a:gd name="connsiteX118" fmla="*/ 5979671 w 6127519"/>
              <a:gd name="connsiteY118" fmla="*/ 6858000 h 6858000"/>
              <a:gd name="connsiteX119" fmla="*/ 0 w 6127519"/>
              <a:gd name="connsiteY119" fmla="*/ 6858000 h 6858000"/>
              <a:gd name="connsiteX120" fmla="*/ 0 w 6127519"/>
              <a:gd name="connsiteY12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81802 w 6127519"/>
              <a:gd name="connsiteY116" fmla="*/ 6838578 h 6858000"/>
              <a:gd name="connsiteX117" fmla="*/ 5979671 w 6127519"/>
              <a:gd name="connsiteY117" fmla="*/ 6858000 h 6858000"/>
              <a:gd name="connsiteX118" fmla="*/ 0 w 6127519"/>
              <a:gd name="connsiteY118" fmla="*/ 6858000 h 6858000"/>
              <a:gd name="connsiteX119" fmla="*/ 0 w 6127519"/>
              <a:gd name="connsiteY119" fmla="*/ 0 h 6858000"/>
              <a:gd name="connsiteX0" fmla="*/ 0 w 6424098"/>
              <a:gd name="connsiteY0" fmla="*/ 0 h 6858000"/>
              <a:gd name="connsiteX1" fmla="*/ 4965888 w 6424098"/>
              <a:gd name="connsiteY1" fmla="*/ 0 h 6858000"/>
              <a:gd name="connsiteX2" fmla="*/ 4967767 w 6424098"/>
              <a:gd name="connsiteY2" fmla="*/ 7930 h 6858000"/>
              <a:gd name="connsiteX3" fmla="*/ 4979444 w 6424098"/>
              <a:gd name="connsiteY3" fmla="*/ 43921 h 6858000"/>
              <a:gd name="connsiteX4" fmla="*/ 5021173 w 6424098"/>
              <a:gd name="connsiteY4" fmla="*/ 123738 h 6858000"/>
              <a:gd name="connsiteX5" fmla="*/ 5075458 w 6424098"/>
              <a:gd name="connsiteY5" fmla="*/ 264355 h 6858000"/>
              <a:gd name="connsiteX6" fmla="*/ 5081175 w 6424098"/>
              <a:gd name="connsiteY6" fmla="*/ 277448 h 6858000"/>
              <a:gd name="connsiteX7" fmla="*/ 5097011 w 6424098"/>
              <a:gd name="connsiteY7" fmla="*/ 355616 h 6858000"/>
              <a:gd name="connsiteX8" fmla="*/ 5130982 w 6424098"/>
              <a:gd name="connsiteY8" fmla="*/ 412030 h 6858000"/>
              <a:gd name="connsiteX9" fmla="*/ 5153000 w 6424098"/>
              <a:gd name="connsiteY9" fmla="*/ 507134 h 6858000"/>
              <a:gd name="connsiteX10" fmla="*/ 5171282 w 6424098"/>
              <a:gd name="connsiteY10" fmla="*/ 602071 h 6858000"/>
              <a:gd name="connsiteX11" fmla="*/ 5176196 w 6424098"/>
              <a:gd name="connsiteY11" fmla="*/ 636822 h 6858000"/>
              <a:gd name="connsiteX12" fmla="*/ 5189051 w 6424098"/>
              <a:gd name="connsiteY12" fmla="*/ 782518 h 6858000"/>
              <a:gd name="connsiteX13" fmla="*/ 5210428 w 6424098"/>
              <a:gd name="connsiteY13" fmla="*/ 815772 h 6858000"/>
              <a:gd name="connsiteX14" fmla="*/ 5221088 w 6424098"/>
              <a:gd name="connsiteY14" fmla="*/ 860193 h 6858000"/>
              <a:gd name="connsiteX15" fmla="*/ 5230806 w 6424098"/>
              <a:gd name="connsiteY15" fmla="*/ 961354 h 6858000"/>
              <a:gd name="connsiteX16" fmla="*/ 5201018 w 6424098"/>
              <a:gd name="connsiteY16" fmla="*/ 1095027 h 6858000"/>
              <a:gd name="connsiteX17" fmla="*/ 5202153 w 6424098"/>
              <a:gd name="connsiteY17" fmla="*/ 1133224 h 6858000"/>
              <a:gd name="connsiteX18" fmla="*/ 5207370 w 6424098"/>
              <a:gd name="connsiteY18" fmla="*/ 1138097 h 6858000"/>
              <a:gd name="connsiteX19" fmla="*/ 5189234 w 6424098"/>
              <a:gd name="connsiteY19" fmla="*/ 1193495 h 6858000"/>
              <a:gd name="connsiteX20" fmla="*/ 5202769 w 6424098"/>
              <a:gd name="connsiteY20" fmla="*/ 1269450 h 6858000"/>
              <a:gd name="connsiteX21" fmla="*/ 5225968 w 6424098"/>
              <a:gd name="connsiteY21" fmla="*/ 1357994 h 6858000"/>
              <a:gd name="connsiteX22" fmla="*/ 5233819 w 6424098"/>
              <a:gd name="connsiteY22" fmla="*/ 1380922 h 6858000"/>
              <a:gd name="connsiteX23" fmla="*/ 5237226 w 6424098"/>
              <a:gd name="connsiteY23" fmla="*/ 1441327 h 6858000"/>
              <a:gd name="connsiteX24" fmla="*/ 5255653 w 6424098"/>
              <a:gd name="connsiteY24" fmla="*/ 1524712 h 6858000"/>
              <a:gd name="connsiteX25" fmla="*/ 5263491 w 6424098"/>
              <a:gd name="connsiteY25" fmla="*/ 1642938 h 6858000"/>
              <a:gd name="connsiteX26" fmla="*/ 5261314 w 6424098"/>
              <a:gd name="connsiteY26" fmla="*/ 1689177 h 6858000"/>
              <a:gd name="connsiteX27" fmla="*/ 5259788 w 6424098"/>
              <a:gd name="connsiteY27" fmla="*/ 1768516 h 6858000"/>
              <a:gd name="connsiteX28" fmla="*/ 5255696 w 6424098"/>
              <a:gd name="connsiteY28" fmla="*/ 1953770 h 6858000"/>
              <a:gd name="connsiteX29" fmla="*/ 5252592 w 6424098"/>
              <a:gd name="connsiteY29" fmla="*/ 2092210 h 6858000"/>
              <a:gd name="connsiteX30" fmla="*/ 5264303 w 6424098"/>
              <a:gd name="connsiteY30" fmla="*/ 2225157 h 6858000"/>
              <a:gd name="connsiteX31" fmla="*/ 5254949 w 6424098"/>
              <a:gd name="connsiteY31" fmla="*/ 2236160 h 6858000"/>
              <a:gd name="connsiteX32" fmla="*/ 5250104 w 6424098"/>
              <a:gd name="connsiteY32" fmla="*/ 2249166 h 6858000"/>
              <a:gd name="connsiteX33" fmla="*/ 5251214 w 6424098"/>
              <a:gd name="connsiteY33" fmla="*/ 2250944 h 6858000"/>
              <a:gd name="connsiteX34" fmla="*/ 5250644 w 6424098"/>
              <a:gd name="connsiteY34" fmla="*/ 2266619 h 6858000"/>
              <a:gd name="connsiteX35" fmla="*/ 5293877 w 6424098"/>
              <a:gd name="connsiteY35" fmla="*/ 2368649 h 6858000"/>
              <a:gd name="connsiteX36" fmla="*/ 5311338 w 6424098"/>
              <a:gd name="connsiteY36" fmla="*/ 2404034 h 6858000"/>
              <a:gd name="connsiteX37" fmla="*/ 5338366 w 6424098"/>
              <a:gd name="connsiteY37" fmla="*/ 2465052 h 6858000"/>
              <a:gd name="connsiteX38" fmla="*/ 5371263 w 6424098"/>
              <a:gd name="connsiteY38" fmla="*/ 2586413 h 6858000"/>
              <a:gd name="connsiteX39" fmla="*/ 5407503 w 6424098"/>
              <a:gd name="connsiteY39" fmla="*/ 2786290 h 6858000"/>
              <a:gd name="connsiteX40" fmla="*/ 5407356 w 6424098"/>
              <a:gd name="connsiteY40" fmla="*/ 2787545 h 6858000"/>
              <a:gd name="connsiteX41" fmla="*/ 5411130 w 6424098"/>
              <a:gd name="connsiteY41" fmla="*/ 2788640 h 6858000"/>
              <a:gd name="connsiteX42" fmla="*/ 5416439 w 6424098"/>
              <a:gd name="connsiteY42" fmla="*/ 2805666 h 6858000"/>
              <a:gd name="connsiteX43" fmla="*/ 5457023 w 6424098"/>
              <a:gd name="connsiteY43" fmla="*/ 2858292 h 6858000"/>
              <a:gd name="connsiteX44" fmla="*/ 5479298 w 6424098"/>
              <a:gd name="connsiteY44" fmla="*/ 2947791 h 6858000"/>
              <a:gd name="connsiteX45" fmla="*/ 5481770 w 6424098"/>
              <a:gd name="connsiteY45" fmla="*/ 2951352 h 6858000"/>
              <a:gd name="connsiteX46" fmla="*/ 5482045 w 6424098"/>
              <a:gd name="connsiteY46" fmla="*/ 2984371 h 6858000"/>
              <a:gd name="connsiteX47" fmla="*/ 5482415 w 6424098"/>
              <a:gd name="connsiteY47" fmla="*/ 3004079 h 6858000"/>
              <a:gd name="connsiteX48" fmla="*/ 5503944 w 6424098"/>
              <a:gd name="connsiteY48" fmla="*/ 3123335 h 6858000"/>
              <a:gd name="connsiteX49" fmla="*/ 5516007 w 6424098"/>
              <a:gd name="connsiteY49" fmla="*/ 3258473 h 6858000"/>
              <a:gd name="connsiteX50" fmla="*/ 5566839 w 6424098"/>
              <a:gd name="connsiteY50" fmla="*/ 3345295 h 6858000"/>
              <a:gd name="connsiteX51" fmla="*/ 5589758 w 6424098"/>
              <a:gd name="connsiteY51" fmla="*/ 3506453 h 6858000"/>
              <a:gd name="connsiteX52" fmla="*/ 5596144 w 6424098"/>
              <a:gd name="connsiteY52" fmla="*/ 3534624 h 6858000"/>
              <a:gd name="connsiteX53" fmla="*/ 5597750 w 6424098"/>
              <a:gd name="connsiteY53" fmla="*/ 3534129 h 6858000"/>
              <a:gd name="connsiteX54" fmla="*/ 5599700 w 6424098"/>
              <a:gd name="connsiteY54" fmla="*/ 3547221 h 6858000"/>
              <a:gd name="connsiteX55" fmla="*/ 5615031 w 6424098"/>
              <a:gd name="connsiteY55" fmla="*/ 3557482 h 6858000"/>
              <a:gd name="connsiteX56" fmla="*/ 5618377 w 6424098"/>
              <a:gd name="connsiteY56" fmla="*/ 3588431 h 6858000"/>
              <a:gd name="connsiteX57" fmla="*/ 5612155 w 6424098"/>
              <a:gd name="connsiteY57" fmla="*/ 3589869 h 6858000"/>
              <a:gd name="connsiteX58" fmla="*/ 5620843 w 6424098"/>
              <a:gd name="connsiteY58" fmla="*/ 3606745 h 6858000"/>
              <a:gd name="connsiteX59" fmla="*/ 5655472 w 6424098"/>
              <a:gd name="connsiteY59" fmla="*/ 3678877 h 6858000"/>
              <a:gd name="connsiteX60" fmla="*/ 5683015 w 6424098"/>
              <a:gd name="connsiteY60" fmla="*/ 3762025 h 6858000"/>
              <a:gd name="connsiteX61" fmla="*/ 5696643 w 6424098"/>
              <a:gd name="connsiteY61" fmla="*/ 3773888 h 6858000"/>
              <a:gd name="connsiteX62" fmla="*/ 5699203 w 6424098"/>
              <a:gd name="connsiteY62" fmla="*/ 3775823 h 6858000"/>
              <a:gd name="connsiteX63" fmla="*/ 5704824 w 6424098"/>
              <a:gd name="connsiteY63" fmla="*/ 3785966 h 6858000"/>
              <a:gd name="connsiteX64" fmla="*/ 5733539 w 6424098"/>
              <a:gd name="connsiteY64" fmla="*/ 3818457 h 6858000"/>
              <a:gd name="connsiteX65" fmla="*/ 5768491 w 6424098"/>
              <a:gd name="connsiteY65" fmla="*/ 3914399 h 6858000"/>
              <a:gd name="connsiteX66" fmla="*/ 5793123 w 6424098"/>
              <a:gd name="connsiteY66" fmla="*/ 3969952 h 6858000"/>
              <a:gd name="connsiteX67" fmla="*/ 5808321 w 6424098"/>
              <a:gd name="connsiteY67" fmla="*/ 3988153 h 6858000"/>
              <a:gd name="connsiteX68" fmla="*/ 5825621 w 6424098"/>
              <a:gd name="connsiteY68" fmla="*/ 4015525 h 6858000"/>
              <a:gd name="connsiteX69" fmla="*/ 5860672 w 6424098"/>
              <a:gd name="connsiteY69" fmla="*/ 4061579 h 6858000"/>
              <a:gd name="connsiteX70" fmla="*/ 5872173 w 6424098"/>
              <a:gd name="connsiteY70" fmla="*/ 4088497 h 6858000"/>
              <a:gd name="connsiteX71" fmla="*/ 5894095 w 6424098"/>
              <a:gd name="connsiteY71" fmla="*/ 4128857 h 6858000"/>
              <a:gd name="connsiteX72" fmla="*/ 5903513 w 6424098"/>
              <a:gd name="connsiteY72" fmla="*/ 4187661 h 6858000"/>
              <a:gd name="connsiteX73" fmla="*/ 5917114 w 6424098"/>
              <a:gd name="connsiteY73" fmla="*/ 4213096 h 6858000"/>
              <a:gd name="connsiteX74" fmla="*/ 5924233 w 6424098"/>
              <a:gd name="connsiteY74" fmla="*/ 4242060 h 6858000"/>
              <a:gd name="connsiteX75" fmla="*/ 5928910 w 6424098"/>
              <a:gd name="connsiteY75" fmla="*/ 4300973 h 6858000"/>
              <a:gd name="connsiteX76" fmla="*/ 5939320 w 6424098"/>
              <a:gd name="connsiteY76" fmla="*/ 4340435 h 6858000"/>
              <a:gd name="connsiteX77" fmla="*/ 5946705 w 6424098"/>
              <a:gd name="connsiteY77" fmla="*/ 4428051 h 6858000"/>
              <a:gd name="connsiteX78" fmla="*/ 5949261 w 6424098"/>
              <a:gd name="connsiteY78" fmla="*/ 4449185 h 6858000"/>
              <a:gd name="connsiteX79" fmla="*/ 5968960 w 6424098"/>
              <a:gd name="connsiteY79" fmla="*/ 4482655 h 6858000"/>
              <a:gd name="connsiteX80" fmla="*/ 5980106 w 6424098"/>
              <a:gd name="connsiteY80" fmla="*/ 4585087 h 6858000"/>
              <a:gd name="connsiteX81" fmla="*/ 5998138 w 6424098"/>
              <a:gd name="connsiteY81" fmla="*/ 4697518 h 6858000"/>
              <a:gd name="connsiteX82" fmla="*/ 6013516 w 6424098"/>
              <a:gd name="connsiteY82" fmla="*/ 4786619 h 6858000"/>
              <a:gd name="connsiteX83" fmla="*/ 6025404 w 6424098"/>
              <a:gd name="connsiteY83" fmla="*/ 4858148 h 6858000"/>
              <a:gd name="connsiteX84" fmla="*/ 6007749 w 6424098"/>
              <a:gd name="connsiteY84" fmla="*/ 4964715 h 6858000"/>
              <a:gd name="connsiteX85" fmla="*/ 6005269 w 6424098"/>
              <a:gd name="connsiteY85" fmla="*/ 5150567 h 6858000"/>
              <a:gd name="connsiteX86" fmla="*/ 6001127 w 6424098"/>
              <a:gd name="connsiteY86" fmla="*/ 5164609 h 6858000"/>
              <a:gd name="connsiteX87" fmla="*/ 5998514 w 6424098"/>
              <a:gd name="connsiteY87" fmla="*/ 5189673 h 6858000"/>
              <a:gd name="connsiteX88" fmla="*/ 6018409 w 6424098"/>
              <a:gd name="connsiteY88" fmla="*/ 5227157 h 6858000"/>
              <a:gd name="connsiteX89" fmla="*/ 6036748 w 6424098"/>
              <a:gd name="connsiteY89" fmla="*/ 5322752 h 6858000"/>
              <a:gd name="connsiteX90" fmla="*/ 6036943 w 6424098"/>
              <a:gd name="connsiteY90" fmla="*/ 5329480 h 6858000"/>
              <a:gd name="connsiteX91" fmla="*/ 6037677 w 6424098"/>
              <a:gd name="connsiteY91" fmla="*/ 5354807 h 6858000"/>
              <a:gd name="connsiteX92" fmla="*/ 6039728 w 6424098"/>
              <a:gd name="connsiteY92" fmla="*/ 5359416 h 6858000"/>
              <a:gd name="connsiteX93" fmla="*/ 6053435 w 6424098"/>
              <a:gd name="connsiteY93" fmla="*/ 5387547 h 6858000"/>
              <a:gd name="connsiteX94" fmla="*/ 6065933 w 6424098"/>
              <a:gd name="connsiteY94" fmla="*/ 5443002 h 6858000"/>
              <a:gd name="connsiteX95" fmla="*/ 6068640 w 6424098"/>
              <a:gd name="connsiteY95" fmla="*/ 5474503 h 6858000"/>
              <a:gd name="connsiteX96" fmla="*/ 6080922 w 6424098"/>
              <a:gd name="connsiteY96" fmla="*/ 5561070 h 6858000"/>
              <a:gd name="connsiteX97" fmla="*/ 6096949 w 6424098"/>
              <a:gd name="connsiteY97" fmla="*/ 5648179 h 6858000"/>
              <a:gd name="connsiteX98" fmla="*/ 6125703 w 6424098"/>
              <a:gd name="connsiteY98" fmla="*/ 5692894 h 6858000"/>
              <a:gd name="connsiteX99" fmla="*/ 6121353 w 6424098"/>
              <a:gd name="connsiteY99" fmla="*/ 5721725 h 6858000"/>
              <a:gd name="connsiteX100" fmla="*/ 6121607 w 6424098"/>
              <a:gd name="connsiteY100" fmla="*/ 5721959 h 6858000"/>
              <a:gd name="connsiteX101" fmla="*/ 6127024 w 6424098"/>
              <a:gd name="connsiteY101" fmla="*/ 5786902 h 6858000"/>
              <a:gd name="connsiteX102" fmla="*/ 6127519 w 6424098"/>
              <a:gd name="connsiteY102" fmla="*/ 5865775 h 6858000"/>
              <a:gd name="connsiteX103" fmla="*/ 6119217 w 6424098"/>
              <a:gd name="connsiteY103" fmla="*/ 5888542 h 6858000"/>
              <a:gd name="connsiteX104" fmla="*/ 6102493 w 6424098"/>
              <a:gd name="connsiteY104" fmla="*/ 5928602 h 6858000"/>
              <a:gd name="connsiteX105" fmla="*/ 6056863 w 6424098"/>
              <a:gd name="connsiteY105" fmla="*/ 6000643 h 6858000"/>
              <a:gd name="connsiteX106" fmla="*/ 6045436 w 6424098"/>
              <a:gd name="connsiteY106" fmla="*/ 6124480 h 6858000"/>
              <a:gd name="connsiteX107" fmla="*/ 6030489 w 6424098"/>
              <a:gd name="connsiteY107" fmla="*/ 6317666 h 6858000"/>
              <a:gd name="connsiteX108" fmla="*/ 6007492 w 6424098"/>
              <a:gd name="connsiteY108" fmla="*/ 6440818 h 6858000"/>
              <a:gd name="connsiteX109" fmla="*/ 6009467 w 6424098"/>
              <a:gd name="connsiteY109" fmla="*/ 6487076 h 6858000"/>
              <a:gd name="connsiteX110" fmla="*/ 5995064 w 6424098"/>
              <a:gd name="connsiteY110" fmla="*/ 6540791 h 6858000"/>
              <a:gd name="connsiteX111" fmla="*/ 6004510 w 6424098"/>
              <a:gd name="connsiteY111" fmla="*/ 6599256 h 6858000"/>
              <a:gd name="connsiteX112" fmla="*/ 5986207 w 6424098"/>
              <a:gd name="connsiteY112" fmla="*/ 6695855 h 6858000"/>
              <a:gd name="connsiteX113" fmla="*/ 5979428 w 6424098"/>
              <a:gd name="connsiteY113" fmla="*/ 6754678 h 6858000"/>
              <a:gd name="connsiteX114" fmla="*/ 5983398 w 6424098"/>
              <a:gd name="connsiteY114" fmla="*/ 6778641 h 6858000"/>
              <a:gd name="connsiteX115" fmla="*/ 5984543 w 6424098"/>
              <a:gd name="connsiteY115" fmla="*/ 6811016 h 6858000"/>
              <a:gd name="connsiteX116" fmla="*/ 5979671 w 6424098"/>
              <a:gd name="connsiteY116" fmla="*/ 6858000 h 6858000"/>
              <a:gd name="connsiteX117" fmla="*/ 0 w 6424098"/>
              <a:gd name="connsiteY117" fmla="*/ 6858000 h 6858000"/>
              <a:gd name="connsiteX118" fmla="*/ 0 w 6424098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13516 w 6127519"/>
              <a:gd name="connsiteY82" fmla="*/ 4786619 h 6858000"/>
              <a:gd name="connsiteX83" fmla="*/ 6025404 w 6127519"/>
              <a:gd name="connsiteY83" fmla="*/ 4858148 h 6858000"/>
              <a:gd name="connsiteX84" fmla="*/ 6007749 w 6127519"/>
              <a:gd name="connsiteY84" fmla="*/ 4964715 h 6858000"/>
              <a:gd name="connsiteX85" fmla="*/ 6005269 w 6127519"/>
              <a:gd name="connsiteY85" fmla="*/ 5150567 h 6858000"/>
              <a:gd name="connsiteX86" fmla="*/ 6001127 w 6127519"/>
              <a:gd name="connsiteY86" fmla="*/ 5164609 h 6858000"/>
              <a:gd name="connsiteX87" fmla="*/ 5998514 w 6127519"/>
              <a:gd name="connsiteY87" fmla="*/ 5189673 h 6858000"/>
              <a:gd name="connsiteX88" fmla="*/ 6018409 w 6127519"/>
              <a:gd name="connsiteY88" fmla="*/ 5227157 h 6858000"/>
              <a:gd name="connsiteX89" fmla="*/ 6036748 w 6127519"/>
              <a:gd name="connsiteY89" fmla="*/ 5322752 h 6858000"/>
              <a:gd name="connsiteX90" fmla="*/ 6036943 w 6127519"/>
              <a:gd name="connsiteY90" fmla="*/ 5329480 h 6858000"/>
              <a:gd name="connsiteX91" fmla="*/ 6037677 w 6127519"/>
              <a:gd name="connsiteY91" fmla="*/ 5354807 h 6858000"/>
              <a:gd name="connsiteX92" fmla="*/ 6039728 w 6127519"/>
              <a:gd name="connsiteY92" fmla="*/ 5359416 h 6858000"/>
              <a:gd name="connsiteX93" fmla="*/ 6053435 w 6127519"/>
              <a:gd name="connsiteY93" fmla="*/ 5387547 h 6858000"/>
              <a:gd name="connsiteX94" fmla="*/ 6065933 w 6127519"/>
              <a:gd name="connsiteY94" fmla="*/ 5443002 h 6858000"/>
              <a:gd name="connsiteX95" fmla="*/ 6068640 w 6127519"/>
              <a:gd name="connsiteY95" fmla="*/ 5474503 h 6858000"/>
              <a:gd name="connsiteX96" fmla="*/ 6080922 w 6127519"/>
              <a:gd name="connsiteY96" fmla="*/ 5561070 h 6858000"/>
              <a:gd name="connsiteX97" fmla="*/ 6096949 w 6127519"/>
              <a:gd name="connsiteY97" fmla="*/ 5648179 h 6858000"/>
              <a:gd name="connsiteX98" fmla="*/ 6125703 w 6127519"/>
              <a:gd name="connsiteY98" fmla="*/ 5692894 h 6858000"/>
              <a:gd name="connsiteX99" fmla="*/ 6121353 w 6127519"/>
              <a:gd name="connsiteY99" fmla="*/ 5721725 h 6858000"/>
              <a:gd name="connsiteX100" fmla="*/ 6121607 w 6127519"/>
              <a:gd name="connsiteY100" fmla="*/ 5721959 h 6858000"/>
              <a:gd name="connsiteX101" fmla="*/ 6127024 w 6127519"/>
              <a:gd name="connsiteY101" fmla="*/ 5786902 h 6858000"/>
              <a:gd name="connsiteX102" fmla="*/ 6127519 w 6127519"/>
              <a:gd name="connsiteY102" fmla="*/ 5865775 h 6858000"/>
              <a:gd name="connsiteX103" fmla="*/ 6119217 w 6127519"/>
              <a:gd name="connsiteY103" fmla="*/ 5888542 h 6858000"/>
              <a:gd name="connsiteX104" fmla="*/ 6102493 w 6127519"/>
              <a:gd name="connsiteY104" fmla="*/ 5928602 h 6858000"/>
              <a:gd name="connsiteX105" fmla="*/ 6056863 w 6127519"/>
              <a:gd name="connsiteY105" fmla="*/ 6000643 h 6858000"/>
              <a:gd name="connsiteX106" fmla="*/ 6045436 w 6127519"/>
              <a:gd name="connsiteY106" fmla="*/ 6124480 h 6858000"/>
              <a:gd name="connsiteX107" fmla="*/ 6030489 w 6127519"/>
              <a:gd name="connsiteY107" fmla="*/ 6317666 h 6858000"/>
              <a:gd name="connsiteX108" fmla="*/ 6007492 w 6127519"/>
              <a:gd name="connsiteY108" fmla="*/ 6440818 h 6858000"/>
              <a:gd name="connsiteX109" fmla="*/ 6009467 w 6127519"/>
              <a:gd name="connsiteY109" fmla="*/ 6487076 h 6858000"/>
              <a:gd name="connsiteX110" fmla="*/ 5995064 w 6127519"/>
              <a:gd name="connsiteY110" fmla="*/ 6540791 h 6858000"/>
              <a:gd name="connsiteX111" fmla="*/ 6004510 w 6127519"/>
              <a:gd name="connsiteY111" fmla="*/ 6599256 h 6858000"/>
              <a:gd name="connsiteX112" fmla="*/ 5986207 w 6127519"/>
              <a:gd name="connsiteY112" fmla="*/ 6695855 h 6858000"/>
              <a:gd name="connsiteX113" fmla="*/ 5979428 w 6127519"/>
              <a:gd name="connsiteY113" fmla="*/ 6754678 h 6858000"/>
              <a:gd name="connsiteX114" fmla="*/ 5983398 w 6127519"/>
              <a:gd name="connsiteY114" fmla="*/ 6778641 h 6858000"/>
              <a:gd name="connsiteX115" fmla="*/ 5984543 w 6127519"/>
              <a:gd name="connsiteY115" fmla="*/ 6811016 h 6858000"/>
              <a:gd name="connsiteX116" fmla="*/ 5979671 w 6127519"/>
              <a:gd name="connsiteY116" fmla="*/ 6858000 h 6858000"/>
              <a:gd name="connsiteX117" fmla="*/ 0 w 6127519"/>
              <a:gd name="connsiteY117" fmla="*/ 6858000 h 6858000"/>
              <a:gd name="connsiteX118" fmla="*/ 0 w 6127519"/>
              <a:gd name="connsiteY11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25404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33539 w 6127519"/>
              <a:gd name="connsiteY64" fmla="*/ 3818457 h 6858000"/>
              <a:gd name="connsiteX65" fmla="*/ 5768491 w 6127519"/>
              <a:gd name="connsiteY65" fmla="*/ 3914399 h 6858000"/>
              <a:gd name="connsiteX66" fmla="*/ 5793123 w 6127519"/>
              <a:gd name="connsiteY66" fmla="*/ 3969952 h 6858000"/>
              <a:gd name="connsiteX67" fmla="*/ 5808321 w 6127519"/>
              <a:gd name="connsiteY67" fmla="*/ 3988153 h 6858000"/>
              <a:gd name="connsiteX68" fmla="*/ 5825621 w 6127519"/>
              <a:gd name="connsiteY68" fmla="*/ 4015525 h 6858000"/>
              <a:gd name="connsiteX69" fmla="*/ 5860672 w 6127519"/>
              <a:gd name="connsiteY69" fmla="*/ 4061579 h 6858000"/>
              <a:gd name="connsiteX70" fmla="*/ 5872173 w 6127519"/>
              <a:gd name="connsiteY70" fmla="*/ 4088497 h 6858000"/>
              <a:gd name="connsiteX71" fmla="*/ 5894095 w 6127519"/>
              <a:gd name="connsiteY71" fmla="*/ 4128857 h 6858000"/>
              <a:gd name="connsiteX72" fmla="*/ 5903513 w 6127519"/>
              <a:gd name="connsiteY72" fmla="*/ 4187661 h 6858000"/>
              <a:gd name="connsiteX73" fmla="*/ 5917114 w 6127519"/>
              <a:gd name="connsiteY73" fmla="*/ 4213096 h 6858000"/>
              <a:gd name="connsiteX74" fmla="*/ 5924233 w 6127519"/>
              <a:gd name="connsiteY74" fmla="*/ 4242060 h 6858000"/>
              <a:gd name="connsiteX75" fmla="*/ 5928910 w 6127519"/>
              <a:gd name="connsiteY75" fmla="*/ 4300973 h 6858000"/>
              <a:gd name="connsiteX76" fmla="*/ 5939320 w 6127519"/>
              <a:gd name="connsiteY76" fmla="*/ 4340435 h 6858000"/>
              <a:gd name="connsiteX77" fmla="*/ 5946705 w 6127519"/>
              <a:gd name="connsiteY77" fmla="*/ 4428051 h 6858000"/>
              <a:gd name="connsiteX78" fmla="*/ 5949261 w 6127519"/>
              <a:gd name="connsiteY78" fmla="*/ 4449185 h 6858000"/>
              <a:gd name="connsiteX79" fmla="*/ 5968960 w 6127519"/>
              <a:gd name="connsiteY79" fmla="*/ 4482655 h 6858000"/>
              <a:gd name="connsiteX80" fmla="*/ 5980106 w 6127519"/>
              <a:gd name="connsiteY80" fmla="*/ 4585087 h 6858000"/>
              <a:gd name="connsiteX81" fmla="*/ 5998138 w 6127519"/>
              <a:gd name="connsiteY81" fmla="*/ 4697518 h 6858000"/>
              <a:gd name="connsiteX82" fmla="*/ 6007819 w 6127519"/>
              <a:gd name="connsiteY82" fmla="*/ 4858148 h 6858000"/>
              <a:gd name="connsiteX83" fmla="*/ 6007749 w 6127519"/>
              <a:gd name="connsiteY83" fmla="*/ 4964715 h 6858000"/>
              <a:gd name="connsiteX84" fmla="*/ 6005269 w 6127519"/>
              <a:gd name="connsiteY84" fmla="*/ 5150567 h 6858000"/>
              <a:gd name="connsiteX85" fmla="*/ 6001127 w 6127519"/>
              <a:gd name="connsiteY85" fmla="*/ 5164609 h 6858000"/>
              <a:gd name="connsiteX86" fmla="*/ 5998514 w 6127519"/>
              <a:gd name="connsiteY86" fmla="*/ 5189673 h 6858000"/>
              <a:gd name="connsiteX87" fmla="*/ 6018409 w 6127519"/>
              <a:gd name="connsiteY87" fmla="*/ 5227157 h 6858000"/>
              <a:gd name="connsiteX88" fmla="*/ 6036748 w 6127519"/>
              <a:gd name="connsiteY88" fmla="*/ 5322752 h 6858000"/>
              <a:gd name="connsiteX89" fmla="*/ 6036943 w 6127519"/>
              <a:gd name="connsiteY89" fmla="*/ 5329480 h 6858000"/>
              <a:gd name="connsiteX90" fmla="*/ 6037677 w 6127519"/>
              <a:gd name="connsiteY90" fmla="*/ 5354807 h 6858000"/>
              <a:gd name="connsiteX91" fmla="*/ 6039728 w 6127519"/>
              <a:gd name="connsiteY91" fmla="*/ 5359416 h 6858000"/>
              <a:gd name="connsiteX92" fmla="*/ 6053435 w 6127519"/>
              <a:gd name="connsiteY92" fmla="*/ 5387547 h 6858000"/>
              <a:gd name="connsiteX93" fmla="*/ 6065933 w 6127519"/>
              <a:gd name="connsiteY93" fmla="*/ 5443002 h 6858000"/>
              <a:gd name="connsiteX94" fmla="*/ 6068640 w 6127519"/>
              <a:gd name="connsiteY94" fmla="*/ 5474503 h 6858000"/>
              <a:gd name="connsiteX95" fmla="*/ 6080922 w 6127519"/>
              <a:gd name="connsiteY95" fmla="*/ 5561070 h 6858000"/>
              <a:gd name="connsiteX96" fmla="*/ 6096949 w 6127519"/>
              <a:gd name="connsiteY96" fmla="*/ 5648179 h 6858000"/>
              <a:gd name="connsiteX97" fmla="*/ 6125703 w 6127519"/>
              <a:gd name="connsiteY97" fmla="*/ 5692894 h 6858000"/>
              <a:gd name="connsiteX98" fmla="*/ 6121353 w 6127519"/>
              <a:gd name="connsiteY98" fmla="*/ 5721725 h 6858000"/>
              <a:gd name="connsiteX99" fmla="*/ 6121607 w 6127519"/>
              <a:gd name="connsiteY99" fmla="*/ 5721959 h 6858000"/>
              <a:gd name="connsiteX100" fmla="*/ 6127024 w 6127519"/>
              <a:gd name="connsiteY100" fmla="*/ 5786902 h 6858000"/>
              <a:gd name="connsiteX101" fmla="*/ 6127519 w 6127519"/>
              <a:gd name="connsiteY101" fmla="*/ 5865775 h 6858000"/>
              <a:gd name="connsiteX102" fmla="*/ 6119217 w 6127519"/>
              <a:gd name="connsiteY102" fmla="*/ 5888542 h 6858000"/>
              <a:gd name="connsiteX103" fmla="*/ 6102493 w 6127519"/>
              <a:gd name="connsiteY103" fmla="*/ 5928602 h 6858000"/>
              <a:gd name="connsiteX104" fmla="*/ 6056863 w 6127519"/>
              <a:gd name="connsiteY104" fmla="*/ 6000643 h 6858000"/>
              <a:gd name="connsiteX105" fmla="*/ 6045436 w 6127519"/>
              <a:gd name="connsiteY105" fmla="*/ 6124480 h 6858000"/>
              <a:gd name="connsiteX106" fmla="*/ 6030489 w 6127519"/>
              <a:gd name="connsiteY106" fmla="*/ 6317666 h 6858000"/>
              <a:gd name="connsiteX107" fmla="*/ 6007492 w 6127519"/>
              <a:gd name="connsiteY107" fmla="*/ 6440818 h 6858000"/>
              <a:gd name="connsiteX108" fmla="*/ 6009467 w 6127519"/>
              <a:gd name="connsiteY108" fmla="*/ 6487076 h 6858000"/>
              <a:gd name="connsiteX109" fmla="*/ 5995064 w 6127519"/>
              <a:gd name="connsiteY109" fmla="*/ 6540791 h 6858000"/>
              <a:gd name="connsiteX110" fmla="*/ 6004510 w 6127519"/>
              <a:gd name="connsiteY110" fmla="*/ 6599256 h 6858000"/>
              <a:gd name="connsiteX111" fmla="*/ 5986207 w 6127519"/>
              <a:gd name="connsiteY111" fmla="*/ 6695855 h 6858000"/>
              <a:gd name="connsiteX112" fmla="*/ 5979428 w 6127519"/>
              <a:gd name="connsiteY112" fmla="*/ 6754678 h 6858000"/>
              <a:gd name="connsiteX113" fmla="*/ 5983398 w 6127519"/>
              <a:gd name="connsiteY113" fmla="*/ 6778641 h 6858000"/>
              <a:gd name="connsiteX114" fmla="*/ 5984543 w 6127519"/>
              <a:gd name="connsiteY114" fmla="*/ 6811016 h 6858000"/>
              <a:gd name="connsiteX115" fmla="*/ 5979671 w 6127519"/>
              <a:gd name="connsiteY115" fmla="*/ 6858000 h 6858000"/>
              <a:gd name="connsiteX116" fmla="*/ 0 w 6127519"/>
              <a:gd name="connsiteY116" fmla="*/ 6858000 h 6858000"/>
              <a:gd name="connsiteX117" fmla="*/ 0 w 6127519"/>
              <a:gd name="connsiteY11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04824 w 6127519"/>
              <a:gd name="connsiteY63" fmla="*/ 3785966 h 6858000"/>
              <a:gd name="connsiteX64" fmla="*/ 5768491 w 6127519"/>
              <a:gd name="connsiteY64" fmla="*/ 3914399 h 6858000"/>
              <a:gd name="connsiteX65" fmla="*/ 5793123 w 6127519"/>
              <a:gd name="connsiteY65" fmla="*/ 3969952 h 6858000"/>
              <a:gd name="connsiteX66" fmla="*/ 5808321 w 6127519"/>
              <a:gd name="connsiteY66" fmla="*/ 3988153 h 6858000"/>
              <a:gd name="connsiteX67" fmla="*/ 5825621 w 6127519"/>
              <a:gd name="connsiteY67" fmla="*/ 4015525 h 6858000"/>
              <a:gd name="connsiteX68" fmla="*/ 5860672 w 6127519"/>
              <a:gd name="connsiteY68" fmla="*/ 4061579 h 6858000"/>
              <a:gd name="connsiteX69" fmla="*/ 5872173 w 6127519"/>
              <a:gd name="connsiteY69" fmla="*/ 4088497 h 6858000"/>
              <a:gd name="connsiteX70" fmla="*/ 5894095 w 6127519"/>
              <a:gd name="connsiteY70" fmla="*/ 4128857 h 6858000"/>
              <a:gd name="connsiteX71" fmla="*/ 5903513 w 6127519"/>
              <a:gd name="connsiteY71" fmla="*/ 4187661 h 6858000"/>
              <a:gd name="connsiteX72" fmla="*/ 5917114 w 6127519"/>
              <a:gd name="connsiteY72" fmla="*/ 4213096 h 6858000"/>
              <a:gd name="connsiteX73" fmla="*/ 5924233 w 6127519"/>
              <a:gd name="connsiteY73" fmla="*/ 4242060 h 6858000"/>
              <a:gd name="connsiteX74" fmla="*/ 5928910 w 6127519"/>
              <a:gd name="connsiteY74" fmla="*/ 4300973 h 6858000"/>
              <a:gd name="connsiteX75" fmla="*/ 5939320 w 6127519"/>
              <a:gd name="connsiteY75" fmla="*/ 4340435 h 6858000"/>
              <a:gd name="connsiteX76" fmla="*/ 5946705 w 6127519"/>
              <a:gd name="connsiteY76" fmla="*/ 4428051 h 6858000"/>
              <a:gd name="connsiteX77" fmla="*/ 5949261 w 6127519"/>
              <a:gd name="connsiteY77" fmla="*/ 4449185 h 6858000"/>
              <a:gd name="connsiteX78" fmla="*/ 5968960 w 6127519"/>
              <a:gd name="connsiteY78" fmla="*/ 4482655 h 6858000"/>
              <a:gd name="connsiteX79" fmla="*/ 5980106 w 6127519"/>
              <a:gd name="connsiteY79" fmla="*/ 4585087 h 6858000"/>
              <a:gd name="connsiteX80" fmla="*/ 5998138 w 6127519"/>
              <a:gd name="connsiteY80" fmla="*/ 4697518 h 6858000"/>
              <a:gd name="connsiteX81" fmla="*/ 6007819 w 6127519"/>
              <a:gd name="connsiteY81" fmla="*/ 4858148 h 6858000"/>
              <a:gd name="connsiteX82" fmla="*/ 6007749 w 6127519"/>
              <a:gd name="connsiteY82" fmla="*/ 4964715 h 6858000"/>
              <a:gd name="connsiteX83" fmla="*/ 6005269 w 6127519"/>
              <a:gd name="connsiteY83" fmla="*/ 5150567 h 6858000"/>
              <a:gd name="connsiteX84" fmla="*/ 6001127 w 6127519"/>
              <a:gd name="connsiteY84" fmla="*/ 5164609 h 6858000"/>
              <a:gd name="connsiteX85" fmla="*/ 5998514 w 6127519"/>
              <a:gd name="connsiteY85" fmla="*/ 5189673 h 6858000"/>
              <a:gd name="connsiteX86" fmla="*/ 6018409 w 6127519"/>
              <a:gd name="connsiteY86" fmla="*/ 5227157 h 6858000"/>
              <a:gd name="connsiteX87" fmla="*/ 6036748 w 6127519"/>
              <a:gd name="connsiteY87" fmla="*/ 5322752 h 6858000"/>
              <a:gd name="connsiteX88" fmla="*/ 6036943 w 6127519"/>
              <a:gd name="connsiteY88" fmla="*/ 5329480 h 6858000"/>
              <a:gd name="connsiteX89" fmla="*/ 6037677 w 6127519"/>
              <a:gd name="connsiteY89" fmla="*/ 5354807 h 6858000"/>
              <a:gd name="connsiteX90" fmla="*/ 6039728 w 6127519"/>
              <a:gd name="connsiteY90" fmla="*/ 5359416 h 6858000"/>
              <a:gd name="connsiteX91" fmla="*/ 6053435 w 6127519"/>
              <a:gd name="connsiteY91" fmla="*/ 5387547 h 6858000"/>
              <a:gd name="connsiteX92" fmla="*/ 6065933 w 6127519"/>
              <a:gd name="connsiteY92" fmla="*/ 5443002 h 6858000"/>
              <a:gd name="connsiteX93" fmla="*/ 6068640 w 6127519"/>
              <a:gd name="connsiteY93" fmla="*/ 5474503 h 6858000"/>
              <a:gd name="connsiteX94" fmla="*/ 6080922 w 6127519"/>
              <a:gd name="connsiteY94" fmla="*/ 5561070 h 6858000"/>
              <a:gd name="connsiteX95" fmla="*/ 6096949 w 6127519"/>
              <a:gd name="connsiteY95" fmla="*/ 5648179 h 6858000"/>
              <a:gd name="connsiteX96" fmla="*/ 6125703 w 6127519"/>
              <a:gd name="connsiteY96" fmla="*/ 5692894 h 6858000"/>
              <a:gd name="connsiteX97" fmla="*/ 6121353 w 6127519"/>
              <a:gd name="connsiteY97" fmla="*/ 5721725 h 6858000"/>
              <a:gd name="connsiteX98" fmla="*/ 6121607 w 6127519"/>
              <a:gd name="connsiteY98" fmla="*/ 5721959 h 6858000"/>
              <a:gd name="connsiteX99" fmla="*/ 6127024 w 6127519"/>
              <a:gd name="connsiteY99" fmla="*/ 5786902 h 6858000"/>
              <a:gd name="connsiteX100" fmla="*/ 6127519 w 6127519"/>
              <a:gd name="connsiteY100" fmla="*/ 5865775 h 6858000"/>
              <a:gd name="connsiteX101" fmla="*/ 6119217 w 6127519"/>
              <a:gd name="connsiteY101" fmla="*/ 5888542 h 6858000"/>
              <a:gd name="connsiteX102" fmla="*/ 6102493 w 6127519"/>
              <a:gd name="connsiteY102" fmla="*/ 5928602 h 6858000"/>
              <a:gd name="connsiteX103" fmla="*/ 6056863 w 6127519"/>
              <a:gd name="connsiteY103" fmla="*/ 6000643 h 6858000"/>
              <a:gd name="connsiteX104" fmla="*/ 6045436 w 6127519"/>
              <a:gd name="connsiteY104" fmla="*/ 6124480 h 6858000"/>
              <a:gd name="connsiteX105" fmla="*/ 6030489 w 6127519"/>
              <a:gd name="connsiteY105" fmla="*/ 6317666 h 6858000"/>
              <a:gd name="connsiteX106" fmla="*/ 6007492 w 6127519"/>
              <a:gd name="connsiteY106" fmla="*/ 6440818 h 6858000"/>
              <a:gd name="connsiteX107" fmla="*/ 6009467 w 6127519"/>
              <a:gd name="connsiteY107" fmla="*/ 6487076 h 6858000"/>
              <a:gd name="connsiteX108" fmla="*/ 5995064 w 6127519"/>
              <a:gd name="connsiteY108" fmla="*/ 6540791 h 6858000"/>
              <a:gd name="connsiteX109" fmla="*/ 6004510 w 6127519"/>
              <a:gd name="connsiteY109" fmla="*/ 6599256 h 6858000"/>
              <a:gd name="connsiteX110" fmla="*/ 5986207 w 6127519"/>
              <a:gd name="connsiteY110" fmla="*/ 6695855 h 6858000"/>
              <a:gd name="connsiteX111" fmla="*/ 5979428 w 6127519"/>
              <a:gd name="connsiteY111" fmla="*/ 6754678 h 6858000"/>
              <a:gd name="connsiteX112" fmla="*/ 5983398 w 6127519"/>
              <a:gd name="connsiteY112" fmla="*/ 6778641 h 6858000"/>
              <a:gd name="connsiteX113" fmla="*/ 5984543 w 6127519"/>
              <a:gd name="connsiteY113" fmla="*/ 6811016 h 6858000"/>
              <a:gd name="connsiteX114" fmla="*/ 5979671 w 6127519"/>
              <a:gd name="connsiteY114" fmla="*/ 6858000 h 6858000"/>
              <a:gd name="connsiteX115" fmla="*/ 0 w 6127519"/>
              <a:gd name="connsiteY115" fmla="*/ 6858000 h 6858000"/>
              <a:gd name="connsiteX116" fmla="*/ 0 w 6127519"/>
              <a:gd name="connsiteY11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699203 w 6127519"/>
              <a:gd name="connsiteY62" fmla="*/ 3775823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66839 w 6127519"/>
              <a:gd name="connsiteY50" fmla="*/ 3345295 h 6858000"/>
              <a:gd name="connsiteX51" fmla="*/ 5589758 w 6127519"/>
              <a:gd name="connsiteY51" fmla="*/ 3506453 h 6858000"/>
              <a:gd name="connsiteX52" fmla="*/ 5596144 w 6127519"/>
              <a:gd name="connsiteY52" fmla="*/ 3534624 h 6858000"/>
              <a:gd name="connsiteX53" fmla="*/ 5597750 w 6127519"/>
              <a:gd name="connsiteY53" fmla="*/ 3534129 h 6858000"/>
              <a:gd name="connsiteX54" fmla="*/ 5599700 w 6127519"/>
              <a:gd name="connsiteY54" fmla="*/ 3547221 h 6858000"/>
              <a:gd name="connsiteX55" fmla="*/ 5615031 w 6127519"/>
              <a:gd name="connsiteY55" fmla="*/ 3557482 h 6858000"/>
              <a:gd name="connsiteX56" fmla="*/ 5618377 w 6127519"/>
              <a:gd name="connsiteY56" fmla="*/ 3588431 h 6858000"/>
              <a:gd name="connsiteX57" fmla="*/ 5612155 w 6127519"/>
              <a:gd name="connsiteY57" fmla="*/ 3589869 h 6858000"/>
              <a:gd name="connsiteX58" fmla="*/ 5620843 w 6127519"/>
              <a:gd name="connsiteY58" fmla="*/ 3606745 h 6858000"/>
              <a:gd name="connsiteX59" fmla="*/ 5655472 w 6127519"/>
              <a:gd name="connsiteY59" fmla="*/ 3678877 h 6858000"/>
              <a:gd name="connsiteX60" fmla="*/ 5683015 w 6127519"/>
              <a:gd name="connsiteY60" fmla="*/ 3762025 h 6858000"/>
              <a:gd name="connsiteX61" fmla="*/ 5696643 w 6127519"/>
              <a:gd name="connsiteY61" fmla="*/ 3773888 h 6858000"/>
              <a:gd name="connsiteX62" fmla="*/ 5707995 w 6127519"/>
              <a:gd name="connsiteY62" fmla="*/ 3781685 h 6858000"/>
              <a:gd name="connsiteX63" fmla="*/ 5768491 w 6127519"/>
              <a:gd name="connsiteY63" fmla="*/ 3914399 h 6858000"/>
              <a:gd name="connsiteX64" fmla="*/ 5793123 w 6127519"/>
              <a:gd name="connsiteY64" fmla="*/ 3969952 h 6858000"/>
              <a:gd name="connsiteX65" fmla="*/ 5808321 w 6127519"/>
              <a:gd name="connsiteY65" fmla="*/ 3988153 h 6858000"/>
              <a:gd name="connsiteX66" fmla="*/ 5825621 w 6127519"/>
              <a:gd name="connsiteY66" fmla="*/ 4015525 h 6858000"/>
              <a:gd name="connsiteX67" fmla="*/ 5860672 w 6127519"/>
              <a:gd name="connsiteY67" fmla="*/ 4061579 h 6858000"/>
              <a:gd name="connsiteX68" fmla="*/ 5872173 w 6127519"/>
              <a:gd name="connsiteY68" fmla="*/ 4088497 h 6858000"/>
              <a:gd name="connsiteX69" fmla="*/ 5894095 w 6127519"/>
              <a:gd name="connsiteY69" fmla="*/ 4128857 h 6858000"/>
              <a:gd name="connsiteX70" fmla="*/ 5903513 w 6127519"/>
              <a:gd name="connsiteY70" fmla="*/ 4187661 h 6858000"/>
              <a:gd name="connsiteX71" fmla="*/ 5917114 w 6127519"/>
              <a:gd name="connsiteY71" fmla="*/ 4213096 h 6858000"/>
              <a:gd name="connsiteX72" fmla="*/ 5924233 w 6127519"/>
              <a:gd name="connsiteY72" fmla="*/ 4242060 h 6858000"/>
              <a:gd name="connsiteX73" fmla="*/ 5928910 w 6127519"/>
              <a:gd name="connsiteY73" fmla="*/ 4300973 h 6858000"/>
              <a:gd name="connsiteX74" fmla="*/ 5939320 w 6127519"/>
              <a:gd name="connsiteY74" fmla="*/ 4340435 h 6858000"/>
              <a:gd name="connsiteX75" fmla="*/ 5946705 w 6127519"/>
              <a:gd name="connsiteY75" fmla="*/ 4428051 h 6858000"/>
              <a:gd name="connsiteX76" fmla="*/ 5949261 w 6127519"/>
              <a:gd name="connsiteY76" fmla="*/ 4449185 h 6858000"/>
              <a:gd name="connsiteX77" fmla="*/ 5968960 w 6127519"/>
              <a:gd name="connsiteY77" fmla="*/ 4482655 h 6858000"/>
              <a:gd name="connsiteX78" fmla="*/ 5980106 w 6127519"/>
              <a:gd name="connsiteY78" fmla="*/ 4585087 h 6858000"/>
              <a:gd name="connsiteX79" fmla="*/ 5998138 w 6127519"/>
              <a:gd name="connsiteY79" fmla="*/ 4697518 h 6858000"/>
              <a:gd name="connsiteX80" fmla="*/ 6007819 w 6127519"/>
              <a:gd name="connsiteY80" fmla="*/ 4858148 h 6858000"/>
              <a:gd name="connsiteX81" fmla="*/ 6007749 w 6127519"/>
              <a:gd name="connsiteY81" fmla="*/ 4964715 h 6858000"/>
              <a:gd name="connsiteX82" fmla="*/ 6005269 w 6127519"/>
              <a:gd name="connsiteY82" fmla="*/ 5150567 h 6858000"/>
              <a:gd name="connsiteX83" fmla="*/ 6001127 w 6127519"/>
              <a:gd name="connsiteY83" fmla="*/ 5164609 h 6858000"/>
              <a:gd name="connsiteX84" fmla="*/ 5998514 w 6127519"/>
              <a:gd name="connsiteY84" fmla="*/ 5189673 h 6858000"/>
              <a:gd name="connsiteX85" fmla="*/ 6018409 w 6127519"/>
              <a:gd name="connsiteY85" fmla="*/ 5227157 h 6858000"/>
              <a:gd name="connsiteX86" fmla="*/ 6036748 w 6127519"/>
              <a:gd name="connsiteY86" fmla="*/ 5322752 h 6858000"/>
              <a:gd name="connsiteX87" fmla="*/ 6036943 w 6127519"/>
              <a:gd name="connsiteY87" fmla="*/ 5329480 h 6858000"/>
              <a:gd name="connsiteX88" fmla="*/ 6037677 w 6127519"/>
              <a:gd name="connsiteY88" fmla="*/ 5354807 h 6858000"/>
              <a:gd name="connsiteX89" fmla="*/ 6039728 w 6127519"/>
              <a:gd name="connsiteY89" fmla="*/ 5359416 h 6858000"/>
              <a:gd name="connsiteX90" fmla="*/ 6053435 w 6127519"/>
              <a:gd name="connsiteY90" fmla="*/ 5387547 h 6858000"/>
              <a:gd name="connsiteX91" fmla="*/ 6065933 w 6127519"/>
              <a:gd name="connsiteY91" fmla="*/ 5443002 h 6858000"/>
              <a:gd name="connsiteX92" fmla="*/ 6068640 w 6127519"/>
              <a:gd name="connsiteY92" fmla="*/ 5474503 h 6858000"/>
              <a:gd name="connsiteX93" fmla="*/ 6080922 w 6127519"/>
              <a:gd name="connsiteY93" fmla="*/ 5561070 h 6858000"/>
              <a:gd name="connsiteX94" fmla="*/ 6096949 w 6127519"/>
              <a:gd name="connsiteY94" fmla="*/ 5648179 h 6858000"/>
              <a:gd name="connsiteX95" fmla="*/ 6125703 w 6127519"/>
              <a:gd name="connsiteY95" fmla="*/ 5692894 h 6858000"/>
              <a:gd name="connsiteX96" fmla="*/ 6121353 w 6127519"/>
              <a:gd name="connsiteY96" fmla="*/ 5721725 h 6858000"/>
              <a:gd name="connsiteX97" fmla="*/ 6121607 w 6127519"/>
              <a:gd name="connsiteY97" fmla="*/ 5721959 h 6858000"/>
              <a:gd name="connsiteX98" fmla="*/ 6127024 w 6127519"/>
              <a:gd name="connsiteY98" fmla="*/ 5786902 h 6858000"/>
              <a:gd name="connsiteX99" fmla="*/ 6127519 w 6127519"/>
              <a:gd name="connsiteY99" fmla="*/ 5865775 h 6858000"/>
              <a:gd name="connsiteX100" fmla="*/ 6119217 w 6127519"/>
              <a:gd name="connsiteY100" fmla="*/ 5888542 h 6858000"/>
              <a:gd name="connsiteX101" fmla="*/ 6102493 w 6127519"/>
              <a:gd name="connsiteY101" fmla="*/ 5928602 h 6858000"/>
              <a:gd name="connsiteX102" fmla="*/ 6056863 w 6127519"/>
              <a:gd name="connsiteY102" fmla="*/ 6000643 h 6858000"/>
              <a:gd name="connsiteX103" fmla="*/ 6045436 w 6127519"/>
              <a:gd name="connsiteY103" fmla="*/ 6124480 h 6858000"/>
              <a:gd name="connsiteX104" fmla="*/ 6030489 w 6127519"/>
              <a:gd name="connsiteY104" fmla="*/ 6317666 h 6858000"/>
              <a:gd name="connsiteX105" fmla="*/ 6007492 w 6127519"/>
              <a:gd name="connsiteY105" fmla="*/ 6440818 h 6858000"/>
              <a:gd name="connsiteX106" fmla="*/ 6009467 w 6127519"/>
              <a:gd name="connsiteY106" fmla="*/ 6487076 h 6858000"/>
              <a:gd name="connsiteX107" fmla="*/ 5995064 w 6127519"/>
              <a:gd name="connsiteY107" fmla="*/ 6540791 h 6858000"/>
              <a:gd name="connsiteX108" fmla="*/ 6004510 w 6127519"/>
              <a:gd name="connsiteY108" fmla="*/ 6599256 h 6858000"/>
              <a:gd name="connsiteX109" fmla="*/ 5986207 w 6127519"/>
              <a:gd name="connsiteY109" fmla="*/ 6695855 h 6858000"/>
              <a:gd name="connsiteX110" fmla="*/ 5979428 w 6127519"/>
              <a:gd name="connsiteY110" fmla="*/ 6754678 h 6858000"/>
              <a:gd name="connsiteX111" fmla="*/ 5983398 w 6127519"/>
              <a:gd name="connsiteY111" fmla="*/ 6778641 h 6858000"/>
              <a:gd name="connsiteX112" fmla="*/ 5984543 w 6127519"/>
              <a:gd name="connsiteY112" fmla="*/ 6811016 h 6858000"/>
              <a:gd name="connsiteX113" fmla="*/ 5979671 w 6127519"/>
              <a:gd name="connsiteY113" fmla="*/ 6858000 h 6858000"/>
              <a:gd name="connsiteX114" fmla="*/ 0 w 6127519"/>
              <a:gd name="connsiteY114" fmla="*/ 6858000 h 6858000"/>
              <a:gd name="connsiteX115" fmla="*/ 0 w 6127519"/>
              <a:gd name="connsiteY115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506453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045 w 6127519"/>
              <a:gd name="connsiteY46" fmla="*/ 2984371 h 6858000"/>
              <a:gd name="connsiteX47" fmla="*/ 5482415 w 6127519"/>
              <a:gd name="connsiteY47" fmla="*/ 3004079 h 6858000"/>
              <a:gd name="connsiteX48" fmla="*/ 5503944 w 6127519"/>
              <a:gd name="connsiteY48" fmla="*/ 3123335 h 6858000"/>
              <a:gd name="connsiteX49" fmla="*/ 5516007 w 6127519"/>
              <a:gd name="connsiteY49" fmla="*/ 3258473 h 6858000"/>
              <a:gd name="connsiteX50" fmla="*/ 5589758 w 6127519"/>
              <a:gd name="connsiteY50" fmla="*/ 3453699 h 6858000"/>
              <a:gd name="connsiteX51" fmla="*/ 5596144 w 6127519"/>
              <a:gd name="connsiteY51" fmla="*/ 3534624 h 6858000"/>
              <a:gd name="connsiteX52" fmla="*/ 5597750 w 6127519"/>
              <a:gd name="connsiteY52" fmla="*/ 3534129 h 6858000"/>
              <a:gd name="connsiteX53" fmla="*/ 5599700 w 6127519"/>
              <a:gd name="connsiteY53" fmla="*/ 3547221 h 6858000"/>
              <a:gd name="connsiteX54" fmla="*/ 5615031 w 6127519"/>
              <a:gd name="connsiteY54" fmla="*/ 3557482 h 6858000"/>
              <a:gd name="connsiteX55" fmla="*/ 5618377 w 6127519"/>
              <a:gd name="connsiteY55" fmla="*/ 3588431 h 6858000"/>
              <a:gd name="connsiteX56" fmla="*/ 5612155 w 6127519"/>
              <a:gd name="connsiteY56" fmla="*/ 3589869 h 6858000"/>
              <a:gd name="connsiteX57" fmla="*/ 5620843 w 6127519"/>
              <a:gd name="connsiteY57" fmla="*/ 3606745 h 6858000"/>
              <a:gd name="connsiteX58" fmla="*/ 5655472 w 6127519"/>
              <a:gd name="connsiteY58" fmla="*/ 3678877 h 6858000"/>
              <a:gd name="connsiteX59" fmla="*/ 5683015 w 6127519"/>
              <a:gd name="connsiteY59" fmla="*/ 3762025 h 6858000"/>
              <a:gd name="connsiteX60" fmla="*/ 5696643 w 6127519"/>
              <a:gd name="connsiteY60" fmla="*/ 3773888 h 6858000"/>
              <a:gd name="connsiteX61" fmla="*/ 5707995 w 6127519"/>
              <a:gd name="connsiteY61" fmla="*/ 3781685 h 6858000"/>
              <a:gd name="connsiteX62" fmla="*/ 5768491 w 6127519"/>
              <a:gd name="connsiteY62" fmla="*/ 3914399 h 6858000"/>
              <a:gd name="connsiteX63" fmla="*/ 5793123 w 6127519"/>
              <a:gd name="connsiteY63" fmla="*/ 3969952 h 6858000"/>
              <a:gd name="connsiteX64" fmla="*/ 5808321 w 6127519"/>
              <a:gd name="connsiteY64" fmla="*/ 3988153 h 6858000"/>
              <a:gd name="connsiteX65" fmla="*/ 5825621 w 6127519"/>
              <a:gd name="connsiteY65" fmla="*/ 4015525 h 6858000"/>
              <a:gd name="connsiteX66" fmla="*/ 5860672 w 6127519"/>
              <a:gd name="connsiteY66" fmla="*/ 4061579 h 6858000"/>
              <a:gd name="connsiteX67" fmla="*/ 5872173 w 6127519"/>
              <a:gd name="connsiteY67" fmla="*/ 4088497 h 6858000"/>
              <a:gd name="connsiteX68" fmla="*/ 5894095 w 6127519"/>
              <a:gd name="connsiteY68" fmla="*/ 4128857 h 6858000"/>
              <a:gd name="connsiteX69" fmla="*/ 5903513 w 6127519"/>
              <a:gd name="connsiteY69" fmla="*/ 4187661 h 6858000"/>
              <a:gd name="connsiteX70" fmla="*/ 5917114 w 6127519"/>
              <a:gd name="connsiteY70" fmla="*/ 4213096 h 6858000"/>
              <a:gd name="connsiteX71" fmla="*/ 5924233 w 6127519"/>
              <a:gd name="connsiteY71" fmla="*/ 4242060 h 6858000"/>
              <a:gd name="connsiteX72" fmla="*/ 5928910 w 6127519"/>
              <a:gd name="connsiteY72" fmla="*/ 4300973 h 6858000"/>
              <a:gd name="connsiteX73" fmla="*/ 5939320 w 6127519"/>
              <a:gd name="connsiteY73" fmla="*/ 4340435 h 6858000"/>
              <a:gd name="connsiteX74" fmla="*/ 5946705 w 6127519"/>
              <a:gd name="connsiteY74" fmla="*/ 4428051 h 6858000"/>
              <a:gd name="connsiteX75" fmla="*/ 5949261 w 6127519"/>
              <a:gd name="connsiteY75" fmla="*/ 4449185 h 6858000"/>
              <a:gd name="connsiteX76" fmla="*/ 5968960 w 6127519"/>
              <a:gd name="connsiteY76" fmla="*/ 4482655 h 6858000"/>
              <a:gd name="connsiteX77" fmla="*/ 5980106 w 6127519"/>
              <a:gd name="connsiteY77" fmla="*/ 4585087 h 6858000"/>
              <a:gd name="connsiteX78" fmla="*/ 5998138 w 6127519"/>
              <a:gd name="connsiteY78" fmla="*/ 4697518 h 6858000"/>
              <a:gd name="connsiteX79" fmla="*/ 6007819 w 6127519"/>
              <a:gd name="connsiteY79" fmla="*/ 4858148 h 6858000"/>
              <a:gd name="connsiteX80" fmla="*/ 6007749 w 6127519"/>
              <a:gd name="connsiteY80" fmla="*/ 4964715 h 6858000"/>
              <a:gd name="connsiteX81" fmla="*/ 6005269 w 6127519"/>
              <a:gd name="connsiteY81" fmla="*/ 5150567 h 6858000"/>
              <a:gd name="connsiteX82" fmla="*/ 6001127 w 6127519"/>
              <a:gd name="connsiteY82" fmla="*/ 5164609 h 6858000"/>
              <a:gd name="connsiteX83" fmla="*/ 5998514 w 6127519"/>
              <a:gd name="connsiteY83" fmla="*/ 5189673 h 6858000"/>
              <a:gd name="connsiteX84" fmla="*/ 6018409 w 6127519"/>
              <a:gd name="connsiteY84" fmla="*/ 5227157 h 6858000"/>
              <a:gd name="connsiteX85" fmla="*/ 6036748 w 6127519"/>
              <a:gd name="connsiteY85" fmla="*/ 5322752 h 6858000"/>
              <a:gd name="connsiteX86" fmla="*/ 6036943 w 6127519"/>
              <a:gd name="connsiteY86" fmla="*/ 5329480 h 6858000"/>
              <a:gd name="connsiteX87" fmla="*/ 6037677 w 6127519"/>
              <a:gd name="connsiteY87" fmla="*/ 5354807 h 6858000"/>
              <a:gd name="connsiteX88" fmla="*/ 6039728 w 6127519"/>
              <a:gd name="connsiteY88" fmla="*/ 5359416 h 6858000"/>
              <a:gd name="connsiteX89" fmla="*/ 6053435 w 6127519"/>
              <a:gd name="connsiteY89" fmla="*/ 5387547 h 6858000"/>
              <a:gd name="connsiteX90" fmla="*/ 6065933 w 6127519"/>
              <a:gd name="connsiteY90" fmla="*/ 5443002 h 6858000"/>
              <a:gd name="connsiteX91" fmla="*/ 6068640 w 6127519"/>
              <a:gd name="connsiteY91" fmla="*/ 5474503 h 6858000"/>
              <a:gd name="connsiteX92" fmla="*/ 6080922 w 6127519"/>
              <a:gd name="connsiteY92" fmla="*/ 5561070 h 6858000"/>
              <a:gd name="connsiteX93" fmla="*/ 6096949 w 6127519"/>
              <a:gd name="connsiteY93" fmla="*/ 5648179 h 6858000"/>
              <a:gd name="connsiteX94" fmla="*/ 6125703 w 6127519"/>
              <a:gd name="connsiteY94" fmla="*/ 5692894 h 6858000"/>
              <a:gd name="connsiteX95" fmla="*/ 6121353 w 6127519"/>
              <a:gd name="connsiteY95" fmla="*/ 5721725 h 6858000"/>
              <a:gd name="connsiteX96" fmla="*/ 6121607 w 6127519"/>
              <a:gd name="connsiteY96" fmla="*/ 5721959 h 6858000"/>
              <a:gd name="connsiteX97" fmla="*/ 6127024 w 6127519"/>
              <a:gd name="connsiteY97" fmla="*/ 5786902 h 6858000"/>
              <a:gd name="connsiteX98" fmla="*/ 6127519 w 6127519"/>
              <a:gd name="connsiteY98" fmla="*/ 5865775 h 6858000"/>
              <a:gd name="connsiteX99" fmla="*/ 6119217 w 6127519"/>
              <a:gd name="connsiteY99" fmla="*/ 5888542 h 6858000"/>
              <a:gd name="connsiteX100" fmla="*/ 6102493 w 6127519"/>
              <a:gd name="connsiteY100" fmla="*/ 5928602 h 6858000"/>
              <a:gd name="connsiteX101" fmla="*/ 6056863 w 6127519"/>
              <a:gd name="connsiteY101" fmla="*/ 6000643 h 6858000"/>
              <a:gd name="connsiteX102" fmla="*/ 6045436 w 6127519"/>
              <a:gd name="connsiteY102" fmla="*/ 6124480 h 6858000"/>
              <a:gd name="connsiteX103" fmla="*/ 6030489 w 6127519"/>
              <a:gd name="connsiteY103" fmla="*/ 6317666 h 6858000"/>
              <a:gd name="connsiteX104" fmla="*/ 6007492 w 6127519"/>
              <a:gd name="connsiteY104" fmla="*/ 6440818 h 6858000"/>
              <a:gd name="connsiteX105" fmla="*/ 6009467 w 6127519"/>
              <a:gd name="connsiteY105" fmla="*/ 6487076 h 6858000"/>
              <a:gd name="connsiteX106" fmla="*/ 5995064 w 6127519"/>
              <a:gd name="connsiteY106" fmla="*/ 6540791 h 6858000"/>
              <a:gd name="connsiteX107" fmla="*/ 6004510 w 6127519"/>
              <a:gd name="connsiteY107" fmla="*/ 6599256 h 6858000"/>
              <a:gd name="connsiteX108" fmla="*/ 5986207 w 6127519"/>
              <a:gd name="connsiteY108" fmla="*/ 6695855 h 6858000"/>
              <a:gd name="connsiteX109" fmla="*/ 5979428 w 6127519"/>
              <a:gd name="connsiteY109" fmla="*/ 6754678 h 6858000"/>
              <a:gd name="connsiteX110" fmla="*/ 5983398 w 6127519"/>
              <a:gd name="connsiteY110" fmla="*/ 6778641 h 6858000"/>
              <a:gd name="connsiteX111" fmla="*/ 5984543 w 6127519"/>
              <a:gd name="connsiteY111" fmla="*/ 6811016 h 6858000"/>
              <a:gd name="connsiteX112" fmla="*/ 5979671 w 6127519"/>
              <a:gd name="connsiteY112" fmla="*/ 6858000 h 6858000"/>
              <a:gd name="connsiteX113" fmla="*/ 0 w 6127519"/>
              <a:gd name="connsiteY113" fmla="*/ 6858000 h 6858000"/>
              <a:gd name="connsiteX114" fmla="*/ 0 w 6127519"/>
              <a:gd name="connsiteY114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57023 w 6127519"/>
              <a:gd name="connsiteY43" fmla="*/ 2858292 h 6858000"/>
              <a:gd name="connsiteX44" fmla="*/ 5479298 w 6127519"/>
              <a:gd name="connsiteY44" fmla="*/ 2947791 h 6858000"/>
              <a:gd name="connsiteX45" fmla="*/ 5481770 w 6127519"/>
              <a:gd name="connsiteY45" fmla="*/ 2951352 h 6858000"/>
              <a:gd name="connsiteX46" fmla="*/ 5482415 w 6127519"/>
              <a:gd name="connsiteY46" fmla="*/ 3004079 h 6858000"/>
              <a:gd name="connsiteX47" fmla="*/ 5503944 w 6127519"/>
              <a:gd name="connsiteY47" fmla="*/ 3123335 h 6858000"/>
              <a:gd name="connsiteX48" fmla="*/ 5516007 w 6127519"/>
              <a:gd name="connsiteY48" fmla="*/ 3258473 h 6858000"/>
              <a:gd name="connsiteX49" fmla="*/ 5589758 w 6127519"/>
              <a:gd name="connsiteY49" fmla="*/ 3453699 h 6858000"/>
              <a:gd name="connsiteX50" fmla="*/ 5596144 w 6127519"/>
              <a:gd name="connsiteY50" fmla="*/ 3534624 h 6858000"/>
              <a:gd name="connsiteX51" fmla="*/ 5597750 w 6127519"/>
              <a:gd name="connsiteY51" fmla="*/ 3534129 h 6858000"/>
              <a:gd name="connsiteX52" fmla="*/ 5599700 w 6127519"/>
              <a:gd name="connsiteY52" fmla="*/ 3547221 h 6858000"/>
              <a:gd name="connsiteX53" fmla="*/ 5615031 w 6127519"/>
              <a:gd name="connsiteY53" fmla="*/ 3557482 h 6858000"/>
              <a:gd name="connsiteX54" fmla="*/ 5618377 w 6127519"/>
              <a:gd name="connsiteY54" fmla="*/ 3588431 h 6858000"/>
              <a:gd name="connsiteX55" fmla="*/ 5612155 w 6127519"/>
              <a:gd name="connsiteY55" fmla="*/ 3589869 h 6858000"/>
              <a:gd name="connsiteX56" fmla="*/ 5620843 w 6127519"/>
              <a:gd name="connsiteY56" fmla="*/ 3606745 h 6858000"/>
              <a:gd name="connsiteX57" fmla="*/ 5655472 w 6127519"/>
              <a:gd name="connsiteY57" fmla="*/ 3678877 h 6858000"/>
              <a:gd name="connsiteX58" fmla="*/ 5683015 w 6127519"/>
              <a:gd name="connsiteY58" fmla="*/ 3762025 h 6858000"/>
              <a:gd name="connsiteX59" fmla="*/ 5696643 w 6127519"/>
              <a:gd name="connsiteY59" fmla="*/ 3773888 h 6858000"/>
              <a:gd name="connsiteX60" fmla="*/ 5707995 w 6127519"/>
              <a:gd name="connsiteY60" fmla="*/ 3781685 h 6858000"/>
              <a:gd name="connsiteX61" fmla="*/ 5768491 w 6127519"/>
              <a:gd name="connsiteY61" fmla="*/ 3914399 h 6858000"/>
              <a:gd name="connsiteX62" fmla="*/ 5793123 w 6127519"/>
              <a:gd name="connsiteY62" fmla="*/ 3969952 h 6858000"/>
              <a:gd name="connsiteX63" fmla="*/ 5808321 w 6127519"/>
              <a:gd name="connsiteY63" fmla="*/ 3988153 h 6858000"/>
              <a:gd name="connsiteX64" fmla="*/ 5825621 w 6127519"/>
              <a:gd name="connsiteY64" fmla="*/ 4015525 h 6858000"/>
              <a:gd name="connsiteX65" fmla="*/ 5860672 w 6127519"/>
              <a:gd name="connsiteY65" fmla="*/ 4061579 h 6858000"/>
              <a:gd name="connsiteX66" fmla="*/ 5872173 w 6127519"/>
              <a:gd name="connsiteY66" fmla="*/ 4088497 h 6858000"/>
              <a:gd name="connsiteX67" fmla="*/ 5894095 w 6127519"/>
              <a:gd name="connsiteY67" fmla="*/ 4128857 h 6858000"/>
              <a:gd name="connsiteX68" fmla="*/ 5903513 w 6127519"/>
              <a:gd name="connsiteY68" fmla="*/ 4187661 h 6858000"/>
              <a:gd name="connsiteX69" fmla="*/ 5917114 w 6127519"/>
              <a:gd name="connsiteY69" fmla="*/ 4213096 h 6858000"/>
              <a:gd name="connsiteX70" fmla="*/ 5924233 w 6127519"/>
              <a:gd name="connsiteY70" fmla="*/ 4242060 h 6858000"/>
              <a:gd name="connsiteX71" fmla="*/ 5928910 w 6127519"/>
              <a:gd name="connsiteY71" fmla="*/ 4300973 h 6858000"/>
              <a:gd name="connsiteX72" fmla="*/ 5939320 w 6127519"/>
              <a:gd name="connsiteY72" fmla="*/ 4340435 h 6858000"/>
              <a:gd name="connsiteX73" fmla="*/ 5946705 w 6127519"/>
              <a:gd name="connsiteY73" fmla="*/ 4428051 h 6858000"/>
              <a:gd name="connsiteX74" fmla="*/ 5949261 w 6127519"/>
              <a:gd name="connsiteY74" fmla="*/ 4449185 h 6858000"/>
              <a:gd name="connsiteX75" fmla="*/ 5968960 w 6127519"/>
              <a:gd name="connsiteY75" fmla="*/ 4482655 h 6858000"/>
              <a:gd name="connsiteX76" fmla="*/ 5980106 w 6127519"/>
              <a:gd name="connsiteY76" fmla="*/ 4585087 h 6858000"/>
              <a:gd name="connsiteX77" fmla="*/ 5998138 w 6127519"/>
              <a:gd name="connsiteY77" fmla="*/ 4697518 h 6858000"/>
              <a:gd name="connsiteX78" fmla="*/ 6007819 w 6127519"/>
              <a:gd name="connsiteY78" fmla="*/ 4858148 h 6858000"/>
              <a:gd name="connsiteX79" fmla="*/ 6007749 w 6127519"/>
              <a:gd name="connsiteY79" fmla="*/ 4964715 h 6858000"/>
              <a:gd name="connsiteX80" fmla="*/ 6005269 w 6127519"/>
              <a:gd name="connsiteY80" fmla="*/ 5150567 h 6858000"/>
              <a:gd name="connsiteX81" fmla="*/ 6001127 w 6127519"/>
              <a:gd name="connsiteY81" fmla="*/ 5164609 h 6858000"/>
              <a:gd name="connsiteX82" fmla="*/ 5998514 w 6127519"/>
              <a:gd name="connsiteY82" fmla="*/ 5189673 h 6858000"/>
              <a:gd name="connsiteX83" fmla="*/ 6018409 w 6127519"/>
              <a:gd name="connsiteY83" fmla="*/ 5227157 h 6858000"/>
              <a:gd name="connsiteX84" fmla="*/ 6036748 w 6127519"/>
              <a:gd name="connsiteY84" fmla="*/ 5322752 h 6858000"/>
              <a:gd name="connsiteX85" fmla="*/ 6036943 w 6127519"/>
              <a:gd name="connsiteY85" fmla="*/ 5329480 h 6858000"/>
              <a:gd name="connsiteX86" fmla="*/ 6037677 w 6127519"/>
              <a:gd name="connsiteY86" fmla="*/ 5354807 h 6858000"/>
              <a:gd name="connsiteX87" fmla="*/ 6039728 w 6127519"/>
              <a:gd name="connsiteY87" fmla="*/ 5359416 h 6858000"/>
              <a:gd name="connsiteX88" fmla="*/ 6053435 w 6127519"/>
              <a:gd name="connsiteY88" fmla="*/ 5387547 h 6858000"/>
              <a:gd name="connsiteX89" fmla="*/ 6065933 w 6127519"/>
              <a:gd name="connsiteY89" fmla="*/ 5443002 h 6858000"/>
              <a:gd name="connsiteX90" fmla="*/ 6068640 w 6127519"/>
              <a:gd name="connsiteY90" fmla="*/ 5474503 h 6858000"/>
              <a:gd name="connsiteX91" fmla="*/ 6080922 w 6127519"/>
              <a:gd name="connsiteY91" fmla="*/ 5561070 h 6858000"/>
              <a:gd name="connsiteX92" fmla="*/ 6096949 w 6127519"/>
              <a:gd name="connsiteY92" fmla="*/ 5648179 h 6858000"/>
              <a:gd name="connsiteX93" fmla="*/ 6125703 w 6127519"/>
              <a:gd name="connsiteY93" fmla="*/ 5692894 h 6858000"/>
              <a:gd name="connsiteX94" fmla="*/ 6121353 w 6127519"/>
              <a:gd name="connsiteY94" fmla="*/ 5721725 h 6858000"/>
              <a:gd name="connsiteX95" fmla="*/ 6121607 w 6127519"/>
              <a:gd name="connsiteY95" fmla="*/ 5721959 h 6858000"/>
              <a:gd name="connsiteX96" fmla="*/ 6127024 w 6127519"/>
              <a:gd name="connsiteY96" fmla="*/ 5786902 h 6858000"/>
              <a:gd name="connsiteX97" fmla="*/ 6127519 w 6127519"/>
              <a:gd name="connsiteY97" fmla="*/ 5865775 h 6858000"/>
              <a:gd name="connsiteX98" fmla="*/ 6119217 w 6127519"/>
              <a:gd name="connsiteY98" fmla="*/ 5888542 h 6858000"/>
              <a:gd name="connsiteX99" fmla="*/ 6102493 w 6127519"/>
              <a:gd name="connsiteY99" fmla="*/ 5928602 h 6858000"/>
              <a:gd name="connsiteX100" fmla="*/ 6056863 w 6127519"/>
              <a:gd name="connsiteY100" fmla="*/ 6000643 h 6858000"/>
              <a:gd name="connsiteX101" fmla="*/ 6045436 w 6127519"/>
              <a:gd name="connsiteY101" fmla="*/ 6124480 h 6858000"/>
              <a:gd name="connsiteX102" fmla="*/ 6030489 w 6127519"/>
              <a:gd name="connsiteY102" fmla="*/ 6317666 h 6858000"/>
              <a:gd name="connsiteX103" fmla="*/ 6007492 w 6127519"/>
              <a:gd name="connsiteY103" fmla="*/ 6440818 h 6858000"/>
              <a:gd name="connsiteX104" fmla="*/ 6009467 w 6127519"/>
              <a:gd name="connsiteY104" fmla="*/ 6487076 h 6858000"/>
              <a:gd name="connsiteX105" fmla="*/ 5995064 w 6127519"/>
              <a:gd name="connsiteY105" fmla="*/ 6540791 h 6858000"/>
              <a:gd name="connsiteX106" fmla="*/ 6004510 w 6127519"/>
              <a:gd name="connsiteY106" fmla="*/ 6599256 h 6858000"/>
              <a:gd name="connsiteX107" fmla="*/ 5986207 w 6127519"/>
              <a:gd name="connsiteY107" fmla="*/ 6695855 h 6858000"/>
              <a:gd name="connsiteX108" fmla="*/ 5979428 w 6127519"/>
              <a:gd name="connsiteY108" fmla="*/ 6754678 h 6858000"/>
              <a:gd name="connsiteX109" fmla="*/ 5983398 w 6127519"/>
              <a:gd name="connsiteY109" fmla="*/ 6778641 h 6858000"/>
              <a:gd name="connsiteX110" fmla="*/ 5984543 w 6127519"/>
              <a:gd name="connsiteY110" fmla="*/ 6811016 h 6858000"/>
              <a:gd name="connsiteX111" fmla="*/ 5979671 w 6127519"/>
              <a:gd name="connsiteY111" fmla="*/ 6858000 h 6858000"/>
              <a:gd name="connsiteX112" fmla="*/ 0 w 6127519"/>
              <a:gd name="connsiteY112" fmla="*/ 6858000 h 6858000"/>
              <a:gd name="connsiteX113" fmla="*/ 0 w 6127519"/>
              <a:gd name="connsiteY11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57023 w 6127519"/>
              <a:gd name="connsiteY42" fmla="*/ 2858292 h 6858000"/>
              <a:gd name="connsiteX43" fmla="*/ 5479298 w 6127519"/>
              <a:gd name="connsiteY43" fmla="*/ 2947791 h 6858000"/>
              <a:gd name="connsiteX44" fmla="*/ 5481770 w 6127519"/>
              <a:gd name="connsiteY44" fmla="*/ 2951352 h 6858000"/>
              <a:gd name="connsiteX45" fmla="*/ 5482415 w 6127519"/>
              <a:gd name="connsiteY45" fmla="*/ 3004079 h 6858000"/>
              <a:gd name="connsiteX46" fmla="*/ 5503944 w 6127519"/>
              <a:gd name="connsiteY46" fmla="*/ 3123335 h 6858000"/>
              <a:gd name="connsiteX47" fmla="*/ 5516007 w 6127519"/>
              <a:gd name="connsiteY47" fmla="*/ 3258473 h 6858000"/>
              <a:gd name="connsiteX48" fmla="*/ 5589758 w 6127519"/>
              <a:gd name="connsiteY48" fmla="*/ 3453699 h 6858000"/>
              <a:gd name="connsiteX49" fmla="*/ 5596144 w 6127519"/>
              <a:gd name="connsiteY49" fmla="*/ 3534624 h 6858000"/>
              <a:gd name="connsiteX50" fmla="*/ 5597750 w 6127519"/>
              <a:gd name="connsiteY50" fmla="*/ 3534129 h 6858000"/>
              <a:gd name="connsiteX51" fmla="*/ 5599700 w 6127519"/>
              <a:gd name="connsiteY51" fmla="*/ 3547221 h 6858000"/>
              <a:gd name="connsiteX52" fmla="*/ 5615031 w 6127519"/>
              <a:gd name="connsiteY52" fmla="*/ 3557482 h 6858000"/>
              <a:gd name="connsiteX53" fmla="*/ 5618377 w 6127519"/>
              <a:gd name="connsiteY53" fmla="*/ 3588431 h 6858000"/>
              <a:gd name="connsiteX54" fmla="*/ 5612155 w 6127519"/>
              <a:gd name="connsiteY54" fmla="*/ 3589869 h 6858000"/>
              <a:gd name="connsiteX55" fmla="*/ 5620843 w 6127519"/>
              <a:gd name="connsiteY55" fmla="*/ 3606745 h 6858000"/>
              <a:gd name="connsiteX56" fmla="*/ 5655472 w 6127519"/>
              <a:gd name="connsiteY56" fmla="*/ 3678877 h 6858000"/>
              <a:gd name="connsiteX57" fmla="*/ 5683015 w 6127519"/>
              <a:gd name="connsiteY57" fmla="*/ 3762025 h 6858000"/>
              <a:gd name="connsiteX58" fmla="*/ 5696643 w 6127519"/>
              <a:gd name="connsiteY58" fmla="*/ 3773888 h 6858000"/>
              <a:gd name="connsiteX59" fmla="*/ 5707995 w 6127519"/>
              <a:gd name="connsiteY59" fmla="*/ 3781685 h 6858000"/>
              <a:gd name="connsiteX60" fmla="*/ 5768491 w 6127519"/>
              <a:gd name="connsiteY60" fmla="*/ 3914399 h 6858000"/>
              <a:gd name="connsiteX61" fmla="*/ 5793123 w 6127519"/>
              <a:gd name="connsiteY61" fmla="*/ 3969952 h 6858000"/>
              <a:gd name="connsiteX62" fmla="*/ 5808321 w 6127519"/>
              <a:gd name="connsiteY62" fmla="*/ 3988153 h 6858000"/>
              <a:gd name="connsiteX63" fmla="*/ 5825621 w 6127519"/>
              <a:gd name="connsiteY63" fmla="*/ 4015525 h 6858000"/>
              <a:gd name="connsiteX64" fmla="*/ 5860672 w 6127519"/>
              <a:gd name="connsiteY64" fmla="*/ 4061579 h 6858000"/>
              <a:gd name="connsiteX65" fmla="*/ 5872173 w 6127519"/>
              <a:gd name="connsiteY65" fmla="*/ 4088497 h 6858000"/>
              <a:gd name="connsiteX66" fmla="*/ 5894095 w 6127519"/>
              <a:gd name="connsiteY66" fmla="*/ 4128857 h 6858000"/>
              <a:gd name="connsiteX67" fmla="*/ 5903513 w 6127519"/>
              <a:gd name="connsiteY67" fmla="*/ 4187661 h 6858000"/>
              <a:gd name="connsiteX68" fmla="*/ 5917114 w 6127519"/>
              <a:gd name="connsiteY68" fmla="*/ 4213096 h 6858000"/>
              <a:gd name="connsiteX69" fmla="*/ 5924233 w 6127519"/>
              <a:gd name="connsiteY69" fmla="*/ 4242060 h 6858000"/>
              <a:gd name="connsiteX70" fmla="*/ 5928910 w 6127519"/>
              <a:gd name="connsiteY70" fmla="*/ 4300973 h 6858000"/>
              <a:gd name="connsiteX71" fmla="*/ 5939320 w 6127519"/>
              <a:gd name="connsiteY71" fmla="*/ 4340435 h 6858000"/>
              <a:gd name="connsiteX72" fmla="*/ 5946705 w 6127519"/>
              <a:gd name="connsiteY72" fmla="*/ 4428051 h 6858000"/>
              <a:gd name="connsiteX73" fmla="*/ 5949261 w 6127519"/>
              <a:gd name="connsiteY73" fmla="*/ 4449185 h 6858000"/>
              <a:gd name="connsiteX74" fmla="*/ 5968960 w 6127519"/>
              <a:gd name="connsiteY74" fmla="*/ 4482655 h 6858000"/>
              <a:gd name="connsiteX75" fmla="*/ 5980106 w 6127519"/>
              <a:gd name="connsiteY75" fmla="*/ 4585087 h 6858000"/>
              <a:gd name="connsiteX76" fmla="*/ 5998138 w 6127519"/>
              <a:gd name="connsiteY76" fmla="*/ 4697518 h 6858000"/>
              <a:gd name="connsiteX77" fmla="*/ 6007819 w 6127519"/>
              <a:gd name="connsiteY77" fmla="*/ 4858148 h 6858000"/>
              <a:gd name="connsiteX78" fmla="*/ 6007749 w 6127519"/>
              <a:gd name="connsiteY78" fmla="*/ 4964715 h 6858000"/>
              <a:gd name="connsiteX79" fmla="*/ 6005269 w 6127519"/>
              <a:gd name="connsiteY79" fmla="*/ 5150567 h 6858000"/>
              <a:gd name="connsiteX80" fmla="*/ 6001127 w 6127519"/>
              <a:gd name="connsiteY80" fmla="*/ 5164609 h 6858000"/>
              <a:gd name="connsiteX81" fmla="*/ 5998514 w 6127519"/>
              <a:gd name="connsiteY81" fmla="*/ 5189673 h 6858000"/>
              <a:gd name="connsiteX82" fmla="*/ 6018409 w 6127519"/>
              <a:gd name="connsiteY82" fmla="*/ 5227157 h 6858000"/>
              <a:gd name="connsiteX83" fmla="*/ 6036748 w 6127519"/>
              <a:gd name="connsiteY83" fmla="*/ 5322752 h 6858000"/>
              <a:gd name="connsiteX84" fmla="*/ 6036943 w 6127519"/>
              <a:gd name="connsiteY84" fmla="*/ 5329480 h 6858000"/>
              <a:gd name="connsiteX85" fmla="*/ 6037677 w 6127519"/>
              <a:gd name="connsiteY85" fmla="*/ 5354807 h 6858000"/>
              <a:gd name="connsiteX86" fmla="*/ 6039728 w 6127519"/>
              <a:gd name="connsiteY86" fmla="*/ 5359416 h 6858000"/>
              <a:gd name="connsiteX87" fmla="*/ 6053435 w 6127519"/>
              <a:gd name="connsiteY87" fmla="*/ 5387547 h 6858000"/>
              <a:gd name="connsiteX88" fmla="*/ 6065933 w 6127519"/>
              <a:gd name="connsiteY88" fmla="*/ 5443002 h 6858000"/>
              <a:gd name="connsiteX89" fmla="*/ 6068640 w 6127519"/>
              <a:gd name="connsiteY89" fmla="*/ 5474503 h 6858000"/>
              <a:gd name="connsiteX90" fmla="*/ 6080922 w 6127519"/>
              <a:gd name="connsiteY90" fmla="*/ 5561070 h 6858000"/>
              <a:gd name="connsiteX91" fmla="*/ 6096949 w 6127519"/>
              <a:gd name="connsiteY91" fmla="*/ 5648179 h 6858000"/>
              <a:gd name="connsiteX92" fmla="*/ 6125703 w 6127519"/>
              <a:gd name="connsiteY92" fmla="*/ 5692894 h 6858000"/>
              <a:gd name="connsiteX93" fmla="*/ 6121353 w 6127519"/>
              <a:gd name="connsiteY93" fmla="*/ 5721725 h 6858000"/>
              <a:gd name="connsiteX94" fmla="*/ 6121607 w 6127519"/>
              <a:gd name="connsiteY94" fmla="*/ 5721959 h 6858000"/>
              <a:gd name="connsiteX95" fmla="*/ 6127024 w 6127519"/>
              <a:gd name="connsiteY95" fmla="*/ 5786902 h 6858000"/>
              <a:gd name="connsiteX96" fmla="*/ 6127519 w 6127519"/>
              <a:gd name="connsiteY96" fmla="*/ 5865775 h 6858000"/>
              <a:gd name="connsiteX97" fmla="*/ 6119217 w 6127519"/>
              <a:gd name="connsiteY97" fmla="*/ 5888542 h 6858000"/>
              <a:gd name="connsiteX98" fmla="*/ 6102493 w 6127519"/>
              <a:gd name="connsiteY98" fmla="*/ 5928602 h 6858000"/>
              <a:gd name="connsiteX99" fmla="*/ 6056863 w 6127519"/>
              <a:gd name="connsiteY99" fmla="*/ 6000643 h 6858000"/>
              <a:gd name="connsiteX100" fmla="*/ 6045436 w 6127519"/>
              <a:gd name="connsiteY100" fmla="*/ 6124480 h 6858000"/>
              <a:gd name="connsiteX101" fmla="*/ 6030489 w 6127519"/>
              <a:gd name="connsiteY101" fmla="*/ 6317666 h 6858000"/>
              <a:gd name="connsiteX102" fmla="*/ 6007492 w 6127519"/>
              <a:gd name="connsiteY102" fmla="*/ 6440818 h 6858000"/>
              <a:gd name="connsiteX103" fmla="*/ 6009467 w 6127519"/>
              <a:gd name="connsiteY103" fmla="*/ 6487076 h 6858000"/>
              <a:gd name="connsiteX104" fmla="*/ 5995064 w 6127519"/>
              <a:gd name="connsiteY104" fmla="*/ 6540791 h 6858000"/>
              <a:gd name="connsiteX105" fmla="*/ 6004510 w 6127519"/>
              <a:gd name="connsiteY105" fmla="*/ 6599256 h 6858000"/>
              <a:gd name="connsiteX106" fmla="*/ 5986207 w 6127519"/>
              <a:gd name="connsiteY106" fmla="*/ 6695855 h 6858000"/>
              <a:gd name="connsiteX107" fmla="*/ 5979428 w 6127519"/>
              <a:gd name="connsiteY107" fmla="*/ 6754678 h 6858000"/>
              <a:gd name="connsiteX108" fmla="*/ 5983398 w 6127519"/>
              <a:gd name="connsiteY108" fmla="*/ 6778641 h 6858000"/>
              <a:gd name="connsiteX109" fmla="*/ 5984543 w 6127519"/>
              <a:gd name="connsiteY109" fmla="*/ 6811016 h 6858000"/>
              <a:gd name="connsiteX110" fmla="*/ 5979671 w 6127519"/>
              <a:gd name="connsiteY110" fmla="*/ 6858000 h 6858000"/>
              <a:gd name="connsiteX111" fmla="*/ 0 w 6127519"/>
              <a:gd name="connsiteY111" fmla="*/ 6858000 h 6858000"/>
              <a:gd name="connsiteX112" fmla="*/ 0 w 6127519"/>
              <a:gd name="connsiteY112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57023 w 6127519"/>
              <a:gd name="connsiteY41" fmla="*/ 2858292 h 6858000"/>
              <a:gd name="connsiteX42" fmla="*/ 5479298 w 6127519"/>
              <a:gd name="connsiteY42" fmla="*/ 2947791 h 6858000"/>
              <a:gd name="connsiteX43" fmla="*/ 5481770 w 6127519"/>
              <a:gd name="connsiteY43" fmla="*/ 2951352 h 6858000"/>
              <a:gd name="connsiteX44" fmla="*/ 5482415 w 6127519"/>
              <a:gd name="connsiteY44" fmla="*/ 3004079 h 6858000"/>
              <a:gd name="connsiteX45" fmla="*/ 5503944 w 6127519"/>
              <a:gd name="connsiteY45" fmla="*/ 3123335 h 6858000"/>
              <a:gd name="connsiteX46" fmla="*/ 5516007 w 6127519"/>
              <a:gd name="connsiteY46" fmla="*/ 3258473 h 6858000"/>
              <a:gd name="connsiteX47" fmla="*/ 5589758 w 6127519"/>
              <a:gd name="connsiteY47" fmla="*/ 3453699 h 6858000"/>
              <a:gd name="connsiteX48" fmla="*/ 5596144 w 6127519"/>
              <a:gd name="connsiteY48" fmla="*/ 3534624 h 6858000"/>
              <a:gd name="connsiteX49" fmla="*/ 5597750 w 6127519"/>
              <a:gd name="connsiteY49" fmla="*/ 3534129 h 6858000"/>
              <a:gd name="connsiteX50" fmla="*/ 5599700 w 6127519"/>
              <a:gd name="connsiteY50" fmla="*/ 3547221 h 6858000"/>
              <a:gd name="connsiteX51" fmla="*/ 5615031 w 6127519"/>
              <a:gd name="connsiteY51" fmla="*/ 3557482 h 6858000"/>
              <a:gd name="connsiteX52" fmla="*/ 5618377 w 6127519"/>
              <a:gd name="connsiteY52" fmla="*/ 3588431 h 6858000"/>
              <a:gd name="connsiteX53" fmla="*/ 5612155 w 6127519"/>
              <a:gd name="connsiteY53" fmla="*/ 3589869 h 6858000"/>
              <a:gd name="connsiteX54" fmla="*/ 5620843 w 6127519"/>
              <a:gd name="connsiteY54" fmla="*/ 3606745 h 6858000"/>
              <a:gd name="connsiteX55" fmla="*/ 5655472 w 6127519"/>
              <a:gd name="connsiteY55" fmla="*/ 3678877 h 6858000"/>
              <a:gd name="connsiteX56" fmla="*/ 5683015 w 6127519"/>
              <a:gd name="connsiteY56" fmla="*/ 3762025 h 6858000"/>
              <a:gd name="connsiteX57" fmla="*/ 5696643 w 6127519"/>
              <a:gd name="connsiteY57" fmla="*/ 3773888 h 6858000"/>
              <a:gd name="connsiteX58" fmla="*/ 5707995 w 6127519"/>
              <a:gd name="connsiteY58" fmla="*/ 3781685 h 6858000"/>
              <a:gd name="connsiteX59" fmla="*/ 5768491 w 6127519"/>
              <a:gd name="connsiteY59" fmla="*/ 3914399 h 6858000"/>
              <a:gd name="connsiteX60" fmla="*/ 5793123 w 6127519"/>
              <a:gd name="connsiteY60" fmla="*/ 3969952 h 6858000"/>
              <a:gd name="connsiteX61" fmla="*/ 5808321 w 6127519"/>
              <a:gd name="connsiteY61" fmla="*/ 3988153 h 6858000"/>
              <a:gd name="connsiteX62" fmla="*/ 5825621 w 6127519"/>
              <a:gd name="connsiteY62" fmla="*/ 4015525 h 6858000"/>
              <a:gd name="connsiteX63" fmla="*/ 5860672 w 6127519"/>
              <a:gd name="connsiteY63" fmla="*/ 4061579 h 6858000"/>
              <a:gd name="connsiteX64" fmla="*/ 5872173 w 6127519"/>
              <a:gd name="connsiteY64" fmla="*/ 4088497 h 6858000"/>
              <a:gd name="connsiteX65" fmla="*/ 5894095 w 6127519"/>
              <a:gd name="connsiteY65" fmla="*/ 4128857 h 6858000"/>
              <a:gd name="connsiteX66" fmla="*/ 5903513 w 6127519"/>
              <a:gd name="connsiteY66" fmla="*/ 4187661 h 6858000"/>
              <a:gd name="connsiteX67" fmla="*/ 5917114 w 6127519"/>
              <a:gd name="connsiteY67" fmla="*/ 4213096 h 6858000"/>
              <a:gd name="connsiteX68" fmla="*/ 5924233 w 6127519"/>
              <a:gd name="connsiteY68" fmla="*/ 4242060 h 6858000"/>
              <a:gd name="connsiteX69" fmla="*/ 5928910 w 6127519"/>
              <a:gd name="connsiteY69" fmla="*/ 4300973 h 6858000"/>
              <a:gd name="connsiteX70" fmla="*/ 5939320 w 6127519"/>
              <a:gd name="connsiteY70" fmla="*/ 4340435 h 6858000"/>
              <a:gd name="connsiteX71" fmla="*/ 5946705 w 6127519"/>
              <a:gd name="connsiteY71" fmla="*/ 4428051 h 6858000"/>
              <a:gd name="connsiteX72" fmla="*/ 5949261 w 6127519"/>
              <a:gd name="connsiteY72" fmla="*/ 4449185 h 6858000"/>
              <a:gd name="connsiteX73" fmla="*/ 5968960 w 6127519"/>
              <a:gd name="connsiteY73" fmla="*/ 4482655 h 6858000"/>
              <a:gd name="connsiteX74" fmla="*/ 5980106 w 6127519"/>
              <a:gd name="connsiteY74" fmla="*/ 4585087 h 6858000"/>
              <a:gd name="connsiteX75" fmla="*/ 5998138 w 6127519"/>
              <a:gd name="connsiteY75" fmla="*/ 4697518 h 6858000"/>
              <a:gd name="connsiteX76" fmla="*/ 6007819 w 6127519"/>
              <a:gd name="connsiteY76" fmla="*/ 4858148 h 6858000"/>
              <a:gd name="connsiteX77" fmla="*/ 6007749 w 6127519"/>
              <a:gd name="connsiteY77" fmla="*/ 4964715 h 6858000"/>
              <a:gd name="connsiteX78" fmla="*/ 6005269 w 6127519"/>
              <a:gd name="connsiteY78" fmla="*/ 5150567 h 6858000"/>
              <a:gd name="connsiteX79" fmla="*/ 6001127 w 6127519"/>
              <a:gd name="connsiteY79" fmla="*/ 5164609 h 6858000"/>
              <a:gd name="connsiteX80" fmla="*/ 5998514 w 6127519"/>
              <a:gd name="connsiteY80" fmla="*/ 5189673 h 6858000"/>
              <a:gd name="connsiteX81" fmla="*/ 6018409 w 6127519"/>
              <a:gd name="connsiteY81" fmla="*/ 5227157 h 6858000"/>
              <a:gd name="connsiteX82" fmla="*/ 6036748 w 6127519"/>
              <a:gd name="connsiteY82" fmla="*/ 5322752 h 6858000"/>
              <a:gd name="connsiteX83" fmla="*/ 6036943 w 6127519"/>
              <a:gd name="connsiteY83" fmla="*/ 5329480 h 6858000"/>
              <a:gd name="connsiteX84" fmla="*/ 6037677 w 6127519"/>
              <a:gd name="connsiteY84" fmla="*/ 5354807 h 6858000"/>
              <a:gd name="connsiteX85" fmla="*/ 6039728 w 6127519"/>
              <a:gd name="connsiteY85" fmla="*/ 5359416 h 6858000"/>
              <a:gd name="connsiteX86" fmla="*/ 6053435 w 6127519"/>
              <a:gd name="connsiteY86" fmla="*/ 5387547 h 6858000"/>
              <a:gd name="connsiteX87" fmla="*/ 6065933 w 6127519"/>
              <a:gd name="connsiteY87" fmla="*/ 5443002 h 6858000"/>
              <a:gd name="connsiteX88" fmla="*/ 6068640 w 6127519"/>
              <a:gd name="connsiteY88" fmla="*/ 5474503 h 6858000"/>
              <a:gd name="connsiteX89" fmla="*/ 6080922 w 6127519"/>
              <a:gd name="connsiteY89" fmla="*/ 5561070 h 6858000"/>
              <a:gd name="connsiteX90" fmla="*/ 6096949 w 6127519"/>
              <a:gd name="connsiteY90" fmla="*/ 5648179 h 6858000"/>
              <a:gd name="connsiteX91" fmla="*/ 6125703 w 6127519"/>
              <a:gd name="connsiteY91" fmla="*/ 5692894 h 6858000"/>
              <a:gd name="connsiteX92" fmla="*/ 6121353 w 6127519"/>
              <a:gd name="connsiteY92" fmla="*/ 5721725 h 6858000"/>
              <a:gd name="connsiteX93" fmla="*/ 6121607 w 6127519"/>
              <a:gd name="connsiteY93" fmla="*/ 5721959 h 6858000"/>
              <a:gd name="connsiteX94" fmla="*/ 6127024 w 6127519"/>
              <a:gd name="connsiteY94" fmla="*/ 5786902 h 6858000"/>
              <a:gd name="connsiteX95" fmla="*/ 6127519 w 6127519"/>
              <a:gd name="connsiteY95" fmla="*/ 5865775 h 6858000"/>
              <a:gd name="connsiteX96" fmla="*/ 6119217 w 6127519"/>
              <a:gd name="connsiteY96" fmla="*/ 5888542 h 6858000"/>
              <a:gd name="connsiteX97" fmla="*/ 6102493 w 6127519"/>
              <a:gd name="connsiteY97" fmla="*/ 5928602 h 6858000"/>
              <a:gd name="connsiteX98" fmla="*/ 6056863 w 6127519"/>
              <a:gd name="connsiteY98" fmla="*/ 6000643 h 6858000"/>
              <a:gd name="connsiteX99" fmla="*/ 6045436 w 6127519"/>
              <a:gd name="connsiteY99" fmla="*/ 6124480 h 6858000"/>
              <a:gd name="connsiteX100" fmla="*/ 6030489 w 6127519"/>
              <a:gd name="connsiteY100" fmla="*/ 6317666 h 6858000"/>
              <a:gd name="connsiteX101" fmla="*/ 6007492 w 6127519"/>
              <a:gd name="connsiteY101" fmla="*/ 6440818 h 6858000"/>
              <a:gd name="connsiteX102" fmla="*/ 6009467 w 6127519"/>
              <a:gd name="connsiteY102" fmla="*/ 6487076 h 6858000"/>
              <a:gd name="connsiteX103" fmla="*/ 5995064 w 6127519"/>
              <a:gd name="connsiteY103" fmla="*/ 6540791 h 6858000"/>
              <a:gd name="connsiteX104" fmla="*/ 6004510 w 6127519"/>
              <a:gd name="connsiteY104" fmla="*/ 6599256 h 6858000"/>
              <a:gd name="connsiteX105" fmla="*/ 5986207 w 6127519"/>
              <a:gd name="connsiteY105" fmla="*/ 6695855 h 6858000"/>
              <a:gd name="connsiteX106" fmla="*/ 5979428 w 6127519"/>
              <a:gd name="connsiteY106" fmla="*/ 6754678 h 6858000"/>
              <a:gd name="connsiteX107" fmla="*/ 5983398 w 6127519"/>
              <a:gd name="connsiteY107" fmla="*/ 6778641 h 6858000"/>
              <a:gd name="connsiteX108" fmla="*/ 5984543 w 6127519"/>
              <a:gd name="connsiteY108" fmla="*/ 6811016 h 6858000"/>
              <a:gd name="connsiteX109" fmla="*/ 5979671 w 6127519"/>
              <a:gd name="connsiteY109" fmla="*/ 6858000 h 6858000"/>
              <a:gd name="connsiteX110" fmla="*/ 0 w 6127519"/>
              <a:gd name="connsiteY110" fmla="*/ 6858000 h 6858000"/>
              <a:gd name="connsiteX111" fmla="*/ 0 w 6127519"/>
              <a:gd name="connsiteY111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0104 w 6127519"/>
              <a:gd name="connsiteY31" fmla="*/ 2249166 h 6858000"/>
              <a:gd name="connsiteX32" fmla="*/ 5251214 w 6127519"/>
              <a:gd name="connsiteY32" fmla="*/ 2250944 h 6858000"/>
              <a:gd name="connsiteX33" fmla="*/ 5250644 w 6127519"/>
              <a:gd name="connsiteY33" fmla="*/ 2266619 h 6858000"/>
              <a:gd name="connsiteX34" fmla="*/ 5293877 w 6127519"/>
              <a:gd name="connsiteY34" fmla="*/ 2368649 h 6858000"/>
              <a:gd name="connsiteX35" fmla="*/ 5311338 w 6127519"/>
              <a:gd name="connsiteY35" fmla="*/ 2404034 h 6858000"/>
              <a:gd name="connsiteX36" fmla="*/ 5338366 w 6127519"/>
              <a:gd name="connsiteY36" fmla="*/ 2465052 h 6858000"/>
              <a:gd name="connsiteX37" fmla="*/ 5371263 w 6127519"/>
              <a:gd name="connsiteY37" fmla="*/ 2586413 h 6858000"/>
              <a:gd name="connsiteX38" fmla="*/ 5407503 w 6127519"/>
              <a:gd name="connsiteY38" fmla="*/ 2786290 h 6858000"/>
              <a:gd name="connsiteX39" fmla="*/ 5407356 w 6127519"/>
              <a:gd name="connsiteY39" fmla="*/ 2787545 h 6858000"/>
              <a:gd name="connsiteX40" fmla="*/ 5457023 w 6127519"/>
              <a:gd name="connsiteY40" fmla="*/ 2858292 h 6858000"/>
              <a:gd name="connsiteX41" fmla="*/ 5479298 w 6127519"/>
              <a:gd name="connsiteY41" fmla="*/ 2947791 h 6858000"/>
              <a:gd name="connsiteX42" fmla="*/ 5481770 w 6127519"/>
              <a:gd name="connsiteY42" fmla="*/ 2951352 h 6858000"/>
              <a:gd name="connsiteX43" fmla="*/ 5482415 w 6127519"/>
              <a:gd name="connsiteY43" fmla="*/ 3004079 h 6858000"/>
              <a:gd name="connsiteX44" fmla="*/ 5503944 w 6127519"/>
              <a:gd name="connsiteY44" fmla="*/ 3123335 h 6858000"/>
              <a:gd name="connsiteX45" fmla="*/ 5516007 w 6127519"/>
              <a:gd name="connsiteY45" fmla="*/ 3258473 h 6858000"/>
              <a:gd name="connsiteX46" fmla="*/ 5589758 w 6127519"/>
              <a:gd name="connsiteY46" fmla="*/ 3453699 h 6858000"/>
              <a:gd name="connsiteX47" fmla="*/ 5596144 w 6127519"/>
              <a:gd name="connsiteY47" fmla="*/ 3534624 h 6858000"/>
              <a:gd name="connsiteX48" fmla="*/ 5597750 w 6127519"/>
              <a:gd name="connsiteY48" fmla="*/ 3534129 h 6858000"/>
              <a:gd name="connsiteX49" fmla="*/ 5599700 w 6127519"/>
              <a:gd name="connsiteY49" fmla="*/ 3547221 h 6858000"/>
              <a:gd name="connsiteX50" fmla="*/ 5615031 w 6127519"/>
              <a:gd name="connsiteY50" fmla="*/ 3557482 h 6858000"/>
              <a:gd name="connsiteX51" fmla="*/ 5618377 w 6127519"/>
              <a:gd name="connsiteY51" fmla="*/ 3588431 h 6858000"/>
              <a:gd name="connsiteX52" fmla="*/ 5612155 w 6127519"/>
              <a:gd name="connsiteY52" fmla="*/ 3589869 h 6858000"/>
              <a:gd name="connsiteX53" fmla="*/ 5620843 w 6127519"/>
              <a:gd name="connsiteY53" fmla="*/ 3606745 h 6858000"/>
              <a:gd name="connsiteX54" fmla="*/ 5655472 w 6127519"/>
              <a:gd name="connsiteY54" fmla="*/ 3678877 h 6858000"/>
              <a:gd name="connsiteX55" fmla="*/ 5683015 w 6127519"/>
              <a:gd name="connsiteY55" fmla="*/ 3762025 h 6858000"/>
              <a:gd name="connsiteX56" fmla="*/ 5696643 w 6127519"/>
              <a:gd name="connsiteY56" fmla="*/ 3773888 h 6858000"/>
              <a:gd name="connsiteX57" fmla="*/ 5707995 w 6127519"/>
              <a:gd name="connsiteY57" fmla="*/ 3781685 h 6858000"/>
              <a:gd name="connsiteX58" fmla="*/ 5768491 w 6127519"/>
              <a:gd name="connsiteY58" fmla="*/ 3914399 h 6858000"/>
              <a:gd name="connsiteX59" fmla="*/ 5793123 w 6127519"/>
              <a:gd name="connsiteY59" fmla="*/ 3969952 h 6858000"/>
              <a:gd name="connsiteX60" fmla="*/ 5808321 w 6127519"/>
              <a:gd name="connsiteY60" fmla="*/ 3988153 h 6858000"/>
              <a:gd name="connsiteX61" fmla="*/ 5825621 w 6127519"/>
              <a:gd name="connsiteY61" fmla="*/ 4015525 h 6858000"/>
              <a:gd name="connsiteX62" fmla="*/ 5860672 w 6127519"/>
              <a:gd name="connsiteY62" fmla="*/ 4061579 h 6858000"/>
              <a:gd name="connsiteX63" fmla="*/ 5872173 w 6127519"/>
              <a:gd name="connsiteY63" fmla="*/ 4088497 h 6858000"/>
              <a:gd name="connsiteX64" fmla="*/ 5894095 w 6127519"/>
              <a:gd name="connsiteY64" fmla="*/ 4128857 h 6858000"/>
              <a:gd name="connsiteX65" fmla="*/ 5903513 w 6127519"/>
              <a:gd name="connsiteY65" fmla="*/ 4187661 h 6858000"/>
              <a:gd name="connsiteX66" fmla="*/ 5917114 w 6127519"/>
              <a:gd name="connsiteY66" fmla="*/ 4213096 h 6858000"/>
              <a:gd name="connsiteX67" fmla="*/ 5924233 w 6127519"/>
              <a:gd name="connsiteY67" fmla="*/ 4242060 h 6858000"/>
              <a:gd name="connsiteX68" fmla="*/ 5928910 w 6127519"/>
              <a:gd name="connsiteY68" fmla="*/ 4300973 h 6858000"/>
              <a:gd name="connsiteX69" fmla="*/ 5939320 w 6127519"/>
              <a:gd name="connsiteY69" fmla="*/ 4340435 h 6858000"/>
              <a:gd name="connsiteX70" fmla="*/ 5946705 w 6127519"/>
              <a:gd name="connsiteY70" fmla="*/ 4428051 h 6858000"/>
              <a:gd name="connsiteX71" fmla="*/ 5949261 w 6127519"/>
              <a:gd name="connsiteY71" fmla="*/ 4449185 h 6858000"/>
              <a:gd name="connsiteX72" fmla="*/ 5968960 w 6127519"/>
              <a:gd name="connsiteY72" fmla="*/ 4482655 h 6858000"/>
              <a:gd name="connsiteX73" fmla="*/ 5980106 w 6127519"/>
              <a:gd name="connsiteY73" fmla="*/ 4585087 h 6858000"/>
              <a:gd name="connsiteX74" fmla="*/ 5998138 w 6127519"/>
              <a:gd name="connsiteY74" fmla="*/ 4697518 h 6858000"/>
              <a:gd name="connsiteX75" fmla="*/ 6007819 w 6127519"/>
              <a:gd name="connsiteY75" fmla="*/ 4858148 h 6858000"/>
              <a:gd name="connsiteX76" fmla="*/ 6007749 w 6127519"/>
              <a:gd name="connsiteY76" fmla="*/ 4964715 h 6858000"/>
              <a:gd name="connsiteX77" fmla="*/ 6005269 w 6127519"/>
              <a:gd name="connsiteY77" fmla="*/ 5150567 h 6858000"/>
              <a:gd name="connsiteX78" fmla="*/ 6001127 w 6127519"/>
              <a:gd name="connsiteY78" fmla="*/ 5164609 h 6858000"/>
              <a:gd name="connsiteX79" fmla="*/ 5998514 w 6127519"/>
              <a:gd name="connsiteY79" fmla="*/ 5189673 h 6858000"/>
              <a:gd name="connsiteX80" fmla="*/ 6018409 w 6127519"/>
              <a:gd name="connsiteY80" fmla="*/ 5227157 h 6858000"/>
              <a:gd name="connsiteX81" fmla="*/ 6036748 w 6127519"/>
              <a:gd name="connsiteY81" fmla="*/ 5322752 h 6858000"/>
              <a:gd name="connsiteX82" fmla="*/ 6036943 w 6127519"/>
              <a:gd name="connsiteY82" fmla="*/ 5329480 h 6858000"/>
              <a:gd name="connsiteX83" fmla="*/ 6037677 w 6127519"/>
              <a:gd name="connsiteY83" fmla="*/ 5354807 h 6858000"/>
              <a:gd name="connsiteX84" fmla="*/ 6039728 w 6127519"/>
              <a:gd name="connsiteY84" fmla="*/ 5359416 h 6858000"/>
              <a:gd name="connsiteX85" fmla="*/ 6053435 w 6127519"/>
              <a:gd name="connsiteY85" fmla="*/ 5387547 h 6858000"/>
              <a:gd name="connsiteX86" fmla="*/ 6065933 w 6127519"/>
              <a:gd name="connsiteY86" fmla="*/ 5443002 h 6858000"/>
              <a:gd name="connsiteX87" fmla="*/ 6068640 w 6127519"/>
              <a:gd name="connsiteY87" fmla="*/ 5474503 h 6858000"/>
              <a:gd name="connsiteX88" fmla="*/ 6080922 w 6127519"/>
              <a:gd name="connsiteY88" fmla="*/ 5561070 h 6858000"/>
              <a:gd name="connsiteX89" fmla="*/ 6096949 w 6127519"/>
              <a:gd name="connsiteY89" fmla="*/ 5648179 h 6858000"/>
              <a:gd name="connsiteX90" fmla="*/ 6125703 w 6127519"/>
              <a:gd name="connsiteY90" fmla="*/ 5692894 h 6858000"/>
              <a:gd name="connsiteX91" fmla="*/ 6121353 w 6127519"/>
              <a:gd name="connsiteY91" fmla="*/ 5721725 h 6858000"/>
              <a:gd name="connsiteX92" fmla="*/ 6121607 w 6127519"/>
              <a:gd name="connsiteY92" fmla="*/ 5721959 h 6858000"/>
              <a:gd name="connsiteX93" fmla="*/ 6127024 w 6127519"/>
              <a:gd name="connsiteY93" fmla="*/ 5786902 h 6858000"/>
              <a:gd name="connsiteX94" fmla="*/ 6127519 w 6127519"/>
              <a:gd name="connsiteY94" fmla="*/ 5865775 h 6858000"/>
              <a:gd name="connsiteX95" fmla="*/ 6119217 w 6127519"/>
              <a:gd name="connsiteY95" fmla="*/ 5888542 h 6858000"/>
              <a:gd name="connsiteX96" fmla="*/ 6102493 w 6127519"/>
              <a:gd name="connsiteY96" fmla="*/ 5928602 h 6858000"/>
              <a:gd name="connsiteX97" fmla="*/ 6056863 w 6127519"/>
              <a:gd name="connsiteY97" fmla="*/ 6000643 h 6858000"/>
              <a:gd name="connsiteX98" fmla="*/ 6045436 w 6127519"/>
              <a:gd name="connsiteY98" fmla="*/ 6124480 h 6858000"/>
              <a:gd name="connsiteX99" fmla="*/ 6030489 w 6127519"/>
              <a:gd name="connsiteY99" fmla="*/ 6317666 h 6858000"/>
              <a:gd name="connsiteX100" fmla="*/ 6007492 w 6127519"/>
              <a:gd name="connsiteY100" fmla="*/ 6440818 h 6858000"/>
              <a:gd name="connsiteX101" fmla="*/ 6009467 w 6127519"/>
              <a:gd name="connsiteY101" fmla="*/ 6487076 h 6858000"/>
              <a:gd name="connsiteX102" fmla="*/ 5995064 w 6127519"/>
              <a:gd name="connsiteY102" fmla="*/ 6540791 h 6858000"/>
              <a:gd name="connsiteX103" fmla="*/ 6004510 w 6127519"/>
              <a:gd name="connsiteY103" fmla="*/ 6599256 h 6858000"/>
              <a:gd name="connsiteX104" fmla="*/ 5986207 w 6127519"/>
              <a:gd name="connsiteY104" fmla="*/ 6695855 h 6858000"/>
              <a:gd name="connsiteX105" fmla="*/ 5979428 w 6127519"/>
              <a:gd name="connsiteY105" fmla="*/ 6754678 h 6858000"/>
              <a:gd name="connsiteX106" fmla="*/ 5983398 w 6127519"/>
              <a:gd name="connsiteY106" fmla="*/ 6778641 h 6858000"/>
              <a:gd name="connsiteX107" fmla="*/ 5984543 w 6127519"/>
              <a:gd name="connsiteY107" fmla="*/ 6811016 h 6858000"/>
              <a:gd name="connsiteX108" fmla="*/ 5979671 w 6127519"/>
              <a:gd name="connsiteY108" fmla="*/ 6858000 h 6858000"/>
              <a:gd name="connsiteX109" fmla="*/ 0 w 6127519"/>
              <a:gd name="connsiteY109" fmla="*/ 6858000 h 6858000"/>
              <a:gd name="connsiteX110" fmla="*/ 0 w 6127519"/>
              <a:gd name="connsiteY110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50104 w 6127519"/>
              <a:gd name="connsiteY30" fmla="*/ 2249166 h 6858000"/>
              <a:gd name="connsiteX31" fmla="*/ 5251214 w 6127519"/>
              <a:gd name="connsiteY31" fmla="*/ 2250944 h 6858000"/>
              <a:gd name="connsiteX32" fmla="*/ 5250644 w 6127519"/>
              <a:gd name="connsiteY32" fmla="*/ 2266619 h 6858000"/>
              <a:gd name="connsiteX33" fmla="*/ 5293877 w 6127519"/>
              <a:gd name="connsiteY33" fmla="*/ 2368649 h 6858000"/>
              <a:gd name="connsiteX34" fmla="*/ 5311338 w 6127519"/>
              <a:gd name="connsiteY34" fmla="*/ 2404034 h 6858000"/>
              <a:gd name="connsiteX35" fmla="*/ 5338366 w 6127519"/>
              <a:gd name="connsiteY35" fmla="*/ 2465052 h 6858000"/>
              <a:gd name="connsiteX36" fmla="*/ 5371263 w 6127519"/>
              <a:gd name="connsiteY36" fmla="*/ 2586413 h 6858000"/>
              <a:gd name="connsiteX37" fmla="*/ 5407503 w 6127519"/>
              <a:gd name="connsiteY37" fmla="*/ 2786290 h 6858000"/>
              <a:gd name="connsiteX38" fmla="*/ 5407356 w 6127519"/>
              <a:gd name="connsiteY38" fmla="*/ 2787545 h 6858000"/>
              <a:gd name="connsiteX39" fmla="*/ 5457023 w 6127519"/>
              <a:gd name="connsiteY39" fmla="*/ 2858292 h 6858000"/>
              <a:gd name="connsiteX40" fmla="*/ 5479298 w 6127519"/>
              <a:gd name="connsiteY40" fmla="*/ 2947791 h 6858000"/>
              <a:gd name="connsiteX41" fmla="*/ 5481770 w 6127519"/>
              <a:gd name="connsiteY41" fmla="*/ 2951352 h 6858000"/>
              <a:gd name="connsiteX42" fmla="*/ 5482415 w 6127519"/>
              <a:gd name="connsiteY42" fmla="*/ 3004079 h 6858000"/>
              <a:gd name="connsiteX43" fmla="*/ 5503944 w 6127519"/>
              <a:gd name="connsiteY43" fmla="*/ 3123335 h 6858000"/>
              <a:gd name="connsiteX44" fmla="*/ 5516007 w 6127519"/>
              <a:gd name="connsiteY44" fmla="*/ 3258473 h 6858000"/>
              <a:gd name="connsiteX45" fmla="*/ 5589758 w 6127519"/>
              <a:gd name="connsiteY45" fmla="*/ 3453699 h 6858000"/>
              <a:gd name="connsiteX46" fmla="*/ 5596144 w 6127519"/>
              <a:gd name="connsiteY46" fmla="*/ 3534624 h 6858000"/>
              <a:gd name="connsiteX47" fmla="*/ 5597750 w 6127519"/>
              <a:gd name="connsiteY47" fmla="*/ 3534129 h 6858000"/>
              <a:gd name="connsiteX48" fmla="*/ 5599700 w 6127519"/>
              <a:gd name="connsiteY48" fmla="*/ 3547221 h 6858000"/>
              <a:gd name="connsiteX49" fmla="*/ 5615031 w 6127519"/>
              <a:gd name="connsiteY49" fmla="*/ 3557482 h 6858000"/>
              <a:gd name="connsiteX50" fmla="*/ 5618377 w 6127519"/>
              <a:gd name="connsiteY50" fmla="*/ 3588431 h 6858000"/>
              <a:gd name="connsiteX51" fmla="*/ 5612155 w 6127519"/>
              <a:gd name="connsiteY51" fmla="*/ 3589869 h 6858000"/>
              <a:gd name="connsiteX52" fmla="*/ 5620843 w 6127519"/>
              <a:gd name="connsiteY52" fmla="*/ 3606745 h 6858000"/>
              <a:gd name="connsiteX53" fmla="*/ 5655472 w 6127519"/>
              <a:gd name="connsiteY53" fmla="*/ 3678877 h 6858000"/>
              <a:gd name="connsiteX54" fmla="*/ 5683015 w 6127519"/>
              <a:gd name="connsiteY54" fmla="*/ 3762025 h 6858000"/>
              <a:gd name="connsiteX55" fmla="*/ 5696643 w 6127519"/>
              <a:gd name="connsiteY55" fmla="*/ 3773888 h 6858000"/>
              <a:gd name="connsiteX56" fmla="*/ 5707995 w 6127519"/>
              <a:gd name="connsiteY56" fmla="*/ 3781685 h 6858000"/>
              <a:gd name="connsiteX57" fmla="*/ 5768491 w 6127519"/>
              <a:gd name="connsiteY57" fmla="*/ 3914399 h 6858000"/>
              <a:gd name="connsiteX58" fmla="*/ 5793123 w 6127519"/>
              <a:gd name="connsiteY58" fmla="*/ 3969952 h 6858000"/>
              <a:gd name="connsiteX59" fmla="*/ 5808321 w 6127519"/>
              <a:gd name="connsiteY59" fmla="*/ 3988153 h 6858000"/>
              <a:gd name="connsiteX60" fmla="*/ 5825621 w 6127519"/>
              <a:gd name="connsiteY60" fmla="*/ 4015525 h 6858000"/>
              <a:gd name="connsiteX61" fmla="*/ 5860672 w 6127519"/>
              <a:gd name="connsiteY61" fmla="*/ 4061579 h 6858000"/>
              <a:gd name="connsiteX62" fmla="*/ 5872173 w 6127519"/>
              <a:gd name="connsiteY62" fmla="*/ 4088497 h 6858000"/>
              <a:gd name="connsiteX63" fmla="*/ 5894095 w 6127519"/>
              <a:gd name="connsiteY63" fmla="*/ 4128857 h 6858000"/>
              <a:gd name="connsiteX64" fmla="*/ 5903513 w 6127519"/>
              <a:gd name="connsiteY64" fmla="*/ 4187661 h 6858000"/>
              <a:gd name="connsiteX65" fmla="*/ 5917114 w 6127519"/>
              <a:gd name="connsiteY65" fmla="*/ 4213096 h 6858000"/>
              <a:gd name="connsiteX66" fmla="*/ 5924233 w 6127519"/>
              <a:gd name="connsiteY66" fmla="*/ 4242060 h 6858000"/>
              <a:gd name="connsiteX67" fmla="*/ 5928910 w 6127519"/>
              <a:gd name="connsiteY67" fmla="*/ 4300973 h 6858000"/>
              <a:gd name="connsiteX68" fmla="*/ 5939320 w 6127519"/>
              <a:gd name="connsiteY68" fmla="*/ 4340435 h 6858000"/>
              <a:gd name="connsiteX69" fmla="*/ 5946705 w 6127519"/>
              <a:gd name="connsiteY69" fmla="*/ 4428051 h 6858000"/>
              <a:gd name="connsiteX70" fmla="*/ 5949261 w 6127519"/>
              <a:gd name="connsiteY70" fmla="*/ 4449185 h 6858000"/>
              <a:gd name="connsiteX71" fmla="*/ 5968960 w 6127519"/>
              <a:gd name="connsiteY71" fmla="*/ 4482655 h 6858000"/>
              <a:gd name="connsiteX72" fmla="*/ 5980106 w 6127519"/>
              <a:gd name="connsiteY72" fmla="*/ 4585087 h 6858000"/>
              <a:gd name="connsiteX73" fmla="*/ 5998138 w 6127519"/>
              <a:gd name="connsiteY73" fmla="*/ 4697518 h 6858000"/>
              <a:gd name="connsiteX74" fmla="*/ 6007819 w 6127519"/>
              <a:gd name="connsiteY74" fmla="*/ 4858148 h 6858000"/>
              <a:gd name="connsiteX75" fmla="*/ 6007749 w 6127519"/>
              <a:gd name="connsiteY75" fmla="*/ 4964715 h 6858000"/>
              <a:gd name="connsiteX76" fmla="*/ 6005269 w 6127519"/>
              <a:gd name="connsiteY76" fmla="*/ 5150567 h 6858000"/>
              <a:gd name="connsiteX77" fmla="*/ 6001127 w 6127519"/>
              <a:gd name="connsiteY77" fmla="*/ 5164609 h 6858000"/>
              <a:gd name="connsiteX78" fmla="*/ 5998514 w 6127519"/>
              <a:gd name="connsiteY78" fmla="*/ 5189673 h 6858000"/>
              <a:gd name="connsiteX79" fmla="*/ 6018409 w 6127519"/>
              <a:gd name="connsiteY79" fmla="*/ 5227157 h 6858000"/>
              <a:gd name="connsiteX80" fmla="*/ 6036748 w 6127519"/>
              <a:gd name="connsiteY80" fmla="*/ 5322752 h 6858000"/>
              <a:gd name="connsiteX81" fmla="*/ 6036943 w 6127519"/>
              <a:gd name="connsiteY81" fmla="*/ 5329480 h 6858000"/>
              <a:gd name="connsiteX82" fmla="*/ 6037677 w 6127519"/>
              <a:gd name="connsiteY82" fmla="*/ 5354807 h 6858000"/>
              <a:gd name="connsiteX83" fmla="*/ 6039728 w 6127519"/>
              <a:gd name="connsiteY83" fmla="*/ 5359416 h 6858000"/>
              <a:gd name="connsiteX84" fmla="*/ 6053435 w 6127519"/>
              <a:gd name="connsiteY84" fmla="*/ 5387547 h 6858000"/>
              <a:gd name="connsiteX85" fmla="*/ 6065933 w 6127519"/>
              <a:gd name="connsiteY85" fmla="*/ 5443002 h 6858000"/>
              <a:gd name="connsiteX86" fmla="*/ 6068640 w 6127519"/>
              <a:gd name="connsiteY86" fmla="*/ 5474503 h 6858000"/>
              <a:gd name="connsiteX87" fmla="*/ 6080922 w 6127519"/>
              <a:gd name="connsiteY87" fmla="*/ 5561070 h 6858000"/>
              <a:gd name="connsiteX88" fmla="*/ 6096949 w 6127519"/>
              <a:gd name="connsiteY88" fmla="*/ 5648179 h 6858000"/>
              <a:gd name="connsiteX89" fmla="*/ 6125703 w 6127519"/>
              <a:gd name="connsiteY89" fmla="*/ 5692894 h 6858000"/>
              <a:gd name="connsiteX90" fmla="*/ 6121353 w 6127519"/>
              <a:gd name="connsiteY90" fmla="*/ 5721725 h 6858000"/>
              <a:gd name="connsiteX91" fmla="*/ 6121607 w 6127519"/>
              <a:gd name="connsiteY91" fmla="*/ 5721959 h 6858000"/>
              <a:gd name="connsiteX92" fmla="*/ 6127024 w 6127519"/>
              <a:gd name="connsiteY92" fmla="*/ 5786902 h 6858000"/>
              <a:gd name="connsiteX93" fmla="*/ 6127519 w 6127519"/>
              <a:gd name="connsiteY93" fmla="*/ 5865775 h 6858000"/>
              <a:gd name="connsiteX94" fmla="*/ 6119217 w 6127519"/>
              <a:gd name="connsiteY94" fmla="*/ 5888542 h 6858000"/>
              <a:gd name="connsiteX95" fmla="*/ 6102493 w 6127519"/>
              <a:gd name="connsiteY95" fmla="*/ 5928602 h 6858000"/>
              <a:gd name="connsiteX96" fmla="*/ 6056863 w 6127519"/>
              <a:gd name="connsiteY96" fmla="*/ 6000643 h 6858000"/>
              <a:gd name="connsiteX97" fmla="*/ 6045436 w 6127519"/>
              <a:gd name="connsiteY97" fmla="*/ 6124480 h 6858000"/>
              <a:gd name="connsiteX98" fmla="*/ 6030489 w 6127519"/>
              <a:gd name="connsiteY98" fmla="*/ 6317666 h 6858000"/>
              <a:gd name="connsiteX99" fmla="*/ 6007492 w 6127519"/>
              <a:gd name="connsiteY99" fmla="*/ 6440818 h 6858000"/>
              <a:gd name="connsiteX100" fmla="*/ 6009467 w 6127519"/>
              <a:gd name="connsiteY100" fmla="*/ 6487076 h 6858000"/>
              <a:gd name="connsiteX101" fmla="*/ 5995064 w 6127519"/>
              <a:gd name="connsiteY101" fmla="*/ 6540791 h 6858000"/>
              <a:gd name="connsiteX102" fmla="*/ 6004510 w 6127519"/>
              <a:gd name="connsiteY102" fmla="*/ 6599256 h 6858000"/>
              <a:gd name="connsiteX103" fmla="*/ 5986207 w 6127519"/>
              <a:gd name="connsiteY103" fmla="*/ 6695855 h 6858000"/>
              <a:gd name="connsiteX104" fmla="*/ 5979428 w 6127519"/>
              <a:gd name="connsiteY104" fmla="*/ 6754678 h 6858000"/>
              <a:gd name="connsiteX105" fmla="*/ 5983398 w 6127519"/>
              <a:gd name="connsiteY105" fmla="*/ 6778641 h 6858000"/>
              <a:gd name="connsiteX106" fmla="*/ 5984543 w 6127519"/>
              <a:gd name="connsiteY106" fmla="*/ 6811016 h 6858000"/>
              <a:gd name="connsiteX107" fmla="*/ 5979671 w 6127519"/>
              <a:gd name="connsiteY107" fmla="*/ 6858000 h 6858000"/>
              <a:gd name="connsiteX108" fmla="*/ 0 w 6127519"/>
              <a:gd name="connsiteY108" fmla="*/ 6858000 h 6858000"/>
              <a:gd name="connsiteX109" fmla="*/ 0 w 6127519"/>
              <a:gd name="connsiteY109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189234 w 6127519"/>
              <a:gd name="connsiteY18" fmla="*/ 1193495 h 6858000"/>
              <a:gd name="connsiteX19" fmla="*/ 5202769 w 6127519"/>
              <a:gd name="connsiteY19" fmla="*/ 1269450 h 6858000"/>
              <a:gd name="connsiteX20" fmla="*/ 5225968 w 6127519"/>
              <a:gd name="connsiteY20" fmla="*/ 1357994 h 6858000"/>
              <a:gd name="connsiteX21" fmla="*/ 5233819 w 6127519"/>
              <a:gd name="connsiteY21" fmla="*/ 1380922 h 6858000"/>
              <a:gd name="connsiteX22" fmla="*/ 5237226 w 6127519"/>
              <a:gd name="connsiteY22" fmla="*/ 1441327 h 6858000"/>
              <a:gd name="connsiteX23" fmla="*/ 5255653 w 6127519"/>
              <a:gd name="connsiteY23" fmla="*/ 1524712 h 6858000"/>
              <a:gd name="connsiteX24" fmla="*/ 5263491 w 6127519"/>
              <a:gd name="connsiteY24" fmla="*/ 1642938 h 6858000"/>
              <a:gd name="connsiteX25" fmla="*/ 5261314 w 6127519"/>
              <a:gd name="connsiteY25" fmla="*/ 1689177 h 6858000"/>
              <a:gd name="connsiteX26" fmla="*/ 5259788 w 6127519"/>
              <a:gd name="connsiteY26" fmla="*/ 1768516 h 6858000"/>
              <a:gd name="connsiteX27" fmla="*/ 5255696 w 6127519"/>
              <a:gd name="connsiteY27" fmla="*/ 1953770 h 6858000"/>
              <a:gd name="connsiteX28" fmla="*/ 5252592 w 6127519"/>
              <a:gd name="connsiteY28" fmla="*/ 2092210 h 6858000"/>
              <a:gd name="connsiteX29" fmla="*/ 5250104 w 6127519"/>
              <a:gd name="connsiteY29" fmla="*/ 2249166 h 6858000"/>
              <a:gd name="connsiteX30" fmla="*/ 5251214 w 6127519"/>
              <a:gd name="connsiteY30" fmla="*/ 2250944 h 6858000"/>
              <a:gd name="connsiteX31" fmla="*/ 5250644 w 6127519"/>
              <a:gd name="connsiteY31" fmla="*/ 2266619 h 6858000"/>
              <a:gd name="connsiteX32" fmla="*/ 5293877 w 6127519"/>
              <a:gd name="connsiteY32" fmla="*/ 2368649 h 6858000"/>
              <a:gd name="connsiteX33" fmla="*/ 5311338 w 6127519"/>
              <a:gd name="connsiteY33" fmla="*/ 2404034 h 6858000"/>
              <a:gd name="connsiteX34" fmla="*/ 5338366 w 6127519"/>
              <a:gd name="connsiteY34" fmla="*/ 2465052 h 6858000"/>
              <a:gd name="connsiteX35" fmla="*/ 5371263 w 6127519"/>
              <a:gd name="connsiteY35" fmla="*/ 2586413 h 6858000"/>
              <a:gd name="connsiteX36" fmla="*/ 5407503 w 6127519"/>
              <a:gd name="connsiteY36" fmla="*/ 2786290 h 6858000"/>
              <a:gd name="connsiteX37" fmla="*/ 5407356 w 6127519"/>
              <a:gd name="connsiteY37" fmla="*/ 2787545 h 6858000"/>
              <a:gd name="connsiteX38" fmla="*/ 5457023 w 6127519"/>
              <a:gd name="connsiteY38" fmla="*/ 2858292 h 6858000"/>
              <a:gd name="connsiteX39" fmla="*/ 5479298 w 6127519"/>
              <a:gd name="connsiteY39" fmla="*/ 2947791 h 6858000"/>
              <a:gd name="connsiteX40" fmla="*/ 5481770 w 6127519"/>
              <a:gd name="connsiteY40" fmla="*/ 2951352 h 6858000"/>
              <a:gd name="connsiteX41" fmla="*/ 5482415 w 6127519"/>
              <a:gd name="connsiteY41" fmla="*/ 3004079 h 6858000"/>
              <a:gd name="connsiteX42" fmla="*/ 5503944 w 6127519"/>
              <a:gd name="connsiteY42" fmla="*/ 3123335 h 6858000"/>
              <a:gd name="connsiteX43" fmla="*/ 5516007 w 6127519"/>
              <a:gd name="connsiteY43" fmla="*/ 3258473 h 6858000"/>
              <a:gd name="connsiteX44" fmla="*/ 5589758 w 6127519"/>
              <a:gd name="connsiteY44" fmla="*/ 3453699 h 6858000"/>
              <a:gd name="connsiteX45" fmla="*/ 5596144 w 6127519"/>
              <a:gd name="connsiteY45" fmla="*/ 3534624 h 6858000"/>
              <a:gd name="connsiteX46" fmla="*/ 5597750 w 6127519"/>
              <a:gd name="connsiteY46" fmla="*/ 3534129 h 6858000"/>
              <a:gd name="connsiteX47" fmla="*/ 5599700 w 6127519"/>
              <a:gd name="connsiteY47" fmla="*/ 3547221 h 6858000"/>
              <a:gd name="connsiteX48" fmla="*/ 5615031 w 6127519"/>
              <a:gd name="connsiteY48" fmla="*/ 3557482 h 6858000"/>
              <a:gd name="connsiteX49" fmla="*/ 5618377 w 6127519"/>
              <a:gd name="connsiteY49" fmla="*/ 3588431 h 6858000"/>
              <a:gd name="connsiteX50" fmla="*/ 5612155 w 6127519"/>
              <a:gd name="connsiteY50" fmla="*/ 3589869 h 6858000"/>
              <a:gd name="connsiteX51" fmla="*/ 5620843 w 6127519"/>
              <a:gd name="connsiteY51" fmla="*/ 3606745 h 6858000"/>
              <a:gd name="connsiteX52" fmla="*/ 5655472 w 6127519"/>
              <a:gd name="connsiteY52" fmla="*/ 3678877 h 6858000"/>
              <a:gd name="connsiteX53" fmla="*/ 5683015 w 6127519"/>
              <a:gd name="connsiteY53" fmla="*/ 3762025 h 6858000"/>
              <a:gd name="connsiteX54" fmla="*/ 5696643 w 6127519"/>
              <a:gd name="connsiteY54" fmla="*/ 3773888 h 6858000"/>
              <a:gd name="connsiteX55" fmla="*/ 5707995 w 6127519"/>
              <a:gd name="connsiteY55" fmla="*/ 3781685 h 6858000"/>
              <a:gd name="connsiteX56" fmla="*/ 5768491 w 6127519"/>
              <a:gd name="connsiteY56" fmla="*/ 3914399 h 6858000"/>
              <a:gd name="connsiteX57" fmla="*/ 5793123 w 6127519"/>
              <a:gd name="connsiteY57" fmla="*/ 3969952 h 6858000"/>
              <a:gd name="connsiteX58" fmla="*/ 5808321 w 6127519"/>
              <a:gd name="connsiteY58" fmla="*/ 3988153 h 6858000"/>
              <a:gd name="connsiteX59" fmla="*/ 5825621 w 6127519"/>
              <a:gd name="connsiteY59" fmla="*/ 4015525 h 6858000"/>
              <a:gd name="connsiteX60" fmla="*/ 5860672 w 6127519"/>
              <a:gd name="connsiteY60" fmla="*/ 4061579 h 6858000"/>
              <a:gd name="connsiteX61" fmla="*/ 5872173 w 6127519"/>
              <a:gd name="connsiteY61" fmla="*/ 4088497 h 6858000"/>
              <a:gd name="connsiteX62" fmla="*/ 5894095 w 6127519"/>
              <a:gd name="connsiteY62" fmla="*/ 4128857 h 6858000"/>
              <a:gd name="connsiteX63" fmla="*/ 5903513 w 6127519"/>
              <a:gd name="connsiteY63" fmla="*/ 4187661 h 6858000"/>
              <a:gd name="connsiteX64" fmla="*/ 5917114 w 6127519"/>
              <a:gd name="connsiteY64" fmla="*/ 4213096 h 6858000"/>
              <a:gd name="connsiteX65" fmla="*/ 5924233 w 6127519"/>
              <a:gd name="connsiteY65" fmla="*/ 4242060 h 6858000"/>
              <a:gd name="connsiteX66" fmla="*/ 5928910 w 6127519"/>
              <a:gd name="connsiteY66" fmla="*/ 4300973 h 6858000"/>
              <a:gd name="connsiteX67" fmla="*/ 5939320 w 6127519"/>
              <a:gd name="connsiteY67" fmla="*/ 4340435 h 6858000"/>
              <a:gd name="connsiteX68" fmla="*/ 5946705 w 6127519"/>
              <a:gd name="connsiteY68" fmla="*/ 4428051 h 6858000"/>
              <a:gd name="connsiteX69" fmla="*/ 5949261 w 6127519"/>
              <a:gd name="connsiteY69" fmla="*/ 4449185 h 6858000"/>
              <a:gd name="connsiteX70" fmla="*/ 5968960 w 6127519"/>
              <a:gd name="connsiteY70" fmla="*/ 4482655 h 6858000"/>
              <a:gd name="connsiteX71" fmla="*/ 5980106 w 6127519"/>
              <a:gd name="connsiteY71" fmla="*/ 4585087 h 6858000"/>
              <a:gd name="connsiteX72" fmla="*/ 5998138 w 6127519"/>
              <a:gd name="connsiteY72" fmla="*/ 4697518 h 6858000"/>
              <a:gd name="connsiteX73" fmla="*/ 6007819 w 6127519"/>
              <a:gd name="connsiteY73" fmla="*/ 4858148 h 6858000"/>
              <a:gd name="connsiteX74" fmla="*/ 6007749 w 6127519"/>
              <a:gd name="connsiteY74" fmla="*/ 4964715 h 6858000"/>
              <a:gd name="connsiteX75" fmla="*/ 6005269 w 6127519"/>
              <a:gd name="connsiteY75" fmla="*/ 5150567 h 6858000"/>
              <a:gd name="connsiteX76" fmla="*/ 6001127 w 6127519"/>
              <a:gd name="connsiteY76" fmla="*/ 5164609 h 6858000"/>
              <a:gd name="connsiteX77" fmla="*/ 5998514 w 6127519"/>
              <a:gd name="connsiteY77" fmla="*/ 5189673 h 6858000"/>
              <a:gd name="connsiteX78" fmla="*/ 6018409 w 6127519"/>
              <a:gd name="connsiteY78" fmla="*/ 5227157 h 6858000"/>
              <a:gd name="connsiteX79" fmla="*/ 6036748 w 6127519"/>
              <a:gd name="connsiteY79" fmla="*/ 5322752 h 6858000"/>
              <a:gd name="connsiteX80" fmla="*/ 6036943 w 6127519"/>
              <a:gd name="connsiteY80" fmla="*/ 5329480 h 6858000"/>
              <a:gd name="connsiteX81" fmla="*/ 6037677 w 6127519"/>
              <a:gd name="connsiteY81" fmla="*/ 5354807 h 6858000"/>
              <a:gd name="connsiteX82" fmla="*/ 6039728 w 6127519"/>
              <a:gd name="connsiteY82" fmla="*/ 5359416 h 6858000"/>
              <a:gd name="connsiteX83" fmla="*/ 6053435 w 6127519"/>
              <a:gd name="connsiteY83" fmla="*/ 5387547 h 6858000"/>
              <a:gd name="connsiteX84" fmla="*/ 6065933 w 6127519"/>
              <a:gd name="connsiteY84" fmla="*/ 5443002 h 6858000"/>
              <a:gd name="connsiteX85" fmla="*/ 6068640 w 6127519"/>
              <a:gd name="connsiteY85" fmla="*/ 5474503 h 6858000"/>
              <a:gd name="connsiteX86" fmla="*/ 6080922 w 6127519"/>
              <a:gd name="connsiteY86" fmla="*/ 5561070 h 6858000"/>
              <a:gd name="connsiteX87" fmla="*/ 6096949 w 6127519"/>
              <a:gd name="connsiteY87" fmla="*/ 5648179 h 6858000"/>
              <a:gd name="connsiteX88" fmla="*/ 6125703 w 6127519"/>
              <a:gd name="connsiteY88" fmla="*/ 5692894 h 6858000"/>
              <a:gd name="connsiteX89" fmla="*/ 6121353 w 6127519"/>
              <a:gd name="connsiteY89" fmla="*/ 5721725 h 6858000"/>
              <a:gd name="connsiteX90" fmla="*/ 6121607 w 6127519"/>
              <a:gd name="connsiteY90" fmla="*/ 5721959 h 6858000"/>
              <a:gd name="connsiteX91" fmla="*/ 6127024 w 6127519"/>
              <a:gd name="connsiteY91" fmla="*/ 5786902 h 6858000"/>
              <a:gd name="connsiteX92" fmla="*/ 6127519 w 6127519"/>
              <a:gd name="connsiteY92" fmla="*/ 5865775 h 6858000"/>
              <a:gd name="connsiteX93" fmla="*/ 6119217 w 6127519"/>
              <a:gd name="connsiteY93" fmla="*/ 5888542 h 6858000"/>
              <a:gd name="connsiteX94" fmla="*/ 6102493 w 6127519"/>
              <a:gd name="connsiteY94" fmla="*/ 5928602 h 6858000"/>
              <a:gd name="connsiteX95" fmla="*/ 6056863 w 6127519"/>
              <a:gd name="connsiteY95" fmla="*/ 6000643 h 6858000"/>
              <a:gd name="connsiteX96" fmla="*/ 6045436 w 6127519"/>
              <a:gd name="connsiteY96" fmla="*/ 6124480 h 6858000"/>
              <a:gd name="connsiteX97" fmla="*/ 6030489 w 6127519"/>
              <a:gd name="connsiteY97" fmla="*/ 6317666 h 6858000"/>
              <a:gd name="connsiteX98" fmla="*/ 6007492 w 6127519"/>
              <a:gd name="connsiteY98" fmla="*/ 6440818 h 6858000"/>
              <a:gd name="connsiteX99" fmla="*/ 6009467 w 6127519"/>
              <a:gd name="connsiteY99" fmla="*/ 6487076 h 6858000"/>
              <a:gd name="connsiteX100" fmla="*/ 5995064 w 6127519"/>
              <a:gd name="connsiteY100" fmla="*/ 6540791 h 6858000"/>
              <a:gd name="connsiteX101" fmla="*/ 6004510 w 6127519"/>
              <a:gd name="connsiteY101" fmla="*/ 6599256 h 6858000"/>
              <a:gd name="connsiteX102" fmla="*/ 5986207 w 6127519"/>
              <a:gd name="connsiteY102" fmla="*/ 6695855 h 6858000"/>
              <a:gd name="connsiteX103" fmla="*/ 5979428 w 6127519"/>
              <a:gd name="connsiteY103" fmla="*/ 6754678 h 6858000"/>
              <a:gd name="connsiteX104" fmla="*/ 5983398 w 6127519"/>
              <a:gd name="connsiteY104" fmla="*/ 6778641 h 6858000"/>
              <a:gd name="connsiteX105" fmla="*/ 5984543 w 6127519"/>
              <a:gd name="connsiteY105" fmla="*/ 6811016 h 6858000"/>
              <a:gd name="connsiteX106" fmla="*/ 5979671 w 6127519"/>
              <a:gd name="connsiteY106" fmla="*/ 6858000 h 6858000"/>
              <a:gd name="connsiteX107" fmla="*/ 0 w 6127519"/>
              <a:gd name="connsiteY107" fmla="*/ 6858000 h 6858000"/>
              <a:gd name="connsiteX108" fmla="*/ 0 w 6127519"/>
              <a:gd name="connsiteY108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5703 w 6127519"/>
              <a:gd name="connsiteY87" fmla="*/ 5692894 h 6858000"/>
              <a:gd name="connsiteX88" fmla="*/ 6121353 w 6127519"/>
              <a:gd name="connsiteY88" fmla="*/ 5721725 h 6858000"/>
              <a:gd name="connsiteX89" fmla="*/ 6121607 w 6127519"/>
              <a:gd name="connsiteY89" fmla="*/ 5721959 h 6858000"/>
              <a:gd name="connsiteX90" fmla="*/ 6127024 w 6127519"/>
              <a:gd name="connsiteY90" fmla="*/ 5786902 h 6858000"/>
              <a:gd name="connsiteX91" fmla="*/ 6127519 w 6127519"/>
              <a:gd name="connsiteY91" fmla="*/ 5865775 h 6858000"/>
              <a:gd name="connsiteX92" fmla="*/ 6119217 w 6127519"/>
              <a:gd name="connsiteY92" fmla="*/ 5888542 h 6858000"/>
              <a:gd name="connsiteX93" fmla="*/ 6102493 w 6127519"/>
              <a:gd name="connsiteY93" fmla="*/ 5928602 h 6858000"/>
              <a:gd name="connsiteX94" fmla="*/ 6056863 w 6127519"/>
              <a:gd name="connsiteY94" fmla="*/ 6000643 h 6858000"/>
              <a:gd name="connsiteX95" fmla="*/ 6045436 w 6127519"/>
              <a:gd name="connsiteY95" fmla="*/ 6124480 h 6858000"/>
              <a:gd name="connsiteX96" fmla="*/ 6030489 w 6127519"/>
              <a:gd name="connsiteY96" fmla="*/ 6317666 h 6858000"/>
              <a:gd name="connsiteX97" fmla="*/ 6007492 w 6127519"/>
              <a:gd name="connsiteY97" fmla="*/ 6440818 h 6858000"/>
              <a:gd name="connsiteX98" fmla="*/ 6009467 w 6127519"/>
              <a:gd name="connsiteY98" fmla="*/ 6487076 h 6858000"/>
              <a:gd name="connsiteX99" fmla="*/ 5995064 w 6127519"/>
              <a:gd name="connsiteY99" fmla="*/ 6540791 h 6858000"/>
              <a:gd name="connsiteX100" fmla="*/ 6004510 w 6127519"/>
              <a:gd name="connsiteY100" fmla="*/ 6599256 h 6858000"/>
              <a:gd name="connsiteX101" fmla="*/ 5986207 w 6127519"/>
              <a:gd name="connsiteY101" fmla="*/ 6695855 h 6858000"/>
              <a:gd name="connsiteX102" fmla="*/ 5979428 w 6127519"/>
              <a:gd name="connsiteY102" fmla="*/ 6754678 h 6858000"/>
              <a:gd name="connsiteX103" fmla="*/ 5983398 w 6127519"/>
              <a:gd name="connsiteY103" fmla="*/ 6778641 h 6858000"/>
              <a:gd name="connsiteX104" fmla="*/ 5984543 w 6127519"/>
              <a:gd name="connsiteY104" fmla="*/ 6811016 h 6858000"/>
              <a:gd name="connsiteX105" fmla="*/ 5979671 w 6127519"/>
              <a:gd name="connsiteY105" fmla="*/ 6858000 h 6858000"/>
              <a:gd name="connsiteX106" fmla="*/ 0 w 6127519"/>
              <a:gd name="connsiteY106" fmla="*/ 6858000 h 6858000"/>
              <a:gd name="connsiteX107" fmla="*/ 0 w 6127519"/>
              <a:gd name="connsiteY107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21607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9217 w 6127519"/>
              <a:gd name="connsiteY91" fmla="*/ 5888542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16287 w 6127519"/>
              <a:gd name="connsiteY91" fmla="*/ 5868026 h 6858000"/>
              <a:gd name="connsiteX92" fmla="*/ 6102493 w 6127519"/>
              <a:gd name="connsiteY92" fmla="*/ 5928602 h 6858000"/>
              <a:gd name="connsiteX93" fmla="*/ 6056863 w 6127519"/>
              <a:gd name="connsiteY93" fmla="*/ 6000643 h 6858000"/>
              <a:gd name="connsiteX94" fmla="*/ 6045436 w 6127519"/>
              <a:gd name="connsiteY94" fmla="*/ 6124480 h 6858000"/>
              <a:gd name="connsiteX95" fmla="*/ 6030489 w 6127519"/>
              <a:gd name="connsiteY95" fmla="*/ 6317666 h 6858000"/>
              <a:gd name="connsiteX96" fmla="*/ 6007492 w 6127519"/>
              <a:gd name="connsiteY96" fmla="*/ 6440818 h 6858000"/>
              <a:gd name="connsiteX97" fmla="*/ 6009467 w 6127519"/>
              <a:gd name="connsiteY97" fmla="*/ 6487076 h 6858000"/>
              <a:gd name="connsiteX98" fmla="*/ 5995064 w 6127519"/>
              <a:gd name="connsiteY98" fmla="*/ 6540791 h 6858000"/>
              <a:gd name="connsiteX99" fmla="*/ 6004510 w 6127519"/>
              <a:gd name="connsiteY99" fmla="*/ 6599256 h 6858000"/>
              <a:gd name="connsiteX100" fmla="*/ 5986207 w 6127519"/>
              <a:gd name="connsiteY100" fmla="*/ 6695855 h 6858000"/>
              <a:gd name="connsiteX101" fmla="*/ 5979428 w 6127519"/>
              <a:gd name="connsiteY101" fmla="*/ 6754678 h 6858000"/>
              <a:gd name="connsiteX102" fmla="*/ 5983398 w 6127519"/>
              <a:gd name="connsiteY102" fmla="*/ 6778641 h 6858000"/>
              <a:gd name="connsiteX103" fmla="*/ 5984543 w 6127519"/>
              <a:gd name="connsiteY103" fmla="*/ 6811016 h 6858000"/>
              <a:gd name="connsiteX104" fmla="*/ 5979671 w 6127519"/>
              <a:gd name="connsiteY104" fmla="*/ 6858000 h 6858000"/>
              <a:gd name="connsiteX105" fmla="*/ 0 w 6127519"/>
              <a:gd name="connsiteY105" fmla="*/ 6858000 h 6858000"/>
              <a:gd name="connsiteX106" fmla="*/ 0 w 6127519"/>
              <a:gd name="connsiteY106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21088 w 6127519"/>
              <a:gd name="connsiteY13" fmla="*/ 860193 h 6858000"/>
              <a:gd name="connsiteX14" fmla="*/ 5230806 w 6127519"/>
              <a:gd name="connsiteY14" fmla="*/ 961354 h 6858000"/>
              <a:gd name="connsiteX15" fmla="*/ 5201018 w 6127519"/>
              <a:gd name="connsiteY15" fmla="*/ 1095027 h 6858000"/>
              <a:gd name="connsiteX16" fmla="*/ 5202153 w 6127519"/>
              <a:gd name="connsiteY16" fmla="*/ 1133224 h 6858000"/>
              <a:gd name="connsiteX17" fmla="*/ 5189234 w 6127519"/>
              <a:gd name="connsiteY17" fmla="*/ 1193495 h 6858000"/>
              <a:gd name="connsiteX18" fmla="*/ 5202769 w 6127519"/>
              <a:gd name="connsiteY18" fmla="*/ 1269450 h 6858000"/>
              <a:gd name="connsiteX19" fmla="*/ 5225968 w 6127519"/>
              <a:gd name="connsiteY19" fmla="*/ 1357994 h 6858000"/>
              <a:gd name="connsiteX20" fmla="*/ 5233819 w 6127519"/>
              <a:gd name="connsiteY20" fmla="*/ 1380922 h 6858000"/>
              <a:gd name="connsiteX21" fmla="*/ 5237226 w 6127519"/>
              <a:gd name="connsiteY21" fmla="*/ 1441327 h 6858000"/>
              <a:gd name="connsiteX22" fmla="*/ 5255653 w 6127519"/>
              <a:gd name="connsiteY22" fmla="*/ 1524712 h 6858000"/>
              <a:gd name="connsiteX23" fmla="*/ 5263491 w 6127519"/>
              <a:gd name="connsiteY23" fmla="*/ 1642938 h 6858000"/>
              <a:gd name="connsiteX24" fmla="*/ 5261314 w 6127519"/>
              <a:gd name="connsiteY24" fmla="*/ 1689177 h 6858000"/>
              <a:gd name="connsiteX25" fmla="*/ 5259788 w 6127519"/>
              <a:gd name="connsiteY25" fmla="*/ 1768516 h 6858000"/>
              <a:gd name="connsiteX26" fmla="*/ 5255696 w 6127519"/>
              <a:gd name="connsiteY26" fmla="*/ 1953770 h 6858000"/>
              <a:gd name="connsiteX27" fmla="*/ 5252592 w 6127519"/>
              <a:gd name="connsiteY27" fmla="*/ 2092210 h 6858000"/>
              <a:gd name="connsiteX28" fmla="*/ 5250104 w 6127519"/>
              <a:gd name="connsiteY28" fmla="*/ 2249166 h 6858000"/>
              <a:gd name="connsiteX29" fmla="*/ 5251214 w 6127519"/>
              <a:gd name="connsiteY29" fmla="*/ 2250944 h 6858000"/>
              <a:gd name="connsiteX30" fmla="*/ 5250644 w 6127519"/>
              <a:gd name="connsiteY30" fmla="*/ 2266619 h 6858000"/>
              <a:gd name="connsiteX31" fmla="*/ 5293877 w 6127519"/>
              <a:gd name="connsiteY31" fmla="*/ 2368649 h 6858000"/>
              <a:gd name="connsiteX32" fmla="*/ 5311338 w 6127519"/>
              <a:gd name="connsiteY32" fmla="*/ 2404034 h 6858000"/>
              <a:gd name="connsiteX33" fmla="*/ 5338366 w 6127519"/>
              <a:gd name="connsiteY33" fmla="*/ 2465052 h 6858000"/>
              <a:gd name="connsiteX34" fmla="*/ 5371263 w 6127519"/>
              <a:gd name="connsiteY34" fmla="*/ 2586413 h 6858000"/>
              <a:gd name="connsiteX35" fmla="*/ 5407503 w 6127519"/>
              <a:gd name="connsiteY35" fmla="*/ 2786290 h 6858000"/>
              <a:gd name="connsiteX36" fmla="*/ 5407356 w 6127519"/>
              <a:gd name="connsiteY36" fmla="*/ 2787545 h 6858000"/>
              <a:gd name="connsiteX37" fmla="*/ 5457023 w 6127519"/>
              <a:gd name="connsiteY37" fmla="*/ 2858292 h 6858000"/>
              <a:gd name="connsiteX38" fmla="*/ 5479298 w 6127519"/>
              <a:gd name="connsiteY38" fmla="*/ 2947791 h 6858000"/>
              <a:gd name="connsiteX39" fmla="*/ 5481770 w 6127519"/>
              <a:gd name="connsiteY39" fmla="*/ 2951352 h 6858000"/>
              <a:gd name="connsiteX40" fmla="*/ 5482415 w 6127519"/>
              <a:gd name="connsiteY40" fmla="*/ 3004079 h 6858000"/>
              <a:gd name="connsiteX41" fmla="*/ 5503944 w 6127519"/>
              <a:gd name="connsiteY41" fmla="*/ 3123335 h 6858000"/>
              <a:gd name="connsiteX42" fmla="*/ 5516007 w 6127519"/>
              <a:gd name="connsiteY42" fmla="*/ 3258473 h 6858000"/>
              <a:gd name="connsiteX43" fmla="*/ 5589758 w 6127519"/>
              <a:gd name="connsiteY43" fmla="*/ 3453699 h 6858000"/>
              <a:gd name="connsiteX44" fmla="*/ 5596144 w 6127519"/>
              <a:gd name="connsiteY44" fmla="*/ 3534624 h 6858000"/>
              <a:gd name="connsiteX45" fmla="*/ 5597750 w 6127519"/>
              <a:gd name="connsiteY45" fmla="*/ 3534129 h 6858000"/>
              <a:gd name="connsiteX46" fmla="*/ 5599700 w 6127519"/>
              <a:gd name="connsiteY46" fmla="*/ 3547221 h 6858000"/>
              <a:gd name="connsiteX47" fmla="*/ 5615031 w 6127519"/>
              <a:gd name="connsiteY47" fmla="*/ 3557482 h 6858000"/>
              <a:gd name="connsiteX48" fmla="*/ 5618377 w 6127519"/>
              <a:gd name="connsiteY48" fmla="*/ 3588431 h 6858000"/>
              <a:gd name="connsiteX49" fmla="*/ 5612155 w 6127519"/>
              <a:gd name="connsiteY49" fmla="*/ 3589869 h 6858000"/>
              <a:gd name="connsiteX50" fmla="*/ 5620843 w 6127519"/>
              <a:gd name="connsiteY50" fmla="*/ 3606745 h 6858000"/>
              <a:gd name="connsiteX51" fmla="*/ 5655472 w 6127519"/>
              <a:gd name="connsiteY51" fmla="*/ 3678877 h 6858000"/>
              <a:gd name="connsiteX52" fmla="*/ 5683015 w 6127519"/>
              <a:gd name="connsiteY52" fmla="*/ 3762025 h 6858000"/>
              <a:gd name="connsiteX53" fmla="*/ 5696643 w 6127519"/>
              <a:gd name="connsiteY53" fmla="*/ 3773888 h 6858000"/>
              <a:gd name="connsiteX54" fmla="*/ 5707995 w 6127519"/>
              <a:gd name="connsiteY54" fmla="*/ 3781685 h 6858000"/>
              <a:gd name="connsiteX55" fmla="*/ 5768491 w 6127519"/>
              <a:gd name="connsiteY55" fmla="*/ 3914399 h 6858000"/>
              <a:gd name="connsiteX56" fmla="*/ 5793123 w 6127519"/>
              <a:gd name="connsiteY56" fmla="*/ 3969952 h 6858000"/>
              <a:gd name="connsiteX57" fmla="*/ 5808321 w 6127519"/>
              <a:gd name="connsiteY57" fmla="*/ 3988153 h 6858000"/>
              <a:gd name="connsiteX58" fmla="*/ 5825621 w 6127519"/>
              <a:gd name="connsiteY58" fmla="*/ 4015525 h 6858000"/>
              <a:gd name="connsiteX59" fmla="*/ 5860672 w 6127519"/>
              <a:gd name="connsiteY59" fmla="*/ 4061579 h 6858000"/>
              <a:gd name="connsiteX60" fmla="*/ 5872173 w 6127519"/>
              <a:gd name="connsiteY60" fmla="*/ 4088497 h 6858000"/>
              <a:gd name="connsiteX61" fmla="*/ 5894095 w 6127519"/>
              <a:gd name="connsiteY61" fmla="*/ 4128857 h 6858000"/>
              <a:gd name="connsiteX62" fmla="*/ 5903513 w 6127519"/>
              <a:gd name="connsiteY62" fmla="*/ 4187661 h 6858000"/>
              <a:gd name="connsiteX63" fmla="*/ 5917114 w 6127519"/>
              <a:gd name="connsiteY63" fmla="*/ 4213096 h 6858000"/>
              <a:gd name="connsiteX64" fmla="*/ 5924233 w 6127519"/>
              <a:gd name="connsiteY64" fmla="*/ 4242060 h 6858000"/>
              <a:gd name="connsiteX65" fmla="*/ 5928910 w 6127519"/>
              <a:gd name="connsiteY65" fmla="*/ 4300973 h 6858000"/>
              <a:gd name="connsiteX66" fmla="*/ 5939320 w 6127519"/>
              <a:gd name="connsiteY66" fmla="*/ 4340435 h 6858000"/>
              <a:gd name="connsiteX67" fmla="*/ 5946705 w 6127519"/>
              <a:gd name="connsiteY67" fmla="*/ 4428051 h 6858000"/>
              <a:gd name="connsiteX68" fmla="*/ 5949261 w 6127519"/>
              <a:gd name="connsiteY68" fmla="*/ 4449185 h 6858000"/>
              <a:gd name="connsiteX69" fmla="*/ 5968960 w 6127519"/>
              <a:gd name="connsiteY69" fmla="*/ 4482655 h 6858000"/>
              <a:gd name="connsiteX70" fmla="*/ 5980106 w 6127519"/>
              <a:gd name="connsiteY70" fmla="*/ 4585087 h 6858000"/>
              <a:gd name="connsiteX71" fmla="*/ 5998138 w 6127519"/>
              <a:gd name="connsiteY71" fmla="*/ 4697518 h 6858000"/>
              <a:gd name="connsiteX72" fmla="*/ 6007819 w 6127519"/>
              <a:gd name="connsiteY72" fmla="*/ 4858148 h 6858000"/>
              <a:gd name="connsiteX73" fmla="*/ 6007749 w 6127519"/>
              <a:gd name="connsiteY73" fmla="*/ 4964715 h 6858000"/>
              <a:gd name="connsiteX74" fmla="*/ 6005269 w 6127519"/>
              <a:gd name="connsiteY74" fmla="*/ 5150567 h 6858000"/>
              <a:gd name="connsiteX75" fmla="*/ 6001127 w 6127519"/>
              <a:gd name="connsiteY75" fmla="*/ 5164609 h 6858000"/>
              <a:gd name="connsiteX76" fmla="*/ 5998514 w 6127519"/>
              <a:gd name="connsiteY76" fmla="*/ 5189673 h 6858000"/>
              <a:gd name="connsiteX77" fmla="*/ 6018409 w 6127519"/>
              <a:gd name="connsiteY77" fmla="*/ 5227157 h 6858000"/>
              <a:gd name="connsiteX78" fmla="*/ 6036748 w 6127519"/>
              <a:gd name="connsiteY78" fmla="*/ 5322752 h 6858000"/>
              <a:gd name="connsiteX79" fmla="*/ 6036943 w 6127519"/>
              <a:gd name="connsiteY79" fmla="*/ 5329480 h 6858000"/>
              <a:gd name="connsiteX80" fmla="*/ 6037677 w 6127519"/>
              <a:gd name="connsiteY80" fmla="*/ 5354807 h 6858000"/>
              <a:gd name="connsiteX81" fmla="*/ 6039728 w 6127519"/>
              <a:gd name="connsiteY81" fmla="*/ 5359416 h 6858000"/>
              <a:gd name="connsiteX82" fmla="*/ 6053435 w 6127519"/>
              <a:gd name="connsiteY82" fmla="*/ 5387547 h 6858000"/>
              <a:gd name="connsiteX83" fmla="*/ 6065933 w 6127519"/>
              <a:gd name="connsiteY83" fmla="*/ 5443002 h 6858000"/>
              <a:gd name="connsiteX84" fmla="*/ 6068640 w 6127519"/>
              <a:gd name="connsiteY84" fmla="*/ 5474503 h 6858000"/>
              <a:gd name="connsiteX85" fmla="*/ 6080922 w 6127519"/>
              <a:gd name="connsiteY85" fmla="*/ 5561070 h 6858000"/>
              <a:gd name="connsiteX86" fmla="*/ 6096949 w 6127519"/>
              <a:gd name="connsiteY86" fmla="*/ 5648179 h 6858000"/>
              <a:gd name="connsiteX87" fmla="*/ 6121353 w 6127519"/>
              <a:gd name="connsiteY87" fmla="*/ 5721725 h 6858000"/>
              <a:gd name="connsiteX88" fmla="*/ 6109884 w 6127519"/>
              <a:gd name="connsiteY88" fmla="*/ 5721959 h 6858000"/>
              <a:gd name="connsiteX89" fmla="*/ 6127024 w 6127519"/>
              <a:gd name="connsiteY89" fmla="*/ 5786902 h 6858000"/>
              <a:gd name="connsiteX90" fmla="*/ 6127519 w 6127519"/>
              <a:gd name="connsiteY90" fmla="*/ 5865775 h 6858000"/>
              <a:gd name="connsiteX91" fmla="*/ 6102493 w 6127519"/>
              <a:gd name="connsiteY91" fmla="*/ 5928602 h 6858000"/>
              <a:gd name="connsiteX92" fmla="*/ 6056863 w 6127519"/>
              <a:gd name="connsiteY92" fmla="*/ 6000643 h 6858000"/>
              <a:gd name="connsiteX93" fmla="*/ 6045436 w 6127519"/>
              <a:gd name="connsiteY93" fmla="*/ 6124480 h 6858000"/>
              <a:gd name="connsiteX94" fmla="*/ 6030489 w 6127519"/>
              <a:gd name="connsiteY94" fmla="*/ 6317666 h 6858000"/>
              <a:gd name="connsiteX95" fmla="*/ 6007492 w 6127519"/>
              <a:gd name="connsiteY95" fmla="*/ 6440818 h 6858000"/>
              <a:gd name="connsiteX96" fmla="*/ 6009467 w 6127519"/>
              <a:gd name="connsiteY96" fmla="*/ 6487076 h 6858000"/>
              <a:gd name="connsiteX97" fmla="*/ 5995064 w 6127519"/>
              <a:gd name="connsiteY97" fmla="*/ 6540791 h 6858000"/>
              <a:gd name="connsiteX98" fmla="*/ 6004510 w 6127519"/>
              <a:gd name="connsiteY98" fmla="*/ 6599256 h 6858000"/>
              <a:gd name="connsiteX99" fmla="*/ 5986207 w 6127519"/>
              <a:gd name="connsiteY99" fmla="*/ 6695855 h 6858000"/>
              <a:gd name="connsiteX100" fmla="*/ 5979428 w 6127519"/>
              <a:gd name="connsiteY100" fmla="*/ 6754678 h 6858000"/>
              <a:gd name="connsiteX101" fmla="*/ 5983398 w 6127519"/>
              <a:gd name="connsiteY101" fmla="*/ 6778641 h 6858000"/>
              <a:gd name="connsiteX102" fmla="*/ 5984543 w 6127519"/>
              <a:gd name="connsiteY102" fmla="*/ 6811016 h 6858000"/>
              <a:gd name="connsiteX103" fmla="*/ 5979671 w 6127519"/>
              <a:gd name="connsiteY103" fmla="*/ 6858000 h 6858000"/>
              <a:gd name="connsiteX104" fmla="*/ 0 w 6127519"/>
              <a:gd name="connsiteY104" fmla="*/ 6858000 h 6858000"/>
              <a:gd name="connsiteX105" fmla="*/ 0 w 6127519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07995 w 6127024"/>
              <a:gd name="connsiteY54" fmla="*/ 3781685 h 6858000"/>
              <a:gd name="connsiteX55" fmla="*/ 5768491 w 6127024"/>
              <a:gd name="connsiteY55" fmla="*/ 3914399 h 6858000"/>
              <a:gd name="connsiteX56" fmla="*/ 5793123 w 6127024"/>
              <a:gd name="connsiteY56" fmla="*/ 3969952 h 6858000"/>
              <a:gd name="connsiteX57" fmla="*/ 5808321 w 6127024"/>
              <a:gd name="connsiteY57" fmla="*/ 3988153 h 6858000"/>
              <a:gd name="connsiteX58" fmla="*/ 5825621 w 6127024"/>
              <a:gd name="connsiteY58" fmla="*/ 4015525 h 6858000"/>
              <a:gd name="connsiteX59" fmla="*/ 5860672 w 6127024"/>
              <a:gd name="connsiteY59" fmla="*/ 4061579 h 6858000"/>
              <a:gd name="connsiteX60" fmla="*/ 5872173 w 6127024"/>
              <a:gd name="connsiteY60" fmla="*/ 4088497 h 6858000"/>
              <a:gd name="connsiteX61" fmla="*/ 5894095 w 6127024"/>
              <a:gd name="connsiteY61" fmla="*/ 4128857 h 6858000"/>
              <a:gd name="connsiteX62" fmla="*/ 5903513 w 6127024"/>
              <a:gd name="connsiteY62" fmla="*/ 4187661 h 6858000"/>
              <a:gd name="connsiteX63" fmla="*/ 5917114 w 6127024"/>
              <a:gd name="connsiteY63" fmla="*/ 4213096 h 6858000"/>
              <a:gd name="connsiteX64" fmla="*/ 5924233 w 6127024"/>
              <a:gd name="connsiteY64" fmla="*/ 4242060 h 6858000"/>
              <a:gd name="connsiteX65" fmla="*/ 5928910 w 6127024"/>
              <a:gd name="connsiteY65" fmla="*/ 4300973 h 6858000"/>
              <a:gd name="connsiteX66" fmla="*/ 5939320 w 6127024"/>
              <a:gd name="connsiteY66" fmla="*/ 4340435 h 6858000"/>
              <a:gd name="connsiteX67" fmla="*/ 5946705 w 6127024"/>
              <a:gd name="connsiteY67" fmla="*/ 4428051 h 6858000"/>
              <a:gd name="connsiteX68" fmla="*/ 5949261 w 6127024"/>
              <a:gd name="connsiteY68" fmla="*/ 4449185 h 6858000"/>
              <a:gd name="connsiteX69" fmla="*/ 5968960 w 6127024"/>
              <a:gd name="connsiteY69" fmla="*/ 4482655 h 6858000"/>
              <a:gd name="connsiteX70" fmla="*/ 5980106 w 6127024"/>
              <a:gd name="connsiteY70" fmla="*/ 4585087 h 6858000"/>
              <a:gd name="connsiteX71" fmla="*/ 5998138 w 6127024"/>
              <a:gd name="connsiteY71" fmla="*/ 4697518 h 6858000"/>
              <a:gd name="connsiteX72" fmla="*/ 6007819 w 6127024"/>
              <a:gd name="connsiteY72" fmla="*/ 4858148 h 6858000"/>
              <a:gd name="connsiteX73" fmla="*/ 6007749 w 6127024"/>
              <a:gd name="connsiteY73" fmla="*/ 4964715 h 6858000"/>
              <a:gd name="connsiteX74" fmla="*/ 6005269 w 6127024"/>
              <a:gd name="connsiteY74" fmla="*/ 5150567 h 6858000"/>
              <a:gd name="connsiteX75" fmla="*/ 6001127 w 6127024"/>
              <a:gd name="connsiteY75" fmla="*/ 5164609 h 6858000"/>
              <a:gd name="connsiteX76" fmla="*/ 5998514 w 6127024"/>
              <a:gd name="connsiteY76" fmla="*/ 5189673 h 6858000"/>
              <a:gd name="connsiteX77" fmla="*/ 6018409 w 6127024"/>
              <a:gd name="connsiteY77" fmla="*/ 5227157 h 6858000"/>
              <a:gd name="connsiteX78" fmla="*/ 6036748 w 6127024"/>
              <a:gd name="connsiteY78" fmla="*/ 5322752 h 6858000"/>
              <a:gd name="connsiteX79" fmla="*/ 6036943 w 6127024"/>
              <a:gd name="connsiteY79" fmla="*/ 5329480 h 6858000"/>
              <a:gd name="connsiteX80" fmla="*/ 6037677 w 6127024"/>
              <a:gd name="connsiteY80" fmla="*/ 5354807 h 6858000"/>
              <a:gd name="connsiteX81" fmla="*/ 6039728 w 6127024"/>
              <a:gd name="connsiteY81" fmla="*/ 5359416 h 6858000"/>
              <a:gd name="connsiteX82" fmla="*/ 6053435 w 6127024"/>
              <a:gd name="connsiteY82" fmla="*/ 5387547 h 6858000"/>
              <a:gd name="connsiteX83" fmla="*/ 6065933 w 6127024"/>
              <a:gd name="connsiteY83" fmla="*/ 5443002 h 6858000"/>
              <a:gd name="connsiteX84" fmla="*/ 6068640 w 6127024"/>
              <a:gd name="connsiteY84" fmla="*/ 5474503 h 6858000"/>
              <a:gd name="connsiteX85" fmla="*/ 6080922 w 6127024"/>
              <a:gd name="connsiteY85" fmla="*/ 5561070 h 6858000"/>
              <a:gd name="connsiteX86" fmla="*/ 6096949 w 6127024"/>
              <a:gd name="connsiteY86" fmla="*/ 5648179 h 6858000"/>
              <a:gd name="connsiteX87" fmla="*/ 6121353 w 6127024"/>
              <a:gd name="connsiteY87" fmla="*/ 5721725 h 6858000"/>
              <a:gd name="connsiteX88" fmla="*/ 6109884 w 6127024"/>
              <a:gd name="connsiteY88" fmla="*/ 5721959 h 6858000"/>
              <a:gd name="connsiteX89" fmla="*/ 6127024 w 6127024"/>
              <a:gd name="connsiteY89" fmla="*/ 5786902 h 6858000"/>
              <a:gd name="connsiteX90" fmla="*/ 6115796 w 6127024"/>
              <a:gd name="connsiteY90" fmla="*/ 5862844 h 6858000"/>
              <a:gd name="connsiteX91" fmla="*/ 6102493 w 6127024"/>
              <a:gd name="connsiteY91" fmla="*/ 5928602 h 6858000"/>
              <a:gd name="connsiteX92" fmla="*/ 6056863 w 6127024"/>
              <a:gd name="connsiteY92" fmla="*/ 6000643 h 6858000"/>
              <a:gd name="connsiteX93" fmla="*/ 6045436 w 6127024"/>
              <a:gd name="connsiteY93" fmla="*/ 6124480 h 6858000"/>
              <a:gd name="connsiteX94" fmla="*/ 6030489 w 6127024"/>
              <a:gd name="connsiteY94" fmla="*/ 6317666 h 6858000"/>
              <a:gd name="connsiteX95" fmla="*/ 6007492 w 6127024"/>
              <a:gd name="connsiteY95" fmla="*/ 6440818 h 6858000"/>
              <a:gd name="connsiteX96" fmla="*/ 6009467 w 6127024"/>
              <a:gd name="connsiteY96" fmla="*/ 6487076 h 6858000"/>
              <a:gd name="connsiteX97" fmla="*/ 5995064 w 6127024"/>
              <a:gd name="connsiteY97" fmla="*/ 6540791 h 6858000"/>
              <a:gd name="connsiteX98" fmla="*/ 6004510 w 6127024"/>
              <a:gd name="connsiteY98" fmla="*/ 6599256 h 6858000"/>
              <a:gd name="connsiteX99" fmla="*/ 5986207 w 6127024"/>
              <a:gd name="connsiteY99" fmla="*/ 6695855 h 6858000"/>
              <a:gd name="connsiteX100" fmla="*/ 5979428 w 6127024"/>
              <a:gd name="connsiteY100" fmla="*/ 6754678 h 6858000"/>
              <a:gd name="connsiteX101" fmla="*/ 5983398 w 6127024"/>
              <a:gd name="connsiteY101" fmla="*/ 6778641 h 6858000"/>
              <a:gd name="connsiteX102" fmla="*/ 5984543 w 6127024"/>
              <a:gd name="connsiteY102" fmla="*/ 6811016 h 6858000"/>
              <a:gd name="connsiteX103" fmla="*/ 5979671 w 6127024"/>
              <a:gd name="connsiteY103" fmla="*/ 6858000 h 6858000"/>
              <a:gd name="connsiteX104" fmla="*/ 0 w 6127024"/>
              <a:gd name="connsiteY104" fmla="*/ 6858000 h 6858000"/>
              <a:gd name="connsiteX105" fmla="*/ 0 w 6127024"/>
              <a:gd name="connsiteY10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5031 w 6127024"/>
              <a:gd name="connsiteY47" fmla="*/ 3557482 h 6858000"/>
              <a:gd name="connsiteX48" fmla="*/ 5618377 w 6127024"/>
              <a:gd name="connsiteY48" fmla="*/ 3588431 h 6858000"/>
              <a:gd name="connsiteX49" fmla="*/ 5612155 w 6127024"/>
              <a:gd name="connsiteY49" fmla="*/ 3589869 h 6858000"/>
              <a:gd name="connsiteX50" fmla="*/ 5620843 w 6127024"/>
              <a:gd name="connsiteY50" fmla="*/ 3606745 h 6858000"/>
              <a:gd name="connsiteX51" fmla="*/ 5655472 w 6127024"/>
              <a:gd name="connsiteY51" fmla="*/ 3678877 h 6858000"/>
              <a:gd name="connsiteX52" fmla="*/ 5683015 w 6127024"/>
              <a:gd name="connsiteY52" fmla="*/ 3762025 h 6858000"/>
              <a:gd name="connsiteX53" fmla="*/ 5696643 w 6127024"/>
              <a:gd name="connsiteY53" fmla="*/ 3773888 h 6858000"/>
              <a:gd name="connsiteX54" fmla="*/ 5768491 w 6127024"/>
              <a:gd name="connsiteY54" fmla="*/ 3914399 h 6858000"/>
              <a:gd name="connsiteX55" fmla="*/ 5793123 w 6127024"/>
              <a:gd name="connsiteY55" fmla="*/ 3969952 h 6858000"/>
              <a:gd name="connsiteX56" fmla="*/ 5808321 w 6127024"/>
              <a:gd name="connsiteY56" fmla="*/ 3988153 h 6858000"/>
              <a:gd name="connsiteX57" fmla="*/ 5825621 w 6127024"/>
              <a:gd name="connsiteY57" fmla="*/ 4015525 h 6858000"/>
              <a:gd name="connsiteX58" fmla="*/ 5860672 w 6127024"/>
              <a:gd name="connsiteY58" fmla="*/ 4061579 h 6858000"/>
              <a:gd name="connsiteX59" fmla="*/ 5872173 w 6127024"/>
              <a:gd name="connsiteY59" fmla="*/ 4088497 h 6858000"/>
              <a:gd name="connsiteX60" fmla="*/ 5894095 w 6127024"/>
              <a:gd name="connsiteY60" fmla="*/ 4128857 h 6858000"/>
              <a:gd name="connsiteX61" fmla="*/ 5903513 w 6127024"/>
              <a:gd name="connsiteY61" fmla="*/ 4187661 h 6858000"/>
              <a:gd name="connsiteX62" fmla="*/ 5917114 w 6127024"/>
              <a:gd name="connsiteY62" fmla="*/ 4213096 h 6858000"/>
              <a:gd name="connsiteX63" fmla="*/ 5924233 w 6127024"/>
              <a:gd name="connsiteY63" fmla="*/ 4242060 h 6858000"/>
              <a:gd name="connsiteX64" fmla="*/ 5928910 w 6127024"/>
              <a:gd name="connsiteY64" fmla="*/ 4300973 h 6858000"/>
              <a:gd name="connsiteX65" fmla="*/ 5939320 w 6127024"/>
              <a:gd name="connsiteY65" fmla="*/ 4340435 h 6858000"/>
              <a:gd name="connsiteX66" fmla="*/ 5946705 w 6127024"/>
              <a:gd name="connsiteY66" fmla="*/ 4428051 h 6858000"/>
              <a:gd name="connsiteX67" fmla="*/ 5949261 w 6127024"/>
              <a:gd name="connsiteY67" fmla="*/ 4449185 h 6858000"/>
              <a:gd name="connsiteX68" fmla="*/ 5968960 w 6127024"/>
              <a:gd name="connsiteY68" fmla="*/ 4482655 h 6858000"/>
              <a:gd name="connsiteX69" fmla="*/ 5980106 w 6127024"/>
              <a:gd name="connsiteY69" fmla="*/ 4585087 h 6858000"/>
              <a:gd name="connsiteX70" fmla="*/ 5998138 w 6127024"/>
              <a:gd name="connsiteY70" fmla="*/ 4697518 h 6858000"/>
              <a:gd name="connsiteX71" fmla="*/ 6007819 w 6127024"/>
              <a:gd name="connsiteY71" fmla="*/ 4858148 h 6858000"/>
              <a:gd name="connsiteX72" fmla="*/ 6007749 w 6127024"/>
              <a:gd name="connsiteY72" fmla="*/ 4964715 h 6858000"/>
              <a:gd name="connsiteX73" fmla="*/ 6005269 w 6127024"/>
              <a:gd name="connsiteY73" fmla="*/ 5150567 h 6858000"/>
              <a:gd name="connsiteX74" fmla="*/ 6001127 w 6127024"/>
              <a:gd name="connsiteY74" fmla="*/ 5164609 h 6858000"/>
              <a:gd name="connsiteX75" fmla="*/ 5998514 w 6127024"/>
              <a:gd name="connsiteY75" fmla="*/ 5189673 h 6858000"/>
              <a:gd name="connsiteX76" fmla="*/ 6018409 w 6127024"/>
              <a:gd name="connsiteY76" fmla="*/ 5227157 h 6858000"/>
              <a:gd name="connsiteX77" fmla="*/ 6036748 w 6127024"/>
              <a:gd name="connsiteY77" fmla="*/ 5322752 h 6858000"/>
              <a:gd name="connsiteX78" fmla="*/ 6036943 w 6127024"/>
              <a:gd name="connsiteY78" fmla="*/ 5329480 h 6858000"/>
              <a:gd name="connsiteX79" fmla="*/ 6037677 w 6127024"/>
              <a:gd name="connsiteY79" fmla="*/ 5354807 h 6858000"/>
              <a:gd name="connsiteX80" fmla="*/ 6039728 w 6127024"/>
              <a:gd name="connsiteY80" fmla="*/ 5359416 h 6858000"/>
              <a:gd name="connsiteX81" fmla="*/ 6053435 w 6127024"/>
              <a:gd name="connsiteY81" fmla="*/ 5387547 h 6858000"/>
              <a:gd name="connsiteX82" fmla="*/ 6065933 w 6127024"/>
              <a:gd name="connsiteY82" fmla="*/ 5443002 h 6858000"/>
              <a:gd name="connsiteX83" fmla="*/ 6068640 w 6127024"/>
              <a:gd name="connsiteY83" fmla="*/ 5474503 h 6858000"/>
              <a:gd name="connsiteX84" fmla="*/ 6080922 w 6127024"/>
              <a:gd name="connsiteY84" fmla="*/ 5561070 h 6858000"/>
              <a:gd name="connsiteX85" fmla="*/ 6096949 w 6127024"/>
              <a:gd name="connsiteY85" fmla="*/ 5648179 h 6858000"/>
              <a:gd name="connsiteX86" fmla="*/ 6121353 w 6127024"/>
              <a:gd name="connsiteY86" fmla="*/ 5721725 h 6858000"/>
              <a:gd name="connsiteX87" fmla="*/ 6109884 w 6127024"/>
              <a:gd name="connsiteY87" fmla="*/ 5721959 h 6858000"/>
              <a:gd name="connsiteX88" fmla="*/ 6127024 w 6127024"/>
              <a:gd name="connsiteY88" fmla="*/ 5786902 h 6858000"/>
              <a:gd name="connsiteX89" fmla="*/ 6115796 w 6127024"/>
              <a:gd name="connsiteY89" fmla="*/ 5862844 h 6858000"/>
              <a:gd name="connsiteX90" fmla="*/ 6102493 w 6127024"/>
              <a:gd name="connsiteY90" fmla="*/ 5928602 h 6858000"/>
              <a:gd name="connsiteX91" fmla="*/ 6056863 w 6127024"/>
              <a:gd name="connsiteY91" fmla="*/ 6000643 h 6858000"/>
              <a:gd name="connsiteX92" fmla="*/ 6045436 w 6127024"/>
              <a:gd name="connsiteY92" fmla="*/ 6124480 h 6858000"/>
              <a:gd name="connsiteX93" fmla="*/ 6030489 w 6127024"/>
              <a:gd name="connsiteY93" fmla="*/ 6317666 h 6858000"/>
              <a:gd name="connsiteX94" fmla="*/ 6007492 w 6127024"/>
              <a:gd name="connsiteY94" fmla="*/ 6440818 h 6858000"/>
              <a:gd name="connsiteX95" fmla="*/ 6009467 w 6127024"/>
              <a:gd name="connsiteY95" fmla="*/ 6487076 h 6858000"/>
              <a:gd name="connsiteX96" fmla="*/ 5995064 w 6127024"/>
              <a:gd name="connsiteY96" fmla="*/ 6540791 h 6858000"/>
              <a:gd name="connsiteX97" fmla="*/ 6004510 w 6127024"/>
              <a:gd name="connsiteY97" fmla="*/ 6599256 h 6858000"/>
              <a:gd name="connsiteX98" fmla="*/ 5986207 w 6127024"/>
              <a:gd name="connsiteY98" fmla="*/ 6695855 h 6858000"/>
              <a:gd name="connsiteX99" fmla="*/ 5979428 w 6127024"/>
              <a:gd name="connsiteY99" fmla="*/ 6754678 h 6858000"/>
              <a:gd name="connsiteX100" fmla="*/ 5983398 w 6127024"/>
              <a:gd name="connsiteY100" fmla="*/ 6778641 h 6858000"/>
              <a:gd name="connsiteX101" fmla="*/ 5984543 w 6127024"/>
              <a:gd name="connsiteY101" fmla="*/ 6811016 h 6858000"/>
              <a:gd name="connsiteX102" fmla="*/ 5979671 w 6127024"/>
              <a:gd name="connsiteY102" fmla="*/ 6858000 h 6858000"/>
              <a:gd name="connsiteX103" fmla="*/ 0 w 6127024"/>
              <a:gd name="connsiteY103" fmla="*/ 6858000 h 6858000"/>
              <a:gd name="connsiteX104" fmla="*/ 0 w 6127024"/>
              <a:gd name="connsiteY10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30982 w 6127024"/>
              <a:gd name="connsiteY8" fmla="*/ 412030 h 6858000"/>
              <a:gd name="connsiteX9" fmla="*/ 5153000 w 6127024"/>
              <a:gd name="connsiteY9" fmla="*/ 507134 h 6858000"/>
              <a:gd name="connsiteX10" fmla="*/ 5171282 w 6127024"/>
              <a:gd name="connsiteY10" fmla="*/ 602071 h 6858000"/>
              <a:gd name="connsiteX11" fmla="*/ 5176196 w 6127024"/>
              <a:gd name="connsiteY11" fmla="*/ 636822 h 6858000"/>
              <a:gd name="connsiteX12" fmla="*/ 5189051 w 6127024"/>
              <a:gd name="connsiteY12" fmla="*/ 782518 h 6858000"/>
              <a:gd name="connsiteX13" fmla="*/ 5221088 w 6127024"/>
              <a:gd name="connsiteY13" fmla="*/ 860193 h 6858000"/>
              <a:gd name="connsiteX14" fmla="*/ 5230806 w 6127024"/>
              <a:gd name="connsiteY14" fmla="*/ 961354 h 6858000"/>
              <a:gd name="connsiteX15" fmla="*/ 5201018 w 6127024"/>
              <a:gd name="connsiteY15" fmla="*/ 1095027 h 6858000"/>
              <a:gd name="connsiteX16" fmla="*/ 5202153 w 6127024"/>
              <a:gd name="connsiteY16" fmla="*/ 1133224 h 6858000"/>
              <a:gd name="connsiteX17" fmla="*/ 5189234 w 6127024"/>
              <a:gd name="connsiteY17" fmla="*/ 1193495 h 6858000"/>
              <a:gd name="connsiteX18" fmla="*/ 5202769 w 6127024"/>
              <a:gd name="connsiteY18" fmla="*/ 1269450 h 6858000"/>
              <a:gd name="connsiteX19" fmla="*/ 5225968 w 6127024"/>
              <a:gd name="connsiteY19" fmla="*/ 1357994 h 6858000"/>
              <a:gd name="connsiteX20" fmla="*/ 5233819 w 6127024"/>
              <a:gd name="connsiteY20" fmla="*/ 1380922 h 6858000"/>
              <a:gd name="connsiteX21" fmla="*/ 5237226 w 6127024"/>
              <a:gd name="connsiteY21" fmla="*/ 1441327 h 6858000"/>
              <a:gd name="connsiteX22" fmla="*/ 5255653 w 6127024"/>
              <a:gd name="connsiteY22" fmla="*/ 1524712 h 6858000"/>
              <a:gd name="connsiteX23" fmla="*/ 5263491 w 6127024"/>
              <a:gd name="connsiteY23" fmla="*/ 1642938 h 6858000"/>
              <a:gd name="connsiteX24" fmla="*/ 5261314 w 6127024"/>
              <a:gd name="connsiteY24" fmla="*/ 1689177 h 6858000"/>
              <a:gd name="connsiteX25" fmla="*/ 5259788 w 6127024"/>
              <a:gd name="connsiteY25" fmla="*/ 1768516 h 6858000"/>
              <a:gd name="connsiteX26" fmla="*/ 5255696 w 6127024"/>
              <a:gd name="connsiteY26" fmla="*/ 1953770 h 6858000"/>
              <a:gd name="connsiteX27" fmla="*/ 5252592 w 6127024"/>
              <a:gd name="connsiteY27" fmla="*/ 2092210 h 6858000"/>
              <a:gd name="connsiteX28" fmla="*/ 5250104 w 6127024"/>
              <a:gd name="connsiteY28" fmla="*/ 2249166 h 6858000"/>
              <a:gd name="connsiteX29" fmla="*/ 5251214 w 6127024"/>
              <a:gd name="connsiteY29" fmla="*/ 2250944 h 6858000"/>
              <a:gd name="connsiteX30" fmla="*/ 5250644 w 6127024"/>
              <a:gd name="connsiteY30" fmla="*/ 2266619 h 6858000"/>
              <a:gd name="connsiteX31" fmla="*/ 5293877 w 6127024"/>
              <a:gd name="connsiteY31" fmla="*/ 2368649 h 6858000"/>
              <a:gd name="connsiteX32" fmla="*/ 5311338 w 6127024"/>
              <a:gd name="connsiteY32" fmla="*/ 2404034 h 6858000"/>
              <a:gd name="connsiteX33" fmla="*/ 5338366 w 6127024"/>
              <a:gd name="connsiteY33" fmla="*/ 2465052 h 6858000"/>
              <a:gd name="connsiteX34" fmla="*/ 5371263 w 6127024"/>
              <a:gd name="connsiteY34" fmla="*/ 2586413 h 6858000"/>
              <a:gd name="connsiteX35" fmla="*/ 5407503 w 6127024"/>
              <a:gd name="connsiteY35" fmla="*/ 2786290 h 6858000"/>
              <a:gd name="connsiteX36" fmla="*/ 5407356 w 6127024"/>
              <a:gd name="connsiteY36" fmla="*/ 2787545 h 6858000"/>
              <a:gd name="connsiteX37" fmla="*/ 5457023 w 6127024"/>
              <a:gd name="connsiteY37" fmla="*/ 2858292 h 6858000"/>
              <a:gd name="connsiteX38" fmla="*/ 5479298 w 6127024"/>
              <a:gd name="connsiteY38" fmla="*/ 2947791 h 6858000"/>
              <a:gd name="connsiteX39" fmla="*/ 5481770 w 6127024"/>
              <a:gd name="connsiteY39" fmla="*/ 2951352 h 6858000"/>
              <a:gd name="connsiteX40" fmla="*/ 5482415 w 6127024"/>
              <a:gd name="connsiteY40" fmla="*/ 3004079 h 6858000"/>
              <a:gd name="connsiteX41" fmla="*/ 5503944 w 6127024"/>
              <a:gd name="connsiteY41" fmla="*/ 3123335 h 6858000"/>
              <a:gd name="connsiteX42" fmla="*/ 5516007 w 6127024"/>
              <a:gd name="connsiteY42" fmla="*/ 3258473 h 6858000"/>
              <a:gd name="connsiteX43" fmla="*/ 5589758 w 6127024"/>
              <a:gd name="connsiteY43" fmla="*/ 3453699 h 6858000"/>
              <a:gd name="connsiteX44" fmla="*/ 5596144 w 6127024"/>
              <a:gd name="connsiteY44" fmla="*/ 3534624 h 6858000"/>
              <a:gd name="connsiteX45" fmla="*/ 5597750 w 6127024"/>
              <a:gd name="connsiteY45" fmla="*/ 3534129 h 6858000"/>
              <a:gd name="connsiteX46" fmla="*/ 5599700 w 6127024"/>
              <a:gd name="connsiteY46" fmla="*/ 3547221 h 6858000"/>
              <a:gd name="connsiteX47" fmla="*/ 5618377 w 6127024"/>
              <a:gd name="connsiteY47" fmla="*/ 3588431 h 6858000"/>
              <a:gd name="connsiteX48" fmla="*/ 5612155 w 6127024"/>
              <a:gd name="connsiteY48" fmla="*/ 3589869 h 6858000"/>
              <a:gd name="connsiteX49" fmla="*/ 5620843 w 6127024"/>
              <a:gd name="connsiteY49" fmla="*/ 3606745 h 6858000"/>
              <a:gd name="connsiteX50" fmla="*/ 5655472 w 6127024"/>
              <a:gd name="connsiteY50" fmla="*/ 3678877 h 6858000"/>
              <a:gd name="connsiteX51" fmla="*/ 5683015 w 6127024"/>
              <a:gd name="connsiteY51" fmla="*/ 3762025 h 6858000"/>
              <a:gd name="connsiteX52" fmla="*/ 5696643 w 6127024"/>
              <a:gd name="connsiteY52" fmla="*/ 3773888 h 6858000"/>
              <a:gd name="connsiteX53" fmla="*/ 5768491 w 6127024"/>
              <a:gd name="connsiteY53" fmla="*/ 3914399 h 6858000"/>
              <a:gd name="connsiteX54" fmla="*/ 5793123 w 6127024"/>
              <a:gd name="connsiteY54" fmla="*/ 3969952 h 6858000"/>
              <a:gd name="connsiteX55" fmla="*/ 5808321 w 6127024"/>
              <a:gd name="connsiteY55" fmla="*/ 3988153 h 6858000"/>
              <a:gd name="connsiteX56" fmla="*/ 5825621 w 6127024"/>
              <a:gd name="connsiteY56" fmla="*/ 4015525 h 6858000"/>
              <a:gd name="connsiteX57" fmla="*/ 5860672 w 6127024"/>
              <a:gd name="connsiteY57" fmla="*/ 4061579 h 6858000"/>
              <a:gd name="connsiteX58" fmla="*/ 5872173 w 6127024"/>
              <a:gd name="connsiteY58" fmla="*/ 4088497 h 6858000"/>
              <a:gd name="connsiteX59" fmla="*/ 5894095 w 6127024"/>
              <a:gd name="connsiteY59" fmla="*/ 4128857 h 6858000"/>
              <a:gd name="connsiteX60" fmla="*/ 5903513 w 6127024"/>
              <a:gd name="connsiteY60" fmla="*/ 4187661 h 6858000"/>
              <a:gd name="connsiteX61" fmla="*/ 5917114 w 6127024"/>
              <a:gd name="connsiteY61" fmla="*/ 4213096 h 6858000"/>
              <a:gd name="connsiteX62" fmla="*/ 5924233 w 6127024"/>
              <a:gd name="connsiteY62" fmla="*/ 4242060 h 6858000"/>
              <a:gd name="connsiteX63" fmla="*/ 5928910 w 6127024"/>
              <a:gd name="connsiteY63" fmla="*/ 4300973 h 6858000"/>
              <a:gd name="connsiteX64" fmla="*/ 5939320 w 6127024"/>
              <a:gd name="connsiteY64" fmla="*/ 4340435 h 6858000"/>
              <a:gd name="connsiteX65" fmla="*/ 5946705 w 6127024"/>
              <a:gd name="connsiteY65" fmla="*/ 4428051 h 6858000"/>
              <a:gd name="connsiteX66" fmla="*/ 5949261 w 6127024"/>
              <a:gd name="connsiteY66" fmla="*/ 4449185 h 6858000"/>
              <a:gd name="connsiteX67" fmla="*/ 5968960 w 6127024"/>
              <a:gd name="connsiteY67" fmla="*/ 4482655 h 6858000"/>
              <a:gd name="connsiteX68" fmla="*/ 5980106 w 6127024"/>
              <a:gd name="connsiteY68" fmla="*/ 4585087 h 6858000"/>
              <a:gd name="connsiteX69" fmla="*/ 5998138 w 6127024"/>
              <a:gd name="connsiteY69" fmla="*/ 4697518 h 6858000"/>
              <a:gd name="connsiteX70" fmla="*/ 6007819 w 6127024"/>
              <a:gd name="connsiteY70" fmla="*/ 4858148 h 6858000"/>
              <a:gd name="connsiteX71" fmla="*/ 6007749 w 6127024"/>
              <a:gd name="connsiteY71" fmla="*/ 4964715 h 6858000"/>
              <a:gd name="connsiteX72" fmla="*/ 6005269 w 6127024"/>
              <a:gd name="connsiteY72" fmla="*/ 5150567 h 6858000"/>
              <a:gd name="connsiteX73" fmla="*/ 6001127 w 6127024"/>
              <a:gd name="connsiteY73" fmla="*/ 5164609 h 6858000"/>
              <a:gd name="connsiteX74" fmla="*/ 5998514 w 6127024"/>
              <a:gd name="connsiteY74" fmla="*/ 5189673 h 6858000"/>
              <a:gd name="connsiteX75" fmla="*/ 6018409 w 6127024"/>
              <a:gd name="connsiteY75" fmla="*/ 5227157 h 6858000"/>
              <a:gd name="connsiteX76" fmla="*/ 6036748 w 6127024"/>
              <a:gd name="connsiteY76" fmla="*/ 5322752 h 6858000"/>
              <a:gd name="connsiteX77" fmla="*/ 6036943 w 6127024"/>
              <a:gd name="connsiteY77" fmla="*/ 5329480 h 6858000"/>
              <a:gd name="connsiteX78" fmla="*/ 6037677 w 6127024"/>
              <a:gd name="connsiteY78" fmla="*/ 5354807 h 6858000"/>
              <a:gd name="connsiteX79" fmla="*/ 6039728 w 6127024"/>
              <a:gd name="connsiteY79" fmla="*/ 5359416 h 6858000"/>
              <a:gd name="connsiteX80" fmla="*/ 6053435 w 6127024"/>
              <a:gd name="connsiteY80" fmla="*/ 5387547 h 6858000"/>
              <a:gd name="connsiteX81" fmla="*/ 6065933 w 6127024"/>
              <a:gd name="connsiteY81" fmla="*/ 5443002 h 6858000"/>
              <a:gd name="connsiteX82" fmla="*/ 6068640 w 6127024"/>
              <a:gd name="connsiteY82" fmla="*/ 5474503 h 6858000"/>
              <a:gd name="connsiteX83" fmla="*/ 6080922 w 6127024"/>
              <a:gd name="connsiteY83" fmla="*/ 5561070 h 6858000"/>
              <a:gd name="connsiteX84" fmla="*/ 6096949 w 6127024"/>
              <a:gd name="connsiteY84" fmla="*/ 5648179 h 6858000"/>
              <a:gd name="connsiteX85" fmla="*/ 6121353 w 6127024"/>
              <a:gd name="connsiteY85" fmla="*/ 5721725 h 6858000"/>
              <a:gd name="connsiteX86" fmla="*/ 6109884 w 6127024"/>
              <a:gd name="connsiteY86" fmla="*/ 5721959 h 6858000"/>
              <a:gd name="connsiteX87" fmla="*/ 6127024 w 6127024"/>
              <a:gd name="connsiteY87" fmla="*/ 5786902 h 6858000"/>
              <a:gd name="connsiteX88" fmla="*/ 6115796 w 6127024"/>
              <a:gd name="connsiteY88" fmla="*/ 5862844 h 6858000"/>
              <a:gd name="connsiteX89" fmla="*/ 6102493 w 6127024"/>
              <a:gd name="connsiteY89" fmla="*/ 5928602 h 6858000"/>
              <a:gd name="connsiteX90" fmla="*/ 6056863 w 6127024"/>
              <a:gd name="connsiteY90" fmla="*/ 6000643 h 6858000"/>
              <a:gd name="connsiteX91" fmla="*/ 6045436 w 6127024"/>
              <a:gd name="connsiteY91" fmla="*/ 6124480 h 6858000"/>
              <a:gd name="connsiteX92" fmla="*/ 6030489 w 6127024"/>
              <a:gd name="connsiteY92" fmla="*/ 6317666 h 6858000"/>
              <a:gd name="connsiteX93" fmla="*/ 6007492 w 6127024"/>
              <a:gd name="connsiteY93" fmla="*/ 6440818 h 6858000"/>
              <a:gd name="connsiteX94" fmla="*/ 6009467 w 6127024"/>
              <a:gd name="connsiteY94" fmla="*/ 6487076 h 6858000"/>
              <a:gd name="connsiteX95" fmla="*/ 5995064 w 6127024"/>
              <a:gd name="connsiteY95" fmla="*/ 6540791 h 6858000"/>
              <a:gd name="connsiteX96" fmla="*/ 6004510 w 6127024"/>
              <a:gd name="connsiteY96" fmla="*/ 6599256 h 6858000"/>
              <a:gd name="connsiteX97" fmla="*/ 5986207 w 6127024"/>
              <a:gd name="connsiteY97" fmla="*/ 6695855 h 6858000"/>
              <a:gd name="connsiteX98" fmla="*/ 5979428 w 6127024"/>
              <a:gd name="connsiteY98" fmla="*/ 6754678 h 6858000"/>
              <a:gd name="connsiteX99" fmla="*/ 5983398 w 6127024"/>
              <a:gd name="connsiteY99" fmla="*/ 6778641 h 6858000"/>
              <a:gd name="connsiteX100" fmla="*/ 5984543 w 6127024"/>
              <a:gd name="connsiteY100" fmla="*/ 6811016 h 6858000"/>
              <a:gd name="connsiteX101" fmla="*/ 5979671 w 6127024"/>
              <a:gd name="connsiteY101" fmla="*/ 6858000 h 6858000"/>
              <a:gd name="connsiteX102" fmla="*/ 0 w 6127024"/>
              <a:gd name="connsiteY102" fmla="*/ 6858000 h 6858000"/>
              <a:gd name="connsiteX103" fmla="*/ 0 w 6127024"/>
              <a:gd name="connsiteY10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30806 w 6127024"/>
              <a:gd name="connsiteY13" fmla="*/ 961354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61314 w 6127024"/>
              <a:gd name="connsiteY23" fmla="*/ 1689177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59788 w 6127024"/>
              <a:gd name="connsiteY24" fmla="*/ 1768516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21088 w 6127024"/>
              <a:gd name="connsiteY12" fmla="*/ 860193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202153 w 6127024"/>
              <a:gd name="connsiteY15" fmla="*/ 1133224 h 6858000"/>
              <a:gd name="connsiteX16" fmla="*/ 5189234 w 6127024"/>
              <a:gd name="connsiteY16" fmla="*/ 1193495 h 6858000"/>
              <a:gd name="connsiteX17" fmla="*/ 5202769 w 6127024"/>
              <a:gd name="connsiteY17" fmla="*/ 1269450 h 6858000"/>
              <a:gd name="connsiteX18" fmla="*/ 5225968 w 6127024"/>
              <a:gd name="connsiteY18" fmla="*/ 1357994 h 6858000"/>
              <a:gd name="connsiteX19" fmla="*/ 5233819 w 6127024"/>
              <a:gd name="connsiteY19" fmla="*/ 1380922 h 6858000"/>
              <a:gd name="connsiteX20" fmla="*/ 5237226 w 6127024"/>
              <a:gd name="connsiteY20" fmla="*/ 1441327 h 6858000"/>
              <a:gd name="connsiteX21" fmla="*/ 5255653 w 6127024"/>
              <a:gd name="connsiteY21" fmla="*/ 1524712 h 6858000"/>
              <a:gd name="connsiteX22" fmla="*/ 5263491 w 6127024"/>
              <a:gd name="connsiteY22" fmla="*/ 1642938 h 6858000"/>
              <a:gd name="connsiteX23" fmla="*/ 5256552 w 6127024"/>
              <a:gd name="connsiteY23" fmla="*/ 1672509 h 6858000"/>
              <a:gd name="connsiteX24" fmla="*/ 5266931 w 6127024"/>
              <a:gd name="connsiteY24" fmla="*/ 1866147 h 6858000"/>
              <a:gd name="connsiteX25" fmla="*/ 5255696 w 6127024"/>
              <a:gd name="connsiteY25" fmla="*/ 1953770 h 6858000"/>
              <a:gd name="connsiteX26" fmla="*/ 5252592 w 6127024"/>
              <a:gd name="connsiteY26" fmla="*/ 2092210 h 6858000"/>
              <a:gd name="connsiteX27" fmla="*/ 5250104 w 6127024"/>
              <a:gd name="connsiteY27" fmla="*/ 2249166 h 6858000"/>
              <a:gd name="connsiteX28" fmla="*/ 5251214 w 6127024"/>
              <a:gd name="connsiteY28" fmla="*/ 2250944 h 6858000"/>
              <a:gd name="connsiteX29" fmla="*/ 5250644 w 6127024"/>
              <a:gd name="connsiteY29" fmla="*/ 2266619 h 6858000"/>
              <a:gd name="connsiteX30" fmla="*/ 5293877 w 6127024"/>
              <a:gd name="connsiteY30" fmla="*/ 2368649 h 6858000"/>
              <a:gd name="connsiteX31" fmla="*/ 5311338 w 6127024"/>
              <a:gd name="connsiteY31" fmla="*/ 2404034 h 6858000"/>
              <a:gd name="connsiteX32" fmla="*/ 5338366 w 6127024"/>
              <a:gd name="connsiteY32" fmla="*/ 2465052 h 6858000"/>
              <a:gd name="connsiteX33" fmla="*/ 5371263 w 6127024"/>
              <a:gd name="connsiteY33" fmla="*/ 2586413 h 6858000"/>
              <a:gd name="connsiteX34" fmla="*/ 5407503 w 6127024"/>
              <a:gd name="connsiteY34" fmla="*/ 2786290 h 6858000"/>
              <a:gd name="connsiteX35" fmla="*/ 5407356 w 6127024"/>
              <a:gd name="connsiteY35" fmla="*/ 2787545 h 6858000"/>
              <a:gd name="connsiteX36" fmla="*/ 5457023 w 6127024"/>
              <a:gd name="connsiteY36" fmla="*/ 2858292 h 6858000"/>
              <a:gd name="connsiteX37" fmla="*/ 5479298 w 6127024"/>
              <a:gd name="connsiteY37" fmla="*/ 2947791 h 6858000"/>
              <a:gd name="connsiteX38" fmla="*/ 5481770 w 6127024"/>
              <a:gd name="connsiteY38" fmla="*/ 2951352 h 6858000"/>
              <a:gd name="connsiteX39" fmla="*/ 5482415 w 6127024"/>
              <a:gd name="connsiteY39" fmla="*/ 3004079 h 6858000"/>
              <a:gd name="connsiteX40" fmla="*/ 5503944 w 6127024"/>
              <a:gd name="connsiteY40" fmla="*/ 3123335 h 6858000"/>
              <a:gd name="connsiteX41" fmla="*/ 5516007 w 6127024"/>
              <a:gd name="connsiteY41" fmla="*/ 3258473 h 6858000"/>
              <a:gd name="connsiteX42" fmla="*/ 5589758 w 6127024"/>
              <a:gd name="connsiteY42" fmla="*/ 3453699 h 6858000"/>
              <a:gd name="connsiteX43" fmla="*/ 5596144 w 6127024"/>
              <a:gd name="connsiteY43" fmla="*/ 3534624 h 6858000"/>
              <a:gd name="connsiteX44" fmla="*/ 5597750 w 6127024"/>
              <a:gd name="connsiteY44" fmla="*/ 3534129 h 6858000"/>
              <a:gd name="connsiteX45" fmla="*/ 5599700 w 6127024"/>
              <a:gd name="connsiteY45" fmla="*/ 3547221 h 6858000"/>
              <a:gd name="connsiteX46" fmla="*/ 5618377 w 6127024"/>
              <a:gd name="connsiteY46" fmla="*/ 3588431 h 6858000"/>
              <a:gd name="connsiteX47" fmla="*/ 5612155 w 6127024"/>
              <a:gd name="connsiteY47" fmla="*/ 3589869 h 6858000"/>
              <a:gd name="connsiteX48" fmla="*/ 5620843 w 6127024"/>
              <a:gd name="connsiteY48" fmla="*/ 3606745 h 6858000"/>
              <a:gd name="connsiteX49" fmla="*/ 5655472 w 6127024"/>
              <a:gd name="connsiteY49" fmla="*/ 3678877 h 6858000"/>
              <a:gd name="connsiteX50" fmla="*/ 5683015 w 6127024"/>
              <a:gd name="connsiteY50" fmla="*/ 3762025 h 6858000"/>
              <a:gd name="connsiteX51" fmla="*/ 5696643 w 6127024"/>
              <a:gd name="connsiteY51" fmla="*/ 3773888 h 6858000"/>
              <a:gd name="connsiteX52" fmla="*/ 5768491 w 6127024"/>
              <a:gd name="connsiteY52" fmla="*/ 3914399 h 6858000"/>
              <a:gd name="connsiteX53" fmla="*/ 5793123 w 6127024"/>
              <a:gd name="connsiteY53" fmla="*/ 3969952 h 6858000"/>
              <a:gd name="connsiteX54" fmla="*/ 5808321 w 6127024"/>
              <a:gd name="connsiteY54" fmla="*/ 3988153 h 6858000"/>
              <a:gd name="connsiteX55" fmla="*/ 5825621 w 6127024"/>
              <a:gd name="connsiteY55" fmla="*/ 4015525 h 6858000"/>
              <a:gd name="connsiteX56" fmla="*/ 5860672 w 6127024"/>
              <a:gd name="connsiteY56" fmla="*/ 4061579 h 6858000"/>
              <a:gd name="connsiteX57" fmla="*/ 5872173 w 6127024"/>
              <a:gd name="connsiteY57" fmla="*/ 4088497 h 6858000"/>
              <a:gd name="connsiteX58" fmla="*/ 5894095 w 6127024"/>
              <a:gd name="connsiteY58" fmla="*/ 4128857 h 6858000"/>
              <a:gd name="connsiteX59" fmla="*/ 5903513 w 6127024"/>
              <a:gd name="connsiteY59" fmla="*/ 4187661 h 6858000"/>
              <a:gd name="connsiteX60" fmla="*/ 5917114 w 6127024"/>
              <a:gd name="connsiteY60" fmla="*/ 4213096 h 6858000"/>
              <a:gd name="connsiteX61" fmla="*/ 5924233 w 6127024"/>
              <a:gd name="connsiteY61" fmla="*/ 4242060 h 6858000"/>
              <a:gd name="connsiteX62" fmla="*/ 5928910 w 6127024"/>
              <a:gd name="connsiteY62" fmla="*/ 4300973 h 6858000"/>
              <a:gd name="connsiteX63" fmla="*/ 5939320 w 6127024"/>
              <a:gd name="connsiteY63" fmla="*/ 4340435 h 6858000"/>
              <a:gd name="connsiteX64" fmla="*/ 5946705 w 6127024"/>
              <a:gd name="connsiteY64" fmla="*/ 4428051 h 6858000"/>
              <a:gd name="connsiteX65" fmla="*/ 5949261 w 6127024"/>
              <a:gd name="connsiteY65" fmla="*/ 4449185 h 6858000"/>
              <a:gd name="connsiteX66" fmla="*/ 5968960 w 6127024"/>
              <a:gd name="connsiteY66" fmla="*/ 4482655 h 6858000"/>
              <a:gd name="connsiteX67" fmla="*/ 5980106 w 6127024"/>
              <a:gd name="connsiteY67" fmla="*/ 4585087 h 6858000"/>
              <a:gd name="connsiteX68" fmla="*/ 5998138 w 6127024"/>
              <a:gd name="connsiteY68" fmla="*/ 4697518 h 6858000"/>
              <a:gd name="connsiteX69" fmla="*/ 6007819 w 6127024"/>
              <a:gd name="connsiteY69" fmla="*/ 4858148 h 6858000"/>
              <a:gd name="connsiteX70" fmla="*/ 6007749 w 6127024"/>
              <a:gd name="connsiteY70" fmla="*/ 4964715 h 6858000"/>
              <a:gd name="connsiteX71" fmla="*/ 6005269 w 6127024"/>
              <a:gd name="connsiteY71" fmla="*/ 5150567 h 6858000"/>
              <a:gd name="connsiteX72" fmla="*/ 6001127 w 6127024"/>
              <a:gd name="connsiteY72" fmla="*/ 5164609 h 6858000"/>
              <a:gd name="connsiteX73" fmla="*/ 5998514 w 6127024"/>
              <a:gd name="connsiteY73" fmla="*/ 5189673 h 6858000"/>
              <a:gd name="connsiteX74" fmla="*/ 6018409 w 6127024"/>
              <a:gd name="connsiteY74" fmla="*/ 5227157 h 6858000"/>
              <a:gd name="connsiteX75" fmla="*/ 6036748 w 6127024"/>
              <a:gd name="connsiteY75" fmla="*/ 5322752 h 6858000"/>
              <a:gd name="connsiteX76" fmla="*/ 6036943 w 6127024"/>
              <a:gd name="connsiteY76" fmla="*/ 5329480 h 6858000"/>
              <a:gd name="connsiteX77" fmla="*/ 6037677 w 6127024"/>
              <a:gd name="connsiteY77" fmla="*/ 5354807 h 6858000"/>
              <a:gd name="connsiteX78" fmla="*/ 6039728 w 6127024"/>
              <a:gd name="connsiteY78" fmla="*/ 5359416 h 6858000"/>
              <a:gd name="connsiteX79" fmla="*/ 6053435 w 6127024"/>
              <a:gd name="connsiteY79" fmla="*/ 5387547 h 6858000"/>
              <a:gd name="connsiteX80" fmla="*/ 6065933 w 6127024"/>
              <a:gd name="connsiteY80" fmla="*/ 5443002 h 6858000"/>
              <a:gd name="connsiteX81" fmla="*/ 6068640 w 6127024"/>
              <a:gd name="connsiteY81" fmla="*/ 5474503 h 6858000"/>
              <a:gd name="connsiteX82" fmla="*/ 6080922 w 6127024"/>
              <a:gd name="connsiteY82" fmla="*/ 5561070 h 6858000"/>
              <a:gd name="connsiteX83" fmla="*/ 6096949 w 6127024"/>
              <a:gd name="connsiteY83" fmla="*/ 5648179 h 6858000"/>
              <a:gd name="connsiteX84" fmla="*/ 6121353 w 6127024"/>
              <a:gd name="connsiteY84" fmla="*/ 5721725 h 6858000"/>
              <a:gd name="connsiteX85" fmla="*/ 6109884 w 6127024"/>
              <a:gd name="connsiteY85" fmla="*/ 5721959 h 6858000"/>
              <a:gd name="connsiteX86" fmla="*/ 6127024 w 6127024"/>
              <a:gd name="connsiteY86" fmla="*/ 5786902 h 6858000"/>
              <a:gd name="connsiteX87" fmla="*/ 6115796 w 6127024"/>
              <a:gd name="connsiteY87" fmla="*/ 5862844 h 6858000"/>
              <a:gd name="connsiteX88" fmla="*/ 6102493 w 6127024"/>
              <a:gd name="connsiteY88" fmla="*/ 5928602 h 6858000"/>
              <a:gd name="connsiteX89" fmla="*/ 6056863 w 6127024"/>
              <a:gd name="connsiteY89" fmla="*/ 6000643 h 6858000"/>
              <a:gd name="connsiteX90" fmla="*/ 6045436 w 6127024"/>
              <a:gd name="connsiteY90" fmla="*/ 6124480 h 6858000"/>
              <a:gd name="connsiteX91" fmla="*/ 6030489 w 6127024"/>
              <a:gd name="connsiteY91" fmla="*/ 6317666 h 6858000"/>
              <a:gd name="connsiteX92" fmla="*/ 6007492 w 6127024"/>
              <a:gd name="connsiteY92" fmla="*/ 6440818 h 6858000"/>
              <a:gd name="connsiteX93" fmla="*/ 6009467 w 6127024"/>
              <a:gd name="connsiteY93" fmla="*/ 6487076 h 6858000"/>
              <a:gd name="connsiteX94" fmla="*/ 5995064 w 6127024"/>
              <a:gd name="connsiteY94" fmla="*/ 6540791 h 6858000"/>
              <a:gd name="connsiteX95" fmla="*/ 6004510 w 6127024"/>
              <a:gd name="connsiteY95" fmla="*/ 6599256 h 6858000"/>
              <a:gd name="connsiteX96" fmla="*/ 5986207 w 6127024"/>
              <a:gd name="connsiteY96" fmla="*/ 6695855 h 6858000"/>
              <a:gd name="connsiteX97" fmla="*/ 5979428 w 6127024"/>
              <a:gd name="connsiteY97" fmla="*/ 6754678 h 6858000"/>
              <a:gd name="connsiteX98" fmla="*/ 5983398 w 6127024"/>
              <a:gd name="connsiteY98" fmla="*/ 6778641 h 6858000"/>
              <a:gd name="connsiteX99" fmla="*/ 5984543 w 6127024"/>
              <a:gd name="connsiteY99" fmla="*/ 6811016 h 6858000"/>
              <a:gd name="connsiteX100" fmla="*/ 5979671 w 6127024"/>
              <a:gd name="connsiteY100" fmla="*/ 6858000 h 6858000"/>
              <a:gd name="connsiteX101" fmla="*/ 0 w 6127024"/>
              <a:gd name="connsiteY101" fmla="*/ 6858000 h 6858000"/>
              <a:gd name="connsiteX102" fmla="*/ 0 w 6127024"/>
              <a:gd name="connsiteY10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193495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3819 w 6127024"/>
              <a:gd name="connsiteY18" fmla="*/ 1380922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80106 w 6127024"/>
              <a:gd name="connsiteY66" fmla="*/ 4585087 h 6858000"/>
              <a:gd name="connsiteX67" fmla="*/ 5998138 w 6127024"/>
              <a:gd name="connsiteY67" fmla="*/ 4697518 h 6858000"/>
              <a:gd name="connsiteX68" fmla="*/ 6007819 w 6127024"/>
              <a:gd name="connsiteY68" fmla="*/ 4858148 h 6858000"/>
              <a:gd name="connsiteX69" fmla="*/ 6007749 w 6127024"/>
              <a:gd name="connsiteY69" fmla="*/ 4964715 h 6858000"/>
              <a:gd name="connsiteX70" fmla="*/ 6005269 w 6127024"/>
              <a:gd name="connsiteY70" fmla="*/ 5150567 h 6858000"/>
              <a:gd name="connsiteX71" fmla="*/ 6001127 w 6127024"/>
              <a:gd name="connsiteY71" fmla="*/ 5164609 h 6858000"/>
              <a:gd name="connsiteX72" fmla="*/ 5998514 w 6127024"/>
              <a:gd name="connsiteY72" fmla="*/ 5189673 h 6858000"/>
              <a:gd name="connsiteX73" fmla="*/ 6018409 w 6127024"/>
              <a:gd name="connsiteY73" fmla="*/ 5227157 h 6858000"/>
              <a:gd name="connsiteX74" fmla="*/ 6036748 w 6127024"/>
              <a:gd name="connsiteY74" fmla="*/ 5322752 h 6858000"/>
              <a:gd name="connsiteX75" fmla="*/ 6036943 w 6127024"/>
              <a:gd name="connsiteY75" fmla="*/ 5329480 h 6858000"/>
              <a:gd name="connsiteX76" fmla="*/ 6037677 w 6127024"/>
              <a:gd name="connsiteY76" fmla="*/ 5354807 h 6858000"/>
              <a:gd name="connsiteX77" fmla="*/ 6039728 w 6127024"/>
              <a:gd name="connsiteY77" fmla="*/ 5359416 h 6858000"/>
              <a:gd name="connsiteX78" fmla="*/ 6053435 w 6127024"/>
              <a:gd name="connsiteY78" fmla="*/ 5387547 h 6858000"/>
              <a:gd name="connsiteX79" fmla="*/ 6065933 w 6127024"/>
              <a:gd name="connsiteY79" fmla="*/ 5443002 h 6858000"/>
              <a:gd name="connsiteX80" fmla="*/ 6068640 w 6127024"/>
              <a:gd name="connsiteY80" fmla="*/ 5474503 h 6858000"/>
              <a:gd name="connsiteX81" fmla="*/ 6080922 w 6127024"/>
              <a:gd name="connsiteY81" fmla="*/ 5561070 h 6858000"/>
              <a:gd name="connsiteX82" fmla="*/ 6096949 w 6127024"/>
              <a:gd name="connsiteY82" fmla="*/ 5648179 h 6858000"/>
              <a:gd name="connsiteX83" fmla="*/ 6121353 w 6127024"/>
              <a:gd name="connsiteY83" fmla="*/ 5721725 h 6858000"/>
              <a:gd name="connsiteX84" fmla="*/ 6109884 w 6127024"/>
              <a:gd name="connsiteY84" fmla="*/ 5721959 h 6858000"/>
              <a:gd name="connsiteX85" fmla="*/ 6127024 w 6127024"/>
              <a:gd name="connsiteY85" fmla="*/ 5786902 h 6858000"/>
              <a:gd name="connsiteX86" fmla="*/ 6115796 w 6127024"/>
              <a:gd name="connsiteY86" fmla="*/ 5862844 h 6858000"/>
              <a:gd name="connsiteX87" fmla="*/ 6102493 w 6127024"/>
              <a:gd name="connsiteY87" fmla="*/ 5928602 h 6858000"/>
              <a:gd name="connsiteX88" fmla="*/ 6056863 w 6127024"/>
              <a:gd name="connsiteY88" fmla="*/ 6000643 h 6858000"/>
              <a:gd name="connsiteX89" fmla="*/ 6045436 w 6127024"/>
              <a:gd name="connsiteY89" fmla="*/ 6124480 h 6858000"/>
              <a:gd name="connsiteX90" fmla="*/ 6030489 w 6127024"/>
              <a:gd name="connsiteY90" fmla="*/ 6317666 h 6858000"/>
              <a:gd name="connsiteX91" fmla="*/ 6007492 w 6127024"/>
              <a:gd name="connsiteY91" fmla="*/ 6440818 h 6858000"/>
              <a:gd name="connsiteX92" fmla="*/ 6009467 w 6127024"/>
              <a:gd name="connsiteY92" fmla="*/ 6487076 h 6858000"/>
              <a:gd name="connsiteX93" fmla="*/ 5995064 w 6127024"/>
              <a:gd name="connsiteY93" fmla="*/ 6540791 h 6858000"/>
              <a:gd name="connsiteX94" fmla="*/ 6004510 w 6127024"/>
              <a:gd name="connsiteY94" fmla="*/ 6599256 h 6858000"/>
              <a:gd name="connsiteX95" fmla="*/ 5986207 w 6127024"/>
              <a:gd name="connsiteY95" fmla="*/ 6695855 h 6858000"/>
              <a:gd name="connsiteX96" fmla="*/ 5979428 w 6127024"/>
              <a:gd name="connsiteY96" fmla="*/ 6754678 h 6858000"/>
              <a:gd name="connsiteX97" fmla="*/ 5983398 w 6127024"/>
              <a:gd name="connsiteY97" fmla="*/ 6778641 h 6858000"/>
              <a:gd name="connsiteX98" fmla="*/ 5984543 w 6127024"/>
              <a:gd name="connsiteY98" fmla="*/ 6811016 h 6858000"/>
              <a:gd name="connsiteX99" fmla="*/ 5979671 w 6127024"/>
              <a:gd name="connsiteY99" fmla="*/ 6858000 h 6858000"/>
              <a:gd name="connsiteX100" fmla="*/ 0 w 6127024"/>
              <a:gd name="connsiteY100" fmla="*/ 6858000 h 6858000"/>
              <a:gd name="connsiteX101" fmla="*/ 0 w 6127024"/>
              <a:gd name="connsiteY10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12155 w 6127024"/>
              <a:gd name="connsiteY46" fmla="*/ 3589869 h 6858000"/>
              <a:gd name="connsiteX47" fmla="*/ 5620843 w 6127024"/>
              <a:gd name="connsiteY47" fmla="*/ 3606745 h 6858000"/>
              <a:gd name="connsiteX48" fmla="*/ 5655472 w 6127024"/>
              <a:gd name="connsiteY48" fmla="*/ 3678877 h 6858000"/>
              <a:gd name="connsiteX49" fmla="*/ 5683015 w 6127024"/>
              <a:gd name="connsiteY49" fmla="*/ 3762025 h 6858000"/>
              <a:gd name="connsiteX50" fmla="*/ 5696643 w 6127024"/>
              <a:gd name="connsiteY50" fmla="*/ 3773888 h 6858000"/>
              <a:gd name="connsiteX51" fmla="*/ 5768491 w 6127024"/>
              <a:gd name="connsiteY51" fmla="*/ 3914399 h 6858000"/>
              <a:gd name="connsiteX52" fmla="*/ 5793123 w 6127024"/>
              <a:gd name="connsiteY52" fmla="*/ 3969952 h 6858000"/>
              <a:gd name="connsiteX53" fmla="*/ 5808321 w 6127024"/>
              <a:gd name="connsiteY53" fmla="*/ 3988153 h 6858000"/>
              <a:gd name="connsiteX54" fmla="*/ 5825621 w 6127024"/>
              <a:gd name="connsiteY54" fmla="*/ 4015525 h 6858000"/>
              <a:gd name="connsiteX55" fmla="*/ 5860672 w 6127024"/>
              <a:gd name="connsiteY55" fmla="*/ 4061579 h 6858000"/>
              <a:gd name="connsiteX56" fmla="*/ 5872173 w 6127024"/>
              <a:gd name="connsiteY56" fmla="*/ 4088497 h 6858000"/>
              <a:gd name="connsiteX57" fmla="*/ 5894095 w 6127024"/>
              <a:gd name="connsiteY57" fmla="*/ 4128857 h 6858000"/>
              <a:gd name="connsiteX58" fmla="*/ 5903513 w 6127024"/>
              <a:gd name="connsiteY58" fmla="*/ 4187661 h 6858000"/>
              <a:gd name="connsiteX59" fmla="*/ 5917114 w 6127024"/>
              <a:gd name="connsiteY59" fmla="*/ 4213096 h 6858000"/>
              <a:gd name="connsiteX60" fmla="*/ 5924233 w 6127024"/>
              <a:gd name="connsiteY60" fmla="*/ 4242060 h 6858000"/>
              <a:gd name="connsiteX61" fmla="*/ 5928910 w 6127024"/>
              <a:gd name="connsiteY61" fmla="*/ 4300973 h 6858000"/>
              <a:gd name="connsiteX62" fmla="*/ 5939320 w 6127024"/>
              <a:gd name="connsiteY62" fmla="*/ 4340435 h 6858000"/>
              <a:gd name="connsiteX63" fmla="*/ 5946705 w 6127024"/>
              <a:gd name="connsiteY63" fmla="*/ 4428051 h 6858000"/>
              <a:gd name="connsiteX64" fmla="*/ 5949261 w 6127024"/>
              <a:gd name="connsiteY64" fmla="*/ 4449185 h 6858000"/>
              <a:gd name="connsiteX65" fmla="*/ 5968960 w 6127024"/>
              <a:gd name="connsiteY65" fmla="*/ 4482655 h 6858000"/>
              <a:gd name="connsiteX66" fmla="*/ 5998138 w 6127024"/>
              <a:gd name="connsiteY66" fmla="*/ 4697518 h 6858000"/>
              <a:gd name="connsiteX67" fmla="*/ 6007819 w 6127024"/>
              <a:gd name="connsiteY67" fmla="*/ 4858148 h 6858000"/>
              <a:gd name="connsiteX68" fmla="*/ 6007749 w 6127024"/>
              <a:gd name="connsiteY68" fmla="*/ 4964715 h 6858000"/>
              <a:gd name="connsiteX69" fmla="*/ 6005269 w 6127024"/>
              <a:gd name="connsiteY69" fmla="*/ 5150567 h 6858000"/>
              <a:gd name="connsiteX70" fmla="*/ 6001127 w 6127024"/>
              <a:gd name="connsiteY70" fmla="*/ 5164609 h 6858000"/>
              <a:gd name="connsiteX71" fmla="*/ 5998514 w 6127024"/>
              <a:gd name="connsiteY71" fmla="*/ 5189673 h 6858000"/>
              <a:gd name="connsiteX72" fmla="*/ 6018409 w 6127024"/>
              <a:gd name="connsiteY72" fmla="*/ 5227157 h 6858000"/>
              <a:gd name="connsiteX73" fmla="*/ 6036748 w 6127024"/>
              <a:gd name="connsiteY73" fmla="*/ 5322752 h 6858000"/>
              <a:gd name="connsiteX74" fmla="*/ 6036943 w 6127024"/>
              <a:gd name="connsiteY74" fmla="*/ 5329480 h 6858000"/>
              <a:gd name="connsiteX75" fmla="*/ 6037677 w 6127024"/>
              <a:gd name="connsiteY75" fmla="*/ 5354807 h 6858000"/>
              <a:gd name="connsiteX76" fmla="*/ 6039728 w 6127024"/>
              <a:gd name="connsiteY76" fmla="*/ 5359416 h 6858000"/>
              <a:gd name="connsiteX77" fmla="*/ 6053435 w 6127024"/>
              <a:gd name="connsiteY77" fmla="*/ 5387547 h 6858000"/>
              <a:gd name="connsiteX78" fmla="*/ 6065933 w 6127024"/>
              <a:gd name="connsiteY78" fmla="*/ 5443002 h 6858000"/>
              <a:gd name="connsiteX79" fmla="*/ 6068640 w 6127024"/>
              <a:gd name="connsiteY79" fmla="*/ 5474503 h 6858000"/>
              <a:gd name="connsiteX80" fmla="*/ 6080922 w 6127024"/>
              <a:gd name="connsiteY80" fmla="*/ 5561070 h 6858000"/>
              <a:gd name="connsiteX81" fmla="*/ 6096949 w 6127024"/>
              <a:gd name="connsiteY81" fmla="*/ 5648179 h 6858000"/>
              <a:gd name="connsiteX82" fmla="*/ 6121353 w 6127024"/>
              <a:gd name="connsiteY82" fmla="*/ 5721725 h 6858000"/>
              <a:gd name="connsiteX83" fmla="*/ 6109884 w 6127024"/>
              <a:gd name="connsiteY83" fmla="*/ 5721959 h 6858000"/>
              <a:gd name="connsiteX84" fmla="*/ 6127024 w 6127024"/>
              <a:gd name="connsiteY84" fmla="*/ 5786902 h 6858000"/>
              <a:gd name="connsiteX85" fmla="*/ 6115796 w 6127024"/>
              <a:gd name="connsiteY85" fmla="*/ 5862844 h 6858000"/>
              <a:gd name="connsiteX86" fmla="*/ 6102493 w 6127024"/>
              <a:gd name="connsiteY86" fmla="*/ 5928602 h 6858000"/>
              <a:gd name="connsiteX87" fmla="*/ 6056863 w 6127024"/>
              <a:gd name="connsiteY87" fmla="*/ 6000643 h 6858000"/>
              <a:gd name="connsiteX88" fmla="*/ 6045436 w 6127024"/>
              <a:gd name="connsiteY88" fmla="*/ 6124480 h 6858000"/>
              <a:gd name="connsiteX89" fmla="*/ 6030489 w 6127024"/>
              <a:gd name="connsiteY89" fmla="*/ 6317666 h 6858000"/>
              <a:gd name="connsiteX90" fmla="*/ 6007492 w 6127024"/>
              <a:gd name="connsiteY90" fmla="*/ 6440818 h 6858000"/>
              <a:gd name="connsiteX91" fmla="*/ 6009467 w 6127024"/>
              <a:gd name="connsiteY91" fmla="*/ 6487076 h 6858000"/>
              <a:gd name="connsiteX92" fmla="*/ 5995064 w 6127024"/>
              <a:gd name="connsiteY92" fmla="*/ 6540791 h 6858000"/>
              <a:gd name="connsiteX93" fmla="*/ 6004510 w 6127024"/>
              <a:gd name="connsiteY93" fmla="*/ 6599256 h 6858000"/>
              <a:gd name="connsiteX94" fmla="*/ 5986207 w 6127024"/>
              <a:gd name="connsiteY94" fmla="*/ 6695855 h 6858000"/>
              <a:gd name="connsiteX95" fmla="*/ 5979428 w 6127024"/>
              <a:gd name="connsiteY95" fmla="*/ 6754678 h 6858000"/>
              <a:gd name="connsiteX96" fmla="*/ 5983398 w 6127024"/>
              <a:gd name="connsiteY96" fmla="*/ 6778641 h 6858000"/>
              <a:gd name="connsiteX97" fmla="*/ 5984543 w 6127024"/>
              <a:gd name="connsiteY97" fmla="*/ 6811016 h 6858000"/>
              <a:gd name="connsiteX98" fmla="*/ 5979671 w 6127024"/>
              <a:gd name="connsiteY98" fmla="*/ 6858000 h 6858000"/>
              <a:gd name="connsiteX99" fmla="*/ 0 w 6127024"/>
              <a:gd name="connsiteY99" fmla="*/ 6858000 h 6858000"/>
              <a:gd name="connsiteX100" fmla="*/ 0 w 6127024"/>
              <a:gd name="connsiteY10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20843 w 6127024"/>
              <a:gd name="connsiteY46" fmla="*/ 3606745 h 6858000"/>
              <a:gd name="connsiteX47" fmla="*/ 5655472 w 6127024"/>
              <a:gd name="connsiteY47" fmla="*/ 3678877 h 6858000"/>
              <a:gd name="connsiteX48" fmla="*/ 5683015 w 6127024"/>
              <a:gd name="connsiteY48" fmla="*/ 3762025 h 6858000"/>
              <a:gd name="connsiteX49" fmla="*/ 5696643 w 6127024"/>
              <a:gd name="connsiteY49" fmla="*/ 3773888 h 6858000"/>
              <a:gd name="connsiteX50" fmla="*/ 5768491 w 6127024"/>
              <a:gd name="connsiteY50" fmla="*/ 3914399 h 6858000"/>
              <a:gd name="connsiteX51" fmla="*/ 5793123 w 6127024"/>
              <a:gd name="connsiteY51" fmla="*/ 3969952 h 6858000"/>
              <a:gd name="connsiteX52" fmla="*/ 5808321 w 6127024"/>
              <a:gd name="connsiteY52" fmla="*/ 3988153 h 6858000"/>
              <a:gd name="connsiteX53" fmla="*/ 5825621 w 6127024"/>
              <a:gd name="connsiteY53" fmla="*/ 4015525 h 6858000"/>
              <a:gd name="connsiteX54" fmla="*/ 5860672 w 6127024"/>
              <a:gd name="connsiteY54" fmla="*/ 4061579 h 6858000"/>
              <a:gd name="connsiteX55" fmla="*/ 5872173 w 6127024"/>
              <a:gd name="connsiteY55" fmla="*/ 4088497 h 6858000"/>
              <a:gd name="connsiteX56" fmla="*/ 5894095 w 6127024"/>
              <a:gd name="connsiteY56" fmla="*/ 4128857 h 6858000"/>
              <a:gd name="connsiteX57" fmla="*/ 5903513 w 6127024"/>
              <a:gd name="connsiteY57" fmla="*/ 4187661 h 6858000"/>
              <a:gd name="connsiteX58" fmla="*/ 5917114 w 6127024"/>
              <a:gd name="connsiteY58" fmla="*/ 4213096 h 6858000"/>
              <a:gd name="connsiteX59" fmla="*/ 5924233 w 6127024"/>
              <a:gd name="connsiteY59" fmla="*/ 4242060 h 6858000"/>
              <a:gd name="connsiteX60" fmla="*/ 5928910 w 6127024"/>
              <a:gd name="connsiteY60" fmla="*/ 4300973 h 6858000"/>
              <a:gd name="connsiteX61" fmla="*/ 5939320 w 6127024"/>
              <a:gd name="connsiteY61" fmla="*/ 4340435 h 6858000"/>
              <a:gd name="connsiteX62" fmla="*/ 5946705 w 6127024"/>
              <a:gd name="connsiteY62" fmla="*/ 4428051 h 6858000"/>
              <a:gd name="connsiteX63" fmla="*/ 5949261 w 6127024"/>
              <a:gd name="connsiteY63" fmla="*/ 4449185 h 6858000"/>
              <a:gd name="connsiteX64" fmla="*/ 5968960 w 6127024"/>
              <a:gd name="connsiteY64" fmla="*/ 4482655 h 6858000"/>
              <a:gd name="connsiteX65" fmla="*/ 5998138 w 6127024"/>
              <a:gd name="connsiteY65" fmla="*/ 4697518 h 6858000"/>
              <a:gd name="connsiteX66" fmla="*/ 6007819 w 6127024"/>
              <a:gd name="connsiteY66" fmla="*/ 4858148 h 6858000"/>
              <a:gd name="connsiteX67" fmla="*/ 6007749 w 6127024"/>
              <a:gd name="connsiteY67" fmla="*/ 4964715 h 6858000"/>
              <a:gd name="connsiteX68" fmla="*/ 6005269 w 6127024"/>
              <a:gd name="connsiteY68" fmla="*/ 5150567 h 6858000"/>
              <a:gd name="connsiteX69" fmla="*/ 6001127 w 6127024"/>
              <a:gd name="connsiteY69" fmla="*/ 5164609 h 6858000"/>
              <a:gd name="connsiteX70" fmla="*/ 5998514 w 6127024"/>
              <a:gd name="connsiteY70" fmla="*/ 5189673 h 6858000"/>
              <a:gd name="connsiteX71" fmla="*/ 6018409 w 6127024"/>
              <a:gd name="connsiteY71" fmla="*/ 5227157 h 6858000"/>
              <a:gd name="connsiteX72" fmla="*/ 6036748 w 6127024"/>
              <a:gd name="connsiteY72" fmla="*/ 5322752 h 6858000"/>
              <a:gd name="connsiteX73" fmla="*/ 6036943 w 6127024"/>
              <a:gd name="connsiteY73" fmla="*/ 5329480 h 6858000"/>
              <a:gd name="connsiteX74" fmla="*/ 6037677 w 6127024"/>
              <a:gd name="connsiteY74" fmla="*/ 5354807 h 6858000"/>
              <a:gd name="connsiteX75" fmla="*/ 6039728 w 6127024"/>
              <a:gd name="connsiteY75" fmla="*/ 5359416 h 6858000"/>
              <a:gd name="connsiteX76" fmla="*/ 6053435 w 6127024"/>
              <a:gd name="connsiteY76" fmla="*/ 5387547 h 6858000"/>
              <a:gd name="connsiteX77" fmla="*/ 6065933 w 6127024"/>
              <a:gd name="connsiteY77" fmla="*/ 5443002 h 6858000"/>
              <a:gd name="connsiteX78" fmla="*/ 6068640 w 6127024"/>
              <a:gd name="connsiteY78" fmla="*/ 5474503 h 6858000"/>
              <a:gd name="connsiteX79" fmla="*/ 6080922 w 6127024"/>
              <a:gd name="connsiteY79" fmla="*/ 5561070 h 6858000"/>
              <a:gd name="connsiteX80" fmla="*/ 6096949 w 6127024"/>
              <a:gd name="connsiteY80" fmla="*/ 5648179 h 6858000"/>
              <a:gd name="connsiteX81" fmla="*/ 6121353 w 6127024"/>
              <a:gd name="connsiteY81" fmla="*/ 5721725 h 6858000"/>
              <a:gd name="connsiteX82" fmla="*/ 6109884 w 6127024"/>
              <a:gd name="connsiteY82" fmla="*/ 5721959 h 6858000"/>
              <a:gd name="connsiteX83" fmla="*/ 6127024 w 6127024"/>
              <a:gd name="connsiteY83" fmla="*/ 5786902 h 6858000"/>
              <a:gd name="connsiteX84" fmla="*/ 6115796 w 6127024"/>
              <a:gd name="connsiteY84" fmla="*/ 5862844 h 6858000"/>
              <a:gd name="connsiteX85" fmla="*/ 6102493 w 6127024"/>
              <a:gd name="connsiteY85" fmla="*/ 5928602 h 6858000"/>
              <a:gd name="connsiteX86" fmla="*/ 6056863 w 6127024"/>
              <a:gd name="connsiteY86" fmla="*/ 6000643 h 6858000"/>
              <a:gd name="connsiteX87" fmla="*/ 6045436 w 6127024"/>
              <a:gd name="connsiteY87" fmla="*/ 6124480 h 6858000"/>
              <a:gd name="connsiteX88" fmla="*/ 6030489 w 6127024"/>
              <a:gd name="connsiteY88" fmla="*/ 6317666 h 6858000"/>
              <a:gd name="connsiteX89" fmla="*/ 6007492 w 6127024"/>
              <a:gd name="connsiteY89" fmla="*/ 6440818 h 6858000"/>
              <a:gd name="connsiteX90" fmla="*/ 6009467 w 6127024"/>
              <a:gd name="connsiteY90" fmla="*/ 6487076 h 6858000"/>
              <a:gd name="connsiteX91" fmla="*/ 5995064 w 6127024"/>
              <a:gd name="connsiteY91" fmla="*/ 6540791 h 6858000"/>
              <a:gd name="connsiteX92" fmla="*/ 6004510 w 6127024"/>
              <a:gd name="connsiteY92" fmla="*/ 6599256 h 6858000"/>
              <a:gd name="connsiteX93" fmla="*/ 5986207 w 6127024"/>
              <a:gd name="connsiteY93" fmla="*/ 6695855 h 6858000"/>
              <a:gd name="connsiteX94" fmla="*/ 5979428 w 6127024"/>
              <a:gd name="connsiteY94" fmla="*/ 6754678 h 6858000"/>
              <a:gd name="connsiteX95" fmla="*/ 5983398 w 6127024"/>
              <a:gd name="connsiteY95" fmla="*/ 6778641 h 6858000"/>
              <a:gd name="connsiteX96" fmla="*/ 5984543 w 6127024"/>
              <a:gd name="connsiteY96" fmla="*/ 6811016 h 6858000"/>
              <a:gd name="connsiteX97" fmla="*/ 5979671 w 6127024"/>
              <a:gd name="connsiteY97" fmla="*/ 6858000 h 6858000"/>
              <a:gd name="connsiteX98" fmla="*/ 0 w 6127024"/>
              <a:gd name="connsiteY98" fmla="*/ 6858000 h 6858000"/>
              <a:gd name="connsiteX99" fmla="*/ 0 w 6127024"/>
              <a:gd name="connsiteY9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599700 w 6127024"/>
              <a:gd name="connsiteY44" fmla="*/ 3547221 h 6858000"/>
              <a:gd name="connsiteX45" fmla="*/ 5618377 w 6127024"/>
              <a:gd name="connsiteY45" fmla="*/ 3588431 h 6858000"/>
              <a:gd name="connsiteX46" fmla="*/ 5655472 w 6127024"/>
              <a:gd name="connsiteY46" fmla="*/ 3678877 h 6858000"/>
              <a:gd name="connsiteX47" fmla="*/ 5683015 w 6127024"/>
              <a:gd name="connsiteY47" fmla="*/ 3762025 h 6858000"/>
              <a:gd name="connsiteX48" fmla="*/ 5696643 w 6127024"/>
              <a:gd name="connsiteY48" fmla="*/ 3773888 h 6858000"/>
              <a:gd name="connsiteX49" fmla="*/ 5768491 w 6127024"/>
              <a:gd name="connsiteY49" fmla="*/ 3914399 h 6858000"/>
              <a:gd name="connsiteX50" fmla="*/ 5793123 w 6127024"/>
              <a:gd name="connsiteY50" fmla="*/ 3969952 h 6858000"/>
              <a:gd name="connsiteX51" fmla="*/ 5808321 w 6127024"/>
              <a:gd name="connsiteY51" fmla="*/ 3988153 h 6858000"/>
              <a:gd name="connsiteX52" fmla="*/ 5825621 w 6127024"/>
              <a:gd name="connsiteY52" fmla="*/ 4015525 h 6858000"/>
              <a:gd name="connsiteX53" fmla="*/ 5860672 w 6127024"/>
              <a:gd name="connsiteY53" fmla="*/ 4061579 h 6858000"/>
              <a:gd name="connsiteX54" fmla="*/ 5872173 w 6127024"/>
              <a:gd name="connsiteY54" fmla="*/ 4088497 h 6858000"/>
              <a:gd name="connsiteX55" fmla="*/ 5894095 w 6127024"/>
              <a:gd name="connsiteY55" fmla="*/ 4128857 h 6858000"/>
              <a:gd name="connsiteX56" fmla="*/ 5903513 w 6127024"/>
              <a:gd name="connsiteY56" fmla="*/ 4187661 h 6858000"/>
              <a:gd name="connsiteX57" fmla="*/ 5917114 w 6127024"/>
              <a:gd name="connsiteY57" fmla="*/ 4213096 h 6858000"/>
              <a:gd name="connsiteX58" fmla="*/ 5924233 w 6127024"/>
              <a:gd name="connsiteY58" fmla="*/ 4242060 h 6858000"/>
              <a:gd name="connsiteX59" fmla="*/ 5928910 w 6127024"/>
              <a:gd name="connsiteY59" fmla="*/ 4300973 h 6858000"/>
              <a:gd name="connsiteX60" fmla="*/ 5939320 w 6127024"/>
              <a:gd name="connsiteY60" fmla="*/ 4340435 h 6858000"/>
              <a:gd name="connsiteX61" fmla="*/ 5946705 w 6127024"/>
              <a:gd name="connsiteY61" fmla="*/ 4428051 h 6858000"/>
              <a:gd name="connsiteX62" fmla="*/ 5949261 w 6127024"/>
              <a:gd name="connsiteY62" fmla="*/ 4449185 h 6858000"/>
              <a:gd name="connsiteX63" fmla="*/ 5968960 w 6127024"/>
              <a:gd name="connsiteY63" fmla="*/ 4482655 h 6858000"/>
              <a:gd name="connsiteX64" fmla="*/ 5998138 w 6127024"/>
              <a:gd name="connsiteY64" fmla="*/ 4697518 h 6858000"/>
              <a:gd name="connsiteX65" fmla="*/ 6007819 w 6127024"/>
              <a:gd name="connsiteY65" fmla="*/ 4858148 h 6858000"/>
              <a:gd name="connsiteX66" fmla="*/ 6007749 w 6127024"/>
              <a:gd name="connsiteY66" fmla="*/ 4964715 h 6858000"/>
              <a:gd name="connsiteX67" fmla="*/ 6005269 w 6127024"/>
              <a:gd name="connsiteY67" fmla="*/ 5150567 h 6858000"/>
              <a:gd name="connsiteX68" fmla="*/ 6001127 w 6127024"/>
              <a:gd name="connsiteY68" fmla="*/ 5164609 h 6858000"/>
              <a:gd name="connsiteX69" fmla="*/ 5998514 w 6127024"/>
              <a:gd name="connsiteY69" fmla="*/ 5189673 h 6858000"/>
              <a:gd name="connsiteX70" fmla="*/ 6018409 w 6127024"/>
              <a:gd name="connsiteY70" fmla="*/ 5227157 h 6858000"/>
              <a:gd name="connsiteX71" fmla="*/ 6036748 w 6127024"/>
              <a:gd name="connsiteY71" fmla="*/ 5322752 h 6858000"/>
              <a:gd name="connsiteX72" fmla="*/ 6036943 w 6127024"/>
              <a:gd name="connsiteY72" fmla="*/ 5329480 h 6858000"/>
              <a:gd name="connsiteX73" fmla="*/ 6037677 w 6127024"/>
              <a:gd name="connsiteY73" fmla="*/ 5354807 h 6858000"/>
              <a:gd name="connsiteX74" fmla="*/ 6039728 w 6127024"/>
              <a:gd name="connsiteY74" fmla="*/ 5359416 h 6858000"/>
              <a:gd name="connsiteX75" fmla="*/ 6053435 w 6127024"/>
              <a:gd name="connsiteY75" fmla="*/ 5387547 h 6858000"/>
              <a:gd name="connsiteX76" fmla="*/ 6065933 w 6127024"/>
              <a:gd name="connsiteY76" fmla="*/ 5443002 h 6858000"/>
              <a:gd name="connsiteX77" fmla="*/ 6068640 w 6127024"/>
              <a:gd name="connsiteY77" fmla="*/ 5474503 h 6858000"/>
              <a:gd name="connsiteX78" fmla="*/ 6080922 w 6127024"/>
              <a:gd name="connsiteY78" fmla="*/ 5561070 h 6858000"/>
              <a:gd name="connsiteX79" fmla="*/ 6096949 w 6127024"/>
              <a:gd name="connsiteY79" fmla="*/ 5648179 h 6858000"/>
              <a:gd name="connsiteX80" fmla="*/ 6121353 w 6127024"/>
              <a:gd name="connsiteY80" fmla="*/ 5721725 h 6858000"/>
              <a:gd name="connsiteX81" fmla="*/ 6109884 w 6127024"/>
              <a:gd name="connsiteY81" fmla="*/ 5721959 h 6858000"/>
              <a:gd name="connsiteX82" fmla="*/ 6127024 w 6127024"/>
              <a:gd name="connsiteY82" fmla="*/ 5786902 h 6858000"/>
              <a:gd name="connsiteX83" fmla="*/ 6115796 w 6127024"/>
              <a:gd name="connsiteY83" fmla="*/ 5862844 h 6858000"/>
              <a:gd name="connsiteX84" fmla="*/ 6102493 w 6127024"/>
              <a:gd name="connsiteY84" fmla="*/ 5928602 h 6858000"/>
              <a:gd name="connsiteX85" fmla="*/ 6056863 w 6127024"/>
              <a:gd name="connsiteY85" fmla="*/ 6000643 h 6858000"/>
              <a:gd name="connsiteX86" fmla="*/ 6045436 w 6127024"/>
              <a:gd name="connsiteY86" fmla="*/ 6124480 h 6858000"/>
              <a:gd name="connsiteX87" fmla="*/ 6030489 w 6127024"/>
              <a:gd name="connsiteY87" fmla="*/ 6317666 h 6858000"/>
              <a:gd name="connsiteX88" fmla="*/ 6007492 w 6127024"/>
              <a:gd name="connsiteY88" fmla="*/ 6440818 h 6858000"/>
              <a:gd name="connsiteX89" fmla="*/ 6009467 w 6127024"/>
              <a:gd name="connsiteY89" fmla="*/ 6487076 h 6858000"/>
              <a:gd name="connsiteX90" fmla="*/ 5995064 w 6127024"/>
              <a:gd name="connsiteY90" fmla="*/ 6540791 h 6858000"/>
              <a:gd name="connsiteX91" fmla="*/ 6004510 w 6127024"/>
              <a:gd name="connsiteY91" fmla="*/ 6599256 h 6858000"/>
              <a:gd name="connsiteX92" fmla="*/ 5986207 w 6127024"/>
              <a:gd name="connsiteY92" fmla="*/ 6695855 h 6858000"/>
              <a:gd name="connsiteX93" fmla="*/ 5979428 w 6127024"/>
              <a:gd name="connsiteY93" fmla="*/ 6754678 h 6858000"/>
              <a:gd name="connsiteX94" fmla="*/ 5983398 w 6127024"/>
              <a:gd name="connsiteY94" fmla="*/ 6778641 h 6858000"/>
              <a:gd name="connsiteX95" fmla="*/ 5984543 w 6127024"/>
              <a:gd name="connsiteY95" fmla="*/ 6811016 h 6858000"/>
              <a:gd name="connsiteX96" fmla="*/ 5979671 w 6127024"/>
              <a:gd name="connsiteY96" fmla="*/ 6858000 h 6858000"/>
              <a:gd name="connsiteX97" fmla="*/ 0 w 6127024"/>
              <a:gd name="connsiteY97" fmla="*/ 6858000 h 6858000"/>
              <a:gd name="connsiteX98" fmla="*/ 0 w 6127024"/>
              <a:gd name="connsiteY98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39320 w 6127024"/>
              <a:gd name="connsiteY59" fmla="*/ 4340435 h 6858000"/>
              <a:gd name="connsiteX60" fmla="*/ 5946705 w 6127024"/>
              <a:gd name="connsiteY60" fmla="*/ 4428051 h 6858000"/>
              <a:gd name="connsiteX61" fmla="*/ 5949261 w 6127024"/>
              <a:gd name="connsiteY61" fmla="*/ 4449185 h 6858000"/>
              <a:gd name="connsiteX62" fmla="*/ 5968960 w 6127024"/>
              <a:gd name="connsiteY62" fmla="*/ 4482655 h 6858000"/>
              <a:gd name="connsiteX63" fmla="*/ 5998138 w 6127024"/>
              <a:gd name="connsiteY63" fmla="*/ 4697518 h 6858000"/>
              <a:gd name="connsiteX64" fmla="*/ 6007819 w 6127024"/>
              <a:gd name="connsiteY64" fmla="*/ 4858148 h 6858000"/>
              <a:gd name="connsiteX65" fmla="*/ 6007749 w 6127024"/>
              <a:gd name="connsiteY65" fmla="*/ 4964715 h 6858000"/>
              <a:gd name="connsiteX66" fmla="*/ 6005269 w 6127024"/>
              <a:gd name="connsiteY66" fmla="*/ 5150567 h 6858000"/>
              <a:gd name="connsiteX67" fmla="*/ 6001127 w 6127024"/>
              <a:gd name="connsiteY67" fmla="*/ 5164609 h 6858000"/>
              <a:gd name="connsiteX68" fmla="*/ 5998514 w 6127024"/>
              <a:gd name="connsiteY68" fmla="*/ 5189673 h 6858000"/>
              <a:gd name="connsiteX69" fmla="*/ 6018409 w 6127024"/>
              <a:gd name="connsiteY69" fmla="*/ 5227157 h 6858000"/>
              <a:gd name="connsiteX70" fmla="*/ 6036748 w 6127024"/>
              <a:gd name="connsiteY70" fmla="*/ 5322752 h 6858000"/>
              <a:gd name="connsiteX71" fmla="*/ 6036943 w 6127024"/>
              <a:gd name="connsiteY71" fmla="*/ 5329480 h 6858000"/>
              <a:gd name="connsiteX72" fmla="*/ 6037677 w 6127024"/>
              <a:gd name="connsiteY72" fmla="*/ 5354807 h 6858000"/>
              <a:gd name="connsiteX73" fmla="*/ 6039728 w 6127024"/>
              <a:gd name="connsiteY73" fmla="*/ 5359416 h 6858000"/>
              <a:gd name="connsiteX74" fmla="*/ 6053435 w 6127024"/>
              <a:gd name="connsiteY74" fmla="*/ 5387547 h 6858000"/>
              <a:gd name="connsiteX75" fmla="*/ 6065933 w 6127024"/>
              <a:gd name="connsiteY75" fmla="*/ 5443002 h 6858000"/>
              <a:gd name="connsiteX76" fmla="*/ 6068640 w 6127024"/>
              <a:gd name="connsiteY76" fmla="*/ 5474503 h 6858000"/>
              <a:gd name="connsiteX77" fmla="*/ 6080922 w 6127024"/>
              <a:gd name="connsiteY77" fmla="*/ 5561070 h 6858000"/>
              <a:gd name="connsiteX78" fmla="*/ 6096949 w 6127024"/>
              <a:gd name="connsiteY78" fmla="*/ 5648179 h 6858000"/>
              <a:gd name="connsiteX79" fmla="*/ 6121353 w 6127024"/>
              <a:gd name="connsiteY79" fmla="*/ 5721725 h 6858000"/>
              <a:gd name="connsiteX80" fmla="*/ 6109884 w 6127024"/>
              <a:gd name="connsiteY80" fmla="*/ 5721959 h 6858000"/>
              <a:gd name="connsiteX81" fmla="*/ 6127024 w 6127024"/>
              <a:gd name="connsiteY81" fmla="*/ 5786902 h 6858000"/>
              <a:gd name="connsiteX82" fmla="*/ 6115796 w 6127024"/>
              <a:gd name="connsiteY82" fmla="*/ 5862844 h 6858000"/>
              <a:gd name="connsiteX83" fmla="*/ 6102493 w 6127024"/>
              <a:gd name="connsiteY83" fmla="*/ 5928602 h 6858000"/>
              <a:gd name="connsiteX84" fmla="*/ 6056863 w 6127024"/>
              <a:gd name="connsiteY84" fmla="*/ 6000643 h 6858000"/>
              <a:gd name="connsiteX85" fmla="*/ 6045436 w 6127024"/>
              <a:gd name="connsiteY85" fmla="*/ 6124480 h 6858000"/>
              <a:gd name="connsiteX86" fmla="*/ 6030489 w 6127024"/>
              <a:gd name="connsiteY86" fmla="*/ 6317666 h 6858000"/>
              <a:gd name="connsiteX87" fmla="*/ 6007492 w 6127024"/>
              <a:gd name="connsiteY87" fmla="*/ 6440818 h 6858000"/>
              <a:gd name="connsiteX88" fmla="*/ 6009467 w 6127024"/>
              <a:gd name="connsiteY88" fmla="*/ 6487076 h 6858000"/>
              <a:gd name="connsiteX89" fmla="*/ 5995064 w 6127024"/>
              <a:gd name="connsiteY89" fmla="*/ 6540791 h 6858000"/>
              <a:gd name="connsiteX90" fmla="*/ 6004510 w 6127024"/>
              <a:gd name="connsiteY90" fmla="*/ 6599256 h 6858000"/>
              <a:gd name="connsiteX91" fmla="*/ 5986207 w 6127024"/>
              <a:gd name="connsiteY91" fmla="*/ 6695855 h 6858000"/>
              <a:gd name="connsiteX92" fmla="*/ 5979428 w 6127024"/>
              <a:gd name="connsiteY92" fmla="*/ 6754678 h 6858000"/>
              <a:gd name="connsiteX93" fmla="*/ 5983398 w 6127024"/>
              <a:gd name="connsiteY93" fmla="*/ 6778641 h 6858000"/>
              <a:gd name="connsiteX94" fmla="*/ 5984543 w 6127024"/>
              <a:gd name="connsiteY94" fmla="*/ 6811016 h 6858000"/>
              <a:gd name="connsiteX95" fmla="*/ 5979671 w 6127024"/>
              <a:gd name="connsiteY95" fmla="*/ 6858000 h 6858000"/>
              <a:gd name="connsiteX96" fmla="*/ 0 w 6127024"/>
              <a:gd name="connsiteY96" fmla="*/ 6858000 h 6858000"/>
              <a:gd name="connsiteX97" fmla="*/ 0 w 6127024"/>
              <a:gd name="connsiteY97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17114 w 6127024"/>
              <a:gd name="connsiteY56" fmla="*/ 4213096 h 6858000"/>
              <a:gd name="connsiteX57" fmla="*/ 5924233 w 6127024"/>
              <a:gd name="connsiteY57" fmla="*/ 4242060 h 6858000"/>
              <a:gd name="connsiteX58" fmla="*/ 5928910 w 6127024"/>
              <a:gd name="connsiteY58" fmla="*/ 4300973 h 6858000"/>
              <a:gd name="connsiteX59" fmla="*/ 5946705 w 6127024"/>
              <a:gd name="connsiteY59" fmla="*/ 4428051 h 6858000"/>
              <a:gd name="connsiteX60" fmla="*/ 5949261 w 6127024"/>
              <a:gd name="connsiteY60" fmla="*/ 4449185 h 6858000"/>
              <a:gd name="connsiteX61" fmla="*/ 5968960 w 6127024"/>
              <a:gd name="connsiteY61" fmla="*/ 4482655 h 6858000"/>
              <a:gd name="connsiteX62" fmla="*/ 5998138 w 6127024"/>
              <a:gd name="connsiteY62" fmla="*/ 4697518 h 6858000"/>
              <a:gd name="connsiteX63" fmla="*/ 6007819 w 6127024"/>
              <a:gd name="connsiteY63" fmla="*/ 4858148 h 6858000"/>
              <a:gd name="connsiteX64" fmla="*/ 6007749 w 6127024"/>
              <a:gd name="connsiteY64" fmla="*/ 4964715 h 6858000"/>
              <a:gd name="connsiteX65" fmla="*/ 6005269 w 6127024"/>
              <a:gd name="connsiteY65" fmla="*/ 5150567 h 6858000"/>
              <a:gd name="connsiteX66" fmla="*/ 6001127 w 6127024"/>
              <a:gd name="connsiteY66" fmla="*/ 5164609 h 6858000"/>
              <a:gd name="connsiteX67" fmla="*/ 5998514 w 6127024"/>
              <a:gd name="connsiteY67" fmla="*/ 5189673 h 6858000"/>
              <a:gd name="connsiteX68" fmla="*/ 6018409 w 6127024"/>
              <a:gd name="connsiteY68" fmla="*/ 5227157 h 6858000"/>
              <a:gd name="connsiteX69" fmla="*/ 6036748 w 6127024"/>
              <a:gd name="connsiteY69" fmla="*/ 5322752 h 6858000"/>
              <a:gd name="connsiteX70" fmla="*/ 6036943 w 6127024"/>
              <a:gd name="connsiteY70" fmla="*/ 5329480 h 6858000"/>
              <a:gd name="connsiteX71" fmla="*/ 6037677 w 6127024"/>
              <a:gd name="connsiteY71" fmla="*/ 5354807 h 6858000"/>
              <a:gd name="connsiteX72" fmla="*/ 6039728 w 6127024"/>
              <a:gd name="connsiteY72" fmla="*/ 5359416 h 6858000"/>
              <a:gd name="connsiteX73" fmla="*/ 6053435 w 6127024"/>
              <a:gd name="connsiteY73" fmla="*/ 5387547 h 6858000"/>
              <a:gd name="connsiteX74" fmla="*/ 6065933 w 6127024"/>
              <a:gd name="connsiteY74" fmla="*/ 5443002 h 6858000"/>
              <a:gd name="connsiteX75" fmla="*/ 6068640 w 6127024"/>
              <a:gd name="connsiteY75" fmla="*/ 5474503 h 6858000"/>
              <a:gd name="connsiteX76" fmla="*/ 6080922 w 6127024"/>
              <a:gd name="connsiteY76" fmla="*/ 5561070 h 6858000"/>
              <a:gd name="connsiteX77" fmla="*/ 6096949 w 6127024"/>
              <a:gd name="connsiteY77" fmla="*/ 5648179 h 6858000"/>
              <a:gd name="connsiteX78" fmla="*/ 6121353 w 6127024"/>
              <a:gd name="connsiteY78" fmla="*/ 5721725 h 6858000"/>
              <a:gd name="connsiteX79" fmla="*/ 6109884 w 6127024"/>
              <a:gd name="connsiteY79" fmla="*/ 5721959 h 6858000"/>
              <a:gd name="connsiteX80" fmla="*/ 6127024 w 6127024"/>
              <a:gd name="connsiteY80" fmla="*/ 5786902 h 6858000"/>
              <a:gd name="connsiteX81" fmla="*/ 6115796 w 6127024"/>
              <a:gd name="connsiteY81" fmla="*/ 5862844 h 6858000"/>
              <a:gd name="connsiteX82" fmla="*/ 6102493 w 6127024"/>
              <a:gd name="connsiteY82" fmla="*/ 5928602 h 6858000"/>
              <a:gd name="connsiteX83" fmla="*/ 6056863 w 6127024"/>
              <a:gd name="connsiteY83" fmla="*/ 6000643 h 6858000"/>
              <a:gd name="connsiteX84" fmla="*/ 6045436 w 6127024"/>
              <a:gd name="connsiteY84" fmla="*/ 6124480 h 6858000"/>
              <a:gd name="connsiteX85" fmla="*/ 6030489 w 6127024"/>
              <a:gd name="connsiteY85" fmla="*/ 6317666 h 6858000"/>
              <a:gd name="connsiteX86" fmla="*/ 6007492 w 6127024"/>
              <a:gd name="connsiteY86" fmla="*/ 6440818 h 6858000"/>
              <a:gd name="connsiteX87" fmla="*/ 6009467 w 6127024"/>
              <a:gd name="connsiteY87" fmla="*/ 6487076 h 6858000"/>
              <a:gd name="connsiteX88" fmla="*/ 5995064 w 6127024"/>
              <a:gd name="connsiteY88" fmla="*/ 6540791 h 6858000"/>
              <a:gd name="connsiteX89" fmla="*/ 6004510 w 6127024"/>
              <a:gd name="connsiteY89" fmla="*/ 6599256 h 6858000"/>
              <a:gd name="connsiteX90" fmla="*/ 5986207 w 6127024"/>
              <a:gd name="connsiteY90" fmla="*/ 6695855 h 6858000"/>
              <a:gd name="connsiteX91" fmla="*/ 5979428 w 6127024"/>
              <a:gd name="connsiteY91" fmla="*/ 6754678 h 6858000"/>
              <a:gd name="connsiteX92" fmla="*/ 5983398 w 6127024"/>
              <a:gd name="connsiteY92" fmla="*/ 6778641 h 6858000"/>
              <a:gd name="connsiteX93" fmla="*/ 5984543 w 6127024"/>
              <a:gd name="connsiteY93" fmla="*/ 6811016 h 6858000"/>
              <a:gd name="connsiteX94" fmla="*/ 5979671 w 6127024"/>
              <a:gd name="connsiteY94" fmla="*/ 6858000 h 6858000"/>
              <a:gd name="connsiteX95" fmla="*/ 0 w 6127024"/>
              <a:gd name="connsiteY95" fmla="*/ 6858000 h 6858000"/>
              <a:gd name="connsiteX96" fmla="*/ 0 w 6127024"/>
              <a:gd name="connsiteY96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4233 w 6127024"/>
              <a:gd name="connsiteY56" fmla="*/ 4242060 h 6858000"/>
              <a:gd name="connsiteX57" fmla="*/ 5928910 w 6127024"/>
              <a:gd name="connsiteY57" fmla="*/ 4300973 h 6858000"/>
              <a:gd name="connsiteX58" fmla="*/ 5946705 w 6127024"/>
              <a:gd name="connsiteY58" fmla="*/ 4428051 h 6858000"/>
              <a:gd name="connsiteX59" fmla="*/ 5949261 w 6127024"/>
              <a:gd name="connsiteY59" fmla="*/ 4449185 h 6858000"/>
              <a:gd name="connsiteX60" fmla="*/ 5968960 w 6127024"/>
              <a:gd name="connsiteY60" fmla="*/ 4482655 h 6858000"/>
              <a:gd name="connsiteX61" fmla="*/ 5998138 w 6127024"/>
              <a:gd name="connsiteY61" fmla="*/ 4697518 h 6858000"/>
              <a:gd name="connsiteX62" fmla="*/ 6007819 w 6127024"/>
              <a:gd name="connsiteY62" fmla="*/ 4858148 h 6858000"/>
              <a:gd name="connsiteX63" fmla="*/ 6007749 w 6127024"/>
              <a:gd name="connsiteY63" fmla="*/ 4964715 h 6858000"/>
              <a:gd name="connsiteX64" fmla="*/ 6005269 w 6127024"/>
              <a:gd name="connsiteY64" fmla="*/ 5150567 h 6858000"/>
              <a:gd name="connsiteX65" fmla="*/ 6001127 w 6127024"/>
              <a:gd name="connsiteY65" fmla="*/ 5164609 h 6858000"/>
              <a:gd name="connsiteX66" fmla="*/ 5998514 w 6127024"/>
              <a:gd name="connsiteY66" fmla="*/ 5189673 h 6858000"/>
              <a:gd name="connsiteX67" fmla="*/ 6018409 w 6127024"/>
              <a:gd name="connsiteY67" fmla="*/ 5227157 h 6858000"/>
              <a:gd name="connsiteX68" fmla="*/ 6036748 w 6127024"/>
              <a:gd name="connsiteY68" fmla="*/ 5322752 h 6858000"/>
              <a:gd name="connsiteX69" fmla="*/ 6036943 w 6127024"/>
              <a:gd name="connsiteY69" fmla="*/ 5329480 h 6858000"/>
              <a:gd name="connsiteX70" fmla="*/ 6037677 w 6127024"/>
              <a:gd name="connsiteY70" fmla="*/ 5354807 h 6858000"/>
              <a:gd name="connsiteX71" fmla="*/ 6039728 w 6127024"/>
              <a:gd name="connsiteY71" fmla="*/ 5359416 h 6858000"/>
              <a:gd name="connsiteX72" fmla="*/ 6053435 w 6127024"/>
              <a:gd name="connsiteY72" fmla="*/ 5387547 h 6858000"/>
              <a:gd name="connsiteX73" fmla="*/ 6065933 w 6127024"/>
              <a:gd name="connsiteY73" fmla="*/ 5443002 h 6858000"/>
              <a:gd name="connsiteX74" fmla="*/ 6068640 w 6127024"/>
              <a:gd name="connsiteY74" fmla="*/ 5474503 h 6858000"/>
              <a:gd name="connsiteX75" fmla="*/ 6080922 w 6127024"/>
              <a:gd name="connsiteY75" fmla="*/ 5561070 h 6858000"/>
              <a:gd name="connsiteX76" fmla="*/ 6096949 w 6127024"/>
              <a:gd name="connsiteY76" fmla="*/ 5648179 h 6858000"/>
              <a:gd name="connsiteX77" fmla="*/ 6121353 w 6127024"/>
              <a:gd name="connsiteY77" fmla="*/ 5721725 h 6858000"/>
              <a:gd name="connsiteX78" fmla="*/ 6109884 w 6127024"/>
              <a:gd name="connsiteY78" fmla="*/ 5721959 h 6858000"/>
              <a:gd name="connsiteX79" fmla="*/ 6127024 w 6127024"/>
              <a:gd name="connsiteY79" fmla="*/ 5786902 h 6858000"/>
              <a:gd name="connsiteX80" fmla="*/ 6115796 w 6127024"/>
              <a:gd name="connsiteY80" fmla="*/ 5862844 h 6858000"/>
              <a:gd name="connsiteX81" fmla="*/ 6102493 w 6127024"/>
              <a:gd name="connsiteY81" fmla="*/ 5928602 h 6858000"/>
              <a:gd name="connsiteX82" fmla="*/ 6056863 w 6127024"/>
              <a:gd name="connsiteY82" fmla="*/ 6000643 h 6858000"/>
              <a:gd name="connsiteX83" fmla="*/ 6045436 w 6127024"/>
              <a:gd name="connsiteY83" fmla="*/ 6124480 h 6858000"/>
              <a:gd name="connsiteX84" fmla="*/ 6030489 w 6127024"/>
              <a:gd name="connsiteY84" fmla="*/ 6317666 h 6858000"/>
              <a:gd name="connsiteX85" fmla="*/ 6007492 w 6127024"/>
              <a:gd name="connsiteY85" fmla="*/ 6440818 h 6858000"/>
              <a:gd name="connsiteX86" fmla="*/ 6009467 w 6127024"/>
              <a:gd name="connsiteY86" fmla="*/ 6487076 h 6858000"/>
              <a:gd name="connsiteX87" fmla="*/ 5995064 w 6127024"/>
              <a:gd name="connsiteY87" fmla="*/ 6540791 h 6858000"/>
              <a:gd name="connsiteX88" fmla="*/ 6004510 w 6127024"/>
              <a:gd name="connsiteY88" fmla="*/ 6599256 h 6858000"/>
              <a:gd name="connsiteX89" fmla="*/ 5986207 w 6127024"/>
              <a:gd name="connsiteY89" fmla="*/ 6695855 h 6858000"/>
              <a:gd name="connsiteX90" fmla="*/ 5979428 w 6127024"/>
              <a:gd name="connsiteY90" fmla="*/ 6754678 h 6858000"/>
              <a:gd name="connsiteX91" fmla="*/ 5983398 w 6127024"/>
              <a:gd name="connsiteY91" fmla="*/ 6778641 h 6858000"/>
              <a:gd name="connsiteX92" fmla="*/ 5984543 w 6127024"/>
              <a:gd name="connsiteY92" fmla="*/ 6811016 h 6858000"/>
              <a:gd name="connsiteX93" fmla="*/ 5979671 w 6127024"/>
              <a:gd name="connsiteY93" fmla="*/ 6858000 h 6858000"/>
              <a:gd name="connsiteX94" fmla="*/ 0 w 6127024"/>
              <a:gd name="connsiteY94" fmla="*/ 6858000 h 6858000"/>
              <a:gd name="connsiteX95" fmla="*/ 0 w 6127024"/>
              <a:gd name="connsiteY95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28910 w 6127024"/>
              <a:gd name="connsiteY56" fmla="*/ 4300973 h 6858000"/>
              <a:gd name="connsiteX57" fmla="*/ 5946705 w 6127024"/>
              <a:gd name="connsiteY57" fmla="*/ 4428051 h 6858000"/>
              <a:gd name="connsiteX58" fmla="*/ 5949261 w 6127024"/>
              <a:gd name="connsiteY58" fmla="*/ 4449185 h 6858000"/>
              <a:gd name="connsiteX59" fmla="*/ 5968960 w 6127024"/>
              <a:gd name="connsiteY59" fmla="*/ 4482655 h 6858000"/>
              <a:gd name="connsiteX60" fmla="*/ 5998138 w 6127024"/>
              <a:gd name="connsiteY60" fmla="*/ 4697518 h 6858000"/>
              <a:gd name="connsiteX61" fmla="*/ 6007819 w 6127024"/>
              <a:gd name="connsiteY61" fmla="*/ 4858148 h 6858000"/>
              <a:gd name="connsiteX62" fmla="*/ 6007749 w 6127024"/>
              <a:gd name="connsiteY62" fmla="*/ 4964715 h 6858000"/>
              <a:gd name="connsiteX63" fmla="*/ 6005269 w 6127024"/>
              <a:gd name="connsiteY63" fmla="*/ 5150567 h 6858000"/>
              <a:gd name="connsiteX64" fmla="*/ 6001127 w 6127024"/>
              <a:gd name="connsiteY64" fmla="*/ 5164609 h 6858000"/>
              <a:gd name="connsiteX65" fmla="*/ 5998514 w 6127024"/>
              <a:gd name="connsiteY65" fmla="*/ 5189673 h 6858000"/>
              <a:gd name="connsiteX66" fmla="*/ 6018409 w 6127024"/>
              <a:gd name="connsiteY66" fmla="*/ 5227157 h 6858000"/>
              <a:gd name="connsiteX67" fmla="*/ 6036748 w 6127024"/>
              <a:gd name="connsiteY67" fmla="*/ 5322752 h 6858000"/>
              <a:gd name="connsiteX68" fmla="*/ 6036943 w 6127024"/>
              <a:gd name="connsiteY68" fmla="*/ 5329480 h 6858000"/>
              <a:gd name="connsiteX69" fmla="*/ 6037677 w 6127024"/>
              <a:gd name="connsiteY69" fmla="*/ 5354807 h 6858000"/>
              <a:gd name="connsiteX70" fmla="*/ 6039728 w 6127024"/>
              <a:gd name="connsiteY70" fmla="*/ 5359416 h 6858000"/>
              <a:gd name="connsiteX71" fmla="*/ 6053435 w 6127024"/>
              <a:gd name="connsiteY71" fmla="*/ 5387547 h 6858000"/>
              <a:gd name="connsiteX72" fmla="*/ 6065933 w 6127024"/>
              <a:gd name="connsiteY72" fmla="*/ 5443002 h 6858000"/>
              <a:gd name="connsiteX73" fmla="*/ 6068640 w 6127024"/>
              <a:gd name="connsiteY73" fmla="*/ 5474503 h 6858000"/>
              <a:gd name="connsiteX74" fmla="*/ 6080922 w 6127024"/>
              <a:gd name="connsiteY74" fmla="*/ 5561070 h 6858000"/>
              <a:gd name="connsiteX75" fmla="*/ 6096949 w 6127024"/>
              <a:gd name="connsiteY75" fmla="*/ 5648179 h 6858000"/>
              <a:gd name="connsiteX76" fmla="*/ 6121353 w 6127024"/>
              <a:gd name="connsiteY76" fmla="*/ 5721725 h 6858000"/>
              <a:gd name="connsiteX77" fmla="*/ 6109884 w 6127024"/>
              <a:gd name="connsiteY77" fmla="*/ 5721959 h 6858000"/>
              <a:gd name="connsiteX78" fmla="*/ 6127024 w 6127024"/>
              <a:gd name="connsiteY78" fmla="*/ 5786902 h 6858000"/>
              <a:gd name="connsiteX79" fmla="*/ 6115796 w 6127024"/>
              <a:gd name="connsiteY79" fmla="*/ 5862844 h 6858000"/>
              <a:gd name="connsiteX80" fmla="*/ 6102493 w 6127024"/>
              <a:gd name="connsiteY80" fmla="*/ 5928602 h 6858000"/>
              <a:gd name="connsiteX81" fmla="*/ 6056863 w 6127024"/>
              <a:gd name="connsiteY81" fmla="*/ 6000643 h 6858000"/>
              <a:gd name="connsiteX82" fmla="*/ 6045436 w 6127024"/>
              <a:gd name="connsiteY82" fmla="*/ 6124480 h 6858000"/>
              <a:gd name="connsiteX83" fmla="*/ 6030489 w 6127024"/>
              <a:gd name="connsiteY83" fmla="*/ 6317666 h 6858000"/>
              <a:gd name="connsiteX84" fmla="*/ 6007492 w 6127024"/>
              <a:gd name="connsiteY84" fmla="*/ 6440818 h 6858000"/>
              <a:gd name="connsiteX85" fmla="*/ 6009467 w 6127024"/>
              <a:gd name="connsiteY85" fmla="*/ 6487076 h 6858000"/>
              <a:gd name="connsiteX86" fmla="*/ 5995064 w 6127024"/>
              <a:gd name="connsiteY86" fmla="*/ 6540791 h 6858000"/>
              <a:gd name="connsiteX87" fmla="*/ 6004510 w 6127024"/>
              <a:gd name="connsiteY87" fmla="*/ 6599256 h 6858000"/>
              <a:gd name="connsiteX88" fmla="*/ 5986207 w 6127024"/>
              <a:gd name="connsiteY88" fmla="*/ 6695855 h 6858000"/>
              <a:gd name="connsiteX89" fmla="*/ 5979428 w 6127024"/>
              <a:gd name="connsiteY89" fmla="*/ 6754678 h 6858000"/>
              <a:gd name="connsiteX90" fmla="*/ 5983398 w 6127024"/>
              <a:gd name="connsiteY90" fmla="*/ 6778641 h 6858000"/>
              <a:gd name="connsiteX91" fmla="*/ 5984543 w 6127024"/>
              <a:gd name="connsiteY91" fmla="*/ 6811016 h 6858000"/>
              <a:gd name="connsiteX92" fmla="*/ 5979671 w 6127024"/>
              <a:gd name="connsiteY92" fmla="*/ 6858000 h 6858000"/>
              <a:gd name="connsiteX93" fmla="*/ 0 w 6127024"/>
              <a:gd name="connsiteY93" fmla="*/ 6858000 h 6858000"/>
              <a:gd name="connsiteX94" fmla="*/ 0 w 6127024"/>
              <a:gd name="connsiteY94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72173 w 6127024"/>
              <a:gd name="connsiteY53" fmla="*/ 4088497 h 6858000"/>
              <a:gd name="connsiteX54" fmla="*/ 5894095 w 6127024"/>
              <a:gd name="connsiteY54" fmla="*/ 4128857 h 6858000"/>
              <a:gd name="connsiteX55" fmla="*/ 5903513 w 6127024"/>
              <a:gd name="connsiteY55" fmla="*/ 4187661 h 6858000"/>
              <a:gd name="connsiteX56" fmla="*/ 5946705 w 6127024"/>
              <a:gd name="connsiteY56" fmla="*/ 4428051 h 6858000"/>
              <a:gd name="connsiteX57" fmla="*/ 5949261 w 6127024"/>
              <a:gd name="connsiteY57" fmla="*/ 4449185 h 6858000"/>
              <a:gd name="connsiteX58" fmla="*/ 5968960 w 6127024"/>
              <a:gd name="connsiteY58" fmla="*/ 4482655 h 6858000"/>
              <a:gd name="connsiteX59" fmla="*/ 5998138 w 6127024"/>
              <a:gd name="connsiteY59" fmla="*/ 4697518 h 6858000"/>
              <a:gd name="connsiteX60" fmla="*/ 6007819 w 6127024"/>
              <a:gd name="connsiteY60" fmla="*/ 4858148 h 6858000"/>
              <a:gd name="connsiteX61" fmla="*/ 6007749 w 6127024"/>
              <a:gd name="connsiteY61" fmla="*/ 4964715 h 6858000"/>
              <a:gd name="connsiteX62" fmla="*/ 6005269 w 6127024"/>
              <a:gd name="connsiteY62" fmla="*/ 5150567 h 6858000"/>
              <a:gd name="connsiteX63" fmla="*/ 6001127 w 6127024"/>
              <a:gd name="connsiteY63" fmla="*/ 5164609 h 6858000"/>
              <a:gd name="connsiteX64" fmla="*/ 5998514 w 6127024"/>
              <a:gd name="connsiteY64" fmla="*/ 5189673 h 6858000"/>
              <a:gd name="connsiteX65" fmla="*/ 6018409 w 6127024"/>
              <a:gd name="connsiteY65" fmla="*/ 5227157 h 6858000"/>
              <a:gd name="connsiteX66" fmla="*/ 6036748 w 6127024"/>
              <a:gd name="connsiteY66" fmla="*/ 5322752 h 6858000"/>
              <a:gd name="connsiteX67" fmla="*/ 6036943 w 6127024"/>
              <a:gd name="connsiteY67" fmla="*/ 5329480 h 6858000"/>
              <a:gd name="connsiteX68" fmla="*/ 6037677 w 6127024"/>
              <a:gd name="connsiteY68" fmla="*/ 5354807 h 6858000"/>
              <a:gd name="connsiteX69" fmla="*/ 6039728 w 6127024"/>
              <a:gd name="connsiteY69" fmla="*/ 5359416 h 6858000"/>
              <a:gd name="connsiteX70" fmla="*/ 6053435 w 6127024"/>
              <a:gd name="connsiteY70" fmla="*/ 5387547 h 6858000"/>
              <a:gd name="connsiteX71" fmla="*/ 6065933 w 6127024"/>
              <a:gd name="connsiteY71" fmla="*/ 5443002 h 6858000"/>
              <a:gd name="connsiteX72" fmla="*/ 6068640 w 6127024"/>
              <a:gd name="connsiteY72" fmla="*/ 5474503 h 6858000"/>
              <a:gd name="connsiteX73" fmla="*/ 6080922 w 6127024"/>
              <a:gd name="connsiteY73" fmla="*/ 5561070 h 6858000"/>
              <a:gd name="connsiteX74" fmla="*/ 6096949 w 6127024"/>
              <a:gd name="connsiteY74" fmla="*/ 5648179 h 6858000"/>
              <a:gd name="connsiteX75" fmla="*/ 6121353 w 6127024"/>
              <a:gd name="connsiteY75" fmla="*/ 5721725 h 6858000"/>
              <a:gd name="connsiteX76" fmla="*/ 6109884 w 6127024"/>
              <a:gd name="connsiteY76" fmla="*/ 5721959 h 6858000"/>
              <a:gd name="connsiteX77" fmla="*/ 6127024 w 6127024"/>
              <a:gd name="connsiteY77" fmla="*/ 5786902 h 6858000"/>
              <a:gd name="connsiteX78" fmla="*/ 6115796 w 6127024"/>
              <a:gd name="connsiteY78" fmla="*/ 5862844 h 6858000"/>
              <a:gd name="connsiteX79" fmla="*/ 6102493 w 6127024"/>
              <a:gd name="connsiteY79" fmla="*/ 5928602 h 6858000"/>
              <a:gd name="connsiteX80" fmla="*/ 6056863 w 6127024"/>
              <a:gd name="connsiteY80" fmla="*/ 6000643 h 6858000"/>
              <a:gd name="connsiteX81" fmla="*/ 6045436 w 6127024"/>
              <a:gd name="connsiteY81" fmla="*/ 6124480 h 6858000"/>
              <a:gd name="connsiteX82" fmla="*/ 6030489 w 6127024"/>
              <a:gd name="connsiteY82" fmla="*/ 6317666 h 6858000"/>
              <a:gd name="connsiteX83" fmla="*/ 6007492 w 6127024"/>
              <a:gd name="connsiteY83" fmla="*/ 6440818 h 6858000"/>
              <a:gd name="connsiteX84" fmla="*/ 6009467 w 6127024"/>
              <a:gd name="connsiteY84" fmla="*/ 6487076 h 6858000"/>
              <a:gd name="connsiteX85" fmla="*/ 5995064 w 6127024"/>
              <a:gd name="connsiteY85" fmla="*/ 6540791 h 6858000"/>
              <a:gd name="connsiteX86" fmla="*/ 6004510 w 6127024"/>
              <a:gd name="connsiteY86" fmla="*/ 6599256 h 6858000"/>
              <a:gd name="connsiteX87" fmla="*/ 5986207 w 6127024"/>
              <a:gd name="connsiteY87" fmla="*/ 6695855 h 6858000"/>
              <a:gd name="connsiteX88" fmla="*/ 5979428 w 6127024"/>
              <a:gd name="connsiteY88" fmla="*/ 6754678 h 6858000"/>
              <a:gd name="connsiteX89" fmla="*/ 5983398 w 6127024"/>
              <a:gd name="connsiteY89" fmla="*/ 6778641 h 6858000"/>
              <a:gd name="connsiteX90" fmla="*/ 5984543 w 6127024"/>
              <a:gd name="connsiteY90" fmla="*/ 6811016 h 6858000"/>
              <a:gd name="connsiteX91" fmla="*/ 5979671 w 6127024"/>
              <a:gd name="connsiteY91" fmla="*/ 6858000 h 6858000"/>
              <a:gd name="connsiteX92" fmla="*/ 0 w 6127024"/>
              <a:gd name="connsiteY92" fmla="*/ 6858000 h 6858000"/>
              <a:gd name="connsiteX93" fmla="*/ 0 w 6127024"/>
              <a:gd name="connsiteY93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39728 w 6127024"/>
              <a:gd name="connsiteY68" fmla="*/ 5359416 h 6858000"/>
              <a:gd name="connsiteX69" fmla="*/ 6053435 w 6127024"/>
              <a:gd name="connsiteY69" fmla="*/ 5387547 h 6858000"/>
              <a:gd name="connsiteX70" fmla="*/ 6065933 w 6127024"/>
              <a:gd name="connsiteY70" fmla="*/ 5443002 h 6858000"/>
              <a:gd name="connsiteX71" fmla="*/ 6068640 w 6127024"/>
              <a:gd name="connsiteY71" fmla="*/ 5474503 h 6858000"/>
              <a:gd name="connsiteX72" fmla="*/ 6080922 w 6127024"/>
              <a:gd name="connsiteY72" fmla="*/ 5561070 h 6858000"/>
              <a:gd name="connsiteX73" fmla="*/ 6096949 w 6127024"/>
              <a:gd name="connsiteY73" fmla="*/ 5648179 h 6858000"/>
              <a:gd name="connsiteX74" fmla="*/ 6121353 w 6127024"/>
              <a:gd name="connsiteY74" fmla="*/ 5721725 h 6858000"/>
              <a:gd name="connsiteX75" fmla="*/ 6109884 w 6127024"/>
              <a:gd name="connsiteY75" fmla="*/ 5721959 h 6858000"/>
              <a:gd name="connsiteX76" fmla="*/ 6127024 w 6127024"/>
              <a:gd name="connsiteY76" fmla="*/ 5786902 h 6858000"/>
              <a:gd name="connsiteX77" fmla="*/ 6115796 w 6127024"/>
              <a:gd name="connsiteY77" fmla="*/ 5862844 h 6858000"/>
              <a:gd name="connsiteX78" fmla="*/ 6102493 w 6127024"/>
              <a:gd name="connsiteY78" fmla="*/ 5928602 h 6858000"/>
              <a:gd name="connsiteX79" fmla="*/ 6056863 w 6127024"/>
              <a:gd name="connsiteY79" fmla="*/ 6000643 h 6858000"/>
              <a:gd name="connsiteX80" fmla="*/ 6045436 w 6127024"/>
              <a:gd name="connsiteY80" fmla="*/ 6124480 h 6858000"/>
              <a:gd name="connsiteX81" fmla="*/ 6030489 w 6127024"/>
              <a:gd name="connsiteY81" fmla="*/ 6317666 h 6858000"/>
              <a:gd name="connsiteX82" fmla="*/ 6007492 w 6127024"/>
              <a:gd name="connsiteY82" fmla="*/ 6440818 h 6858000"/>
              <a:gd name="connsiteX83" fmla="*/ 6009467 w 6127024"/>
              <a:gd name="connsiteY83" fmla="*/ 6487076 h 6858000"/>
              <a:gd name="connsiteX84" fmla="*/ 5995064 w 6127024"/>
              <a:gd name="connsiteY84" fmla="*/ 6540791 h 6858000"/>
              <a:gd name="connsiteX85" fmla="*/ 6004510 w 6127024"/>
              <a:gd name="connsiteY85" fmla="*/ 6599256 h 6858000"/>
              <a:gd name="connsiteX86" fmla="*/ 5986207 w 6127024"/>
              <a:gd name="connsiteY86" fmla="*/ 6695855 h 6858000"/>
              <a:gd name="connsiteX87" fmla="*/ 5979428 w 6127024"/>
              <a:gd name="connsiteY87" fmla="*/ 6754678 h 6858000"/>
              <a:gd name="connsiteX88" fmla="*/ 5983398 w 6127024"/>
              <a:gd name="connsiteY88" fmla="*/ 6778641 h 6858000"/>
              <a:gd name="connsiteX89" fmla="*/ 5984543 w 6127024"/>
              <a:gd name="connsiteY89" fmla="*/ 6811016 h 6858000"/>
              <a:gd name="connsiteX90" fmla="*/ 5979671 w 6127024"/>
              <a:gd name="connsiteY90" fmla="*/ 6858000 h 6858000"/>
              <a:gd name="connsiteX91" fmla="*/ 0 w 6127024"/>
              <a:gd name="connsiteY91" fmla="*/ 6858000 h 6858000"/>
              <a:gd name="connsiteX92" fmla="*/ 0 w 6127024"/>
              <a:gd name="connsiteY92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6943 w 6127024"/>
              <a:gd name="connsiteY66" fmla="*/ 5329480 h 6858000"/>
              <a:gd name="connsiteX67" fmla="*/ 6037677 w 6127024"/>
              <a:gd name="connsiteY67" fmla="*/ 5354807 h 6858000"/>
              <a:gd name="connsiteX68" fmla="*/ 6053435 w 6127024"/>
              <a:gd name="connsiteY68" fmla="*/ 5387547 h 6858000"/>
              <a:gd name="connsiteX69" fmla="*/ 6065933 w 6127024"/>
              <a:gd name="connsiteY69" fmla="*/ 5443002 h 6858000"/>
              <a:gd name="connsiteX70" fmla="*/ 6068640 w 6127024"/>
              <a:gd name="connsiteY70" fmla="*/ 5474503 h 6858000"/>
              <a:gd name="connsiteX71" fmla="*/ 6080922 w 6127024"/>
              <a:gd name="connsiteY71" fmla="*/ 5561070 h 6858000"/>
              <a:gd name="connsiteX72" fmla="*/ 6096949 w 6127024"/>
              <a:gd name="connsiteY72" fmla="*/ 5648179 h 6858000"/>
              <a:gd name="connsiteX73" fmla="*/ 6121353 w 6127024"/>
              <a:gd name="connsiteY73" fmla="*/ 5721725 h 6858000"/>
              <a:gd name="connsiteX74" fmla="*/ 6109884 w 6127024"/>
              <a:gd name="connsiteY74" fmla="*/ 5721959 h 6858000"/>
              <a:gd name="connsiteX75" fmla="*/ 6127024 w 6127024"/>
              <a:gd name="connsiteY75" fmla="*/ 5786902 h 6858000"/>
              <a:gd name="connsiteX76" fmla="*/ 6115796 w 6127024"/>
              <a:gd name="connsiteY76" fmla="*/ 5862844 h 6858000"/>
              <a:gd name="connsiteX77" fmla="*/ 6102493 w 6127024"/>
              <a:gd name="connsiteY77" fmla="*/ 5928602 h 6858000"/>
              <a:gd name="connsiteX78" fmla="*/ 6056863 w 6127024"/>
              <a:gd name="connsiteY78" fmla="*/ 6000643 h 6858000"/>
              <a:gd name="connsiteX79" fmla="*/ 6045436 w 6127024"/>
              <a:gd name="connsiteY79" fmla="*/ 6124480 h 6858000"/>
              <a:gd name="connsiteX80" fmla="*/ 6030489 w 6127024"/>
              <a:gd name="connsiteY80" fmla="*/ 6317666 h 6858000"/>
              <a:gd name="connsiteX81" fmla="*/ 6007492 w 6127024"/>
              <a:gd name="connsiteY81" fmla="*/ 6440818 h 6858000"/>
              <a:gd name="connsiteX82" fmla="*/ 6009467 w 6127024"/>
              <a:gd name="connsiteY82" fmla="*/ 6487076 h 6858000"/>
              <a:gd name="connsiteX83" fmla="*/ 5995064 w 6127024"/>
              <a:gd name="connsiteY83" fmla="*/ 6540791 h 6858000"/>
              <a:gd name="connsiteX84" fmla="*/ 6004510 w 6127024"/>
              <a:gd name="connsiteY84" fmla="*/ 6599256 h 6858000"/>
              <a:gd name="connsiteX85" fmla="*/ 5986207 w 6127024"/>
              <a:gd name="connsiteY85" fmla="*/ 6695855 h 6858000"/>
              <a:gd name="connsiteX86" fmla="*/ 5979428 w 6127024"/>
              <a:gd name="connsiteY86" fmla="*/ 6754678 h 6858000"/>
              <a:gd name="connsiteX87" fmla="*/ 5983398 w 6127024"/>
              <a:gd name="connsiteY87" fmla="*/ 6778641 h 6858000"/>
              <a:gd name="connsiteX88" fmla="*/ 5984543 w 6127024"/>
              <a:gd name="connsiteY88" fmla="*/ 6811016 h 6858000"/>
              <a:gd name="connsiteX89" fmla="*/ 5979671 w 6127024"/>
              <a:gd name="connsiteY89" fmla="*/ 6858000 h 6858000"/>
              <a:gd name="connsiteX90" fmla="*/ 0 w 6127024"/>
              <a:gd name="connsiteY90" fmla="*/ 6858000 h 6858000"/>
              <a:gd name="connsiteX91" fmla="*/ 0 w 6127024"/>
              <a:gd name="connsiteY91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21353 w 6127024"/>
              <a:gd name="connsiteY72" fmla="*/ 5721725 h 6858000"/>
              <a:gd name="connsiteX73" fmla="*/ 6109884 w 6127024"/>
              <a:gd name="connsiteY73" fmla="*/ 5721959 h 6858000"/>
              <a:gd name="connsiteX74" fmla="*/ 6127024 w 6127024"/>
              <a:gd name="connsiteY74" fmla="*/ 5786902 h 6858000"/>
              <a:gd name="connsiteX75" fmla="*/ 6115796 w 6127024"/>
              <a:gd name="connsiteY75" fmla="*/ 5862844 h 6858000"/>
              <a:gd name="connsiteX76" fmla="*/ 6102493 w 6127024"/>
              <a:gd name="connsiteY76" fmla="*/ 5928602 h 6858000"/>
              <a:gd name="connsiteX77" fmla="*/ 6056863 w 6127024"/>
              <a:gd name="connsiteY77" fmla="*/ 6000643 h 6858000"/>
              <a:gd name="connsiteX78" fmla="*/ 6045436 w 6127024"/>
              <a:gd name="connsiteY78" fmla="*/ 6124480 h 6858000"/>
              <a:gd name="connsiteX79" fmla="*/ 6030489 w 6127024"/>
              <a:gd name="connsiteY79" fmla="*/ 6317666 h 6858000"/>
              <a:gd name="connsiteX80" fmla="*/ 6007492 w 6127024"/>
              <a:gd name="connsiteY80" fmla="*/ 6440818 h 6858000"/>
              <a:gd name="connsiteX81" fmla="*/ 6009467 w 6127024"/>
              <a:gd name="connsiteY81" fmla="*/ 6487076 h 6858000"/>
              <a:gd name="connsiteX82" fmla="*/ 5995064 w 6127024"/>
              <a:gd name="connsiteY82" fmla="*/ 6540791 h 6858000"/>
              <a:gd name="connsiteX83" fmla="*/ 6004510 w 6127024"/>
              <a:gd name="connsiteY83" fmla="*/ 6599256 h 6858000"/>
              <a:gd name="connsiteX84" fmla="*/ 5986207 w 6127024"/>
              <a:gd name="connsiteY84" fmla="*/ 6695855 h 6858000"/>
              <a:gd name="connsiteX85" fmla="*/ 5979428 w 6127024"/>
              <a:gd name="connsiteY85" fmla="*/ 6754678 h 6858000"/>
              <a:gd name="connsiteX86" fmla="*/ 5983398 w 6127024"/>
              <a:gd name="connsiteY86" fmla="*/ 6778641 h 6858000"/>
              <a:gd name="connsiteX87" fmla="*/ 5984543 w 6127024"/>
              <a:gd name="connsiteY87" fmla="*/ 6811016 h 6858000"/>
              <a:gd name="connsiteX88" fmla="*/ 5979671 w 6127024"/>
              <a:gd name="connsiteY88" fmla="*/ 6858000 h 6858000"/>
              <a:gd name="connsiteX89" fmla="*/ 0 w 6127024"/>
              <a:gd name="connsiteY89" fmla="*/ 6858000 h 6858000"/>
              <a:gd name="connsiteX90" fmla="*/ 0 w 6127024"/>
              <a:gd name="connsiteY90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5933 w 6127024"/>
              <a:gd name="connsiteY68" fmla="*/ 5443002 h 6858000"/>
              <a:gd name="connsiteX69" fmla="*/ 6068640 w 6127024"/>
              <a:gd name="connsiteY69" fmla="*/ 5474503 h 6858000"/>
              <a:gd name="connsiteX70" fmla="*/ 6080922 w 6127024"/>
              <a:gd name="connsiteY70" fmla="*/ 5561070 h 6858000"/>
              <a:gd name="connsiteX71" fmla="*/ 6096949 w 6127024"/>
              <a:gd name="connsiteY71" fmla="*/ 5648179 h 6858000"/>
              <a:gd name="connsiteX72" fmla="*/ 6109884 w 6127024"/>
              <a:gd name="connsiteY72" fmla="*/ 5721959 h 6858000"/>
              <a:gd name="connsiteX73" fmla="*/ 6127024 w 6127024"/>
              <a:gd name="connsiteY73" fmla="*/ 5786902 h 6858000"/>
              <a:gd name="connsiteX74" fmla="*/ 6115796 w 6127024"/>
              <a:gd name="connsiteY74" fmla="*/ 5862844 h 6858000"/>
              <a:gd name="connsiteX75" fmla="*/ 6102493 w 6127024"/>
              <a:gd name="connsiteY75" fmla="*/ 5928602 h 6858000"/>
              <a:gd name="connsiteX76" fmla="*/ 6056863 w 6127024"/>
              <a:gd name="connsiteY76" fmla="*/ 6000643 h 6858000"/>
              <a:gd name="connsiteX77" fmla="*/ 6045436 w 6127024"/>
              <a:gd name="connsiteY77" fmla="*/ 6124480 h 6858000"/>
              <a:gd name="connsiteX78" fmla="*/ 6030489 w 6127024"/>
              <a:gd name="connsiteY78" fmla="*/ 6317666 h 6858000"/>
              <a:gd name="connsiteX79" fmla="*/ 6007492 w 6127024"/>
              <a:gd name="connsiteY79" fmla="*/ 6440818 h 6858000"/>
              <a:gd name="connsiteX80" fmla="*/ 6009467 w 6127024"/>
              <a:gd name="connsiteY80" fmla="*/ 6487076 h 6858000"/>
              <a:gd name="connsiteX81" fmla="*/ 5995064 w 6127024"/>
              <a:gd name="connsiteY81" fmla="*/ 6540791 h 6858000"/>
              <a:gd name="connsiteX82" fmla="*/ 6004510 w 6127024"/>
              <a:gd name="connsiteY82" fmla="*/ 6599256 h 6858000"/>
              <a:gd name="connsiteX83" fmla="*/ 5986207 w 6127024"/>
              <a:gd name="connsiteY83" fmla="*/ 6695855 h 6858000"/>
              <a:gd name="connsiteX84" fmla="*/ 5979428 w 6127024"/>
              <a:gd name="connsiteY84" fmla="*/ 6754678 h 6858000"/>
              <a:gd name="connsiteX85" fmla="*/ 5983398 w 6127024"/>
              <a:gd name="connsiteY85" fmla="*/ 6778641 h 6858000"/>
              <a:gd name="connsiteX86" fmla="*/ 5984543 w 6127024"/>
              <a:gd name="connsiteY86" fmla="*/ 6811016 h 6858000"/>
              <a:gd name="connsiteX87" fmla="*/ 5979671 w 6127024"/>
              <a:gd name="connsiteY87" fmla="*/ 6858000 h 6858000"/>
              <a:gd name="connsiteX88" fmla="*/ 0 w 6127024"/>
              <a:gd name="connsiteY88" fmla="*/ 6858000 h 6858000"/>
              <a:gd name="connsiteX89" fmla="*/ 0 w 6127024"/>
              <a:gd name="connsiteY89" fmla="*/ 0 h 6858000"/>
              <a:gd name="connsiteX0" fmla="*/ 0 w 6127024"/>
              <a:gd name="connsiteY0" fmla="*/ 0 h 6858000"/>
              <a:gd name="connsiteX1" fmla="*/ 4965888 w 6127024"/>
              <a:gd name="connsiteY1" fmla="*/ 0 h 6858000"/>
              <a:gd name="connsiteX2" fmla="*/ 4967767 w 6127024"/>
              <a:gd name="connsiteY2" fmla="*/ 7930 h 6858000"/>
              <a:gd name="connsiteX3" fmla="*/ 4979444 w 6127024"/>
              <a:gd name="connsiteY3" fmla="*/ 43921 h 6858000"/>
              <a:gd name="connsiteX4" fmla="*/ 5021173 w 6127024"/>
              <a:gd name="connsiteY4" fmla="*/ 123738 h 6858000"/>
              <a:gd name="connsiteX5" fmla="*/ 5075458 w 6127024"/>
              <a:gd name="connsiteY5" fmla="*/ 264355 h 6858000"/>
              <a:gd name="connsiteX6" fmla="*/ 5081175 w 6127024"/>
              <a:gd name="connsiteY6" fmla="*/ 277448 h 6858000"/>
              <a:gd name="connsiteX7" fmla="*/ 5097011 w 6127024"/>
              <a:gd name="connsiteY7" fmla="*/ 355616 h 6858000"/>
              <a:gd name="connsiteX8" fmla="*/ 5153000 w 6127024"/>
              <a:gd name="connsiteY8" fmla="*/ 507134 h 6858000"/>
              <a:gd name="connsiteX9" fmla="*/ 5171282 w 6127024"/>
              <a:gd name="connsiteY9" fmla="*/ 602071 h 6858000"/>
              <a:gd name="connsiteX10" fmla="*/ 5176196 w 6127024"/>
              <a:gd name="connsiteY10" fmla="*/ 636822 h 6858000"/>
              <a:gd name="connsiteX11" fmla="*/ 5189051 w 6127024"/>
              <a:gd name="connsiteY11" fmla="*/ 782518 h 6858000"/>
              <a:gd name="connsiteX12" fmla="*/ 5218707 w 6127024"/>
              <a:gd name="connsiteY12" fmla="*/ 886387 h 6858000"/>
              <a:gd name="connsiteX13" fmla="*/ 5221281 w 6127024"/>
              <a:gd name="connsiteY13" fmla="*/ 920873 h 6858000"/>
              <a:gd name="connsiteX14" fmla="*/ 5201018 w 6127024"/>
              <a:gd name="connsiteY14" fmla="*/ 1095027 h 6858000"/>
              <a:gd name="connsiteX15" fmla="*/ 5189234 w 6127024"/>
              <a:gd name="connsiteY15" fmla="*/ 1217308 h 6858000"/>
              <a:gd name="connsiteX16" fmla="*/ 5202769 w 6127024"/>
              <a:gd name="connsiteY16" fmla="*/ 1269450 h 6858000"/>
              <a:gd name="connsiteX17" fmla="*/ 5225968 w 6127024"/>
              <a:gd name="connsiteY17" fmla="*/ 1357994 h 6858000"/>
              <a:gd name="connsiteX18" fmla="*/ 5231437 w 6127024"/>
              <a:gd name="connsiteY18" fmla="*/ 1373779 h 6858000"/>
              <a:gd name="connsiteX19" fmla="*/ 5237226 w 6127024"/>
              <a:gd name="connsiteY19" fmla="*/ 1441327 h 6858000"/>
              <a:gd name="connsiteX20" fmla="*/ 5255653 w 6127024"/>
              <a:gd name="connsiteY20" fmla="*/ 1524712 h 6858000"/>
              <a:gd name="connsiteX21" fmla="*/ 5263491 w 6127024"/>
              <a:gd name="connsiteY21" fmla="*/ 1642938 h 6858000"/>
              <a:gd name="connsiteX22" fmla="*/ 5256552 w 6127024"/>
              <a:gd name="connsiteY22" fmla="*/ 1672509 h 6858000"/>
              <a:gd name="connsiteX23" fmla="*/ 5266931 w 6127024"/>
              <a:gd name="connsiteY23" fmla="*/ 1866147 h 6858000"/>
              <a:gd name="connsiteX24" fmla="*/ 5255696 w 6127024"/>
              <a:gd name="connsiteY24" fmla="*/ 1953770 h 6858000"/>
              <a:gd name="connsiteX25" fmla="*/ 5252592 w 6127024"/>
              <a:gd name="connsiteY25" fmla="*/ 2092210 h 6858000"/>
              <a:gd name="connsiteX26" fmla="*/ 5250104 w 6127024"/>
              <a:gd name="connsiteY26" fmla="*/ 2249166 h 6858000"/>
              <a:gd name="connsiteX27" fmla="*/ 5251214 w 6127024"/>
              <a:gd name="connsiteY27" fmla="*/ 2250944 h 6858000"/>
              <a:gd name="connsiteX28" fmla="*/ 5250644 w 6127024"/>
              <a:gd name="connsiteY28" fmla="*/ 2266619 h 6858000"/>
              <a:gd name="connsiteX29" fmla="*/ 5293877 w 6127024"/>
              <a:gd name="connsiteY29" fmla="*/ 2368649 h 6858000"/>
              <a:gd name="connsiteX30" fmla="*/ 5311338 w 6127024"/>
              <a:gd name="connsiteY30" fmla="*/ 2404034 h 6858000"/>
              <a:gd name="connsiteX31" fmla="*/ 5338366 w 6127024"/>
              <a:gd name="connsiteY31" fmla="*/ 2465052 h 6858000"/>
              <a:gd name="connsiteX32" fmla="*/ 5371263 w 6127024"/>
              <a:gd name="connsiteY32" fmla="*/ 2586413 h 6858000"/>
              <a:gd name="connsiteX33" fmla="*/ 5407503 w 6127024"/>
              <a:gd name="connsiteY33" fmla="*/ 2786290 h 6858000"/>
              <a:gd name="connsiteX34" fmla="*/ 5407356 w 6127024"/>
              <a:gd name="connsiteY34" fmla="*/ 2787545 h 6858000"/>
              <a:gd name="connsiteX35" fmla="*/ 5457023 w 6127024"/>
              <a:gd name="connsiteY35" fmla="*/ 2858292 h 6858000"/>
              <a:gd name="connsiteX36" fmla="*/ 5479298 w 6127024"/>
              <a:gd name="connsiteY36" fmla="*/ 2947791 h 6858000"/>
              <a:gd name="connsiteX37" fmla="*/ 5481770 w 6127024"/>
              <a:gd name="connsiteY37" fmla="*/ 2951352 h 6858000"/>
              <a:gd name="connsiteX38" fmla="*/ 5482415 w 6127024"/>
              <a:gd name="connsiteY38" fmla="*/ 3004079 h 6858000"/>
              <a:gd name="connsiteX39" fmla="*/ 5503944 w 6127024"/>
              <a:gd name="connsiteY39" fmla="*/ 3123335 h 6858000"/>
              <a:gd name="connsiteX40" fmla="*/ 5516007 w 6127024"/>
              <a:gd name="connsiteY40" fmla="*/ 3258473 h 6858000"/>
              <a:gd name="connsiteX41" fmla="*/ 5589758 w 6127024"/>
              <a:gd name="connsiteY41" fmla="*/ 3453699 h 6858000"/>
              <a:gd name="connsiteX42" fmla="*/ 5596144 w 6127024"/>
              <a:gd name="connsiteY42" fmla="*/ 3534624 h 6858000"/>
              <a:gd name="connsiteX43" fmla="*/ 5597750 w 6127024"/>
              <a:gd name="connsiteY43" fmla="*/ 3534129 h 6858000"/>
              <a:gd name="connsiteX44" fmla="*/ 5618377 w 6127024"/>
              <a:gd name="connsiteY44" fmla="*/ 3588431 h 6858000"/>
              <a:gd name="connsiteX45" fmla="*/ 5655472 w 6127024"/>
              <a:gd name="connsiteY45" fmla="*/ 3678877 h 6858000"/>
              <a:gd name="connsiteX46" fmla="*/ 5683015 w 6127024"/>
              <a:gd name="connsiteY46" fmla="*/ 3762025 h 6858000"/>
              <a:gd name="connsiteX47" fmla="*/ 5696643 w 6127024"/>
              <a:gd name="connsiteY47" fmla="*/ 3773888 h 6858000"/>
              <a:gd name="connsiteX48" fmla="*/ 5768491 w 6127024"/>
              <a:gd name="connsiteY48" fmla="*/ 3914399 h 6858000"/>
              <a:gd name="connsiteX49" fmla="*/ 5793123 w 6127024"/>
              <a:gd name="connsiteY49" fmla="*/ 3969952 h 6858000"/>
              <a:gd name="connsiteX50" fmla="*/ 5808321 w 6127024"/>
              <a:gd name="connsiteY50" fmla="*/ 3988153 h 6858000"/>
              <a:gd name="connsiteX51" fmla="*/ 5825621 w 6127024"/>
              <a:gd name="connsiteY51" fmla="*/ 4015525 h 6858000"/>
              <a:gd name="connsiteX52" fmla="*/ 5860672 w 6127024"/>
              <a:gd name="connsiteY52" fmla="*/ 4061579 h 6858000"/>
              <a:gd name="connsiteX53" fmla="*/ 5894095 w 6127024"/>
              <a:gd name="connsiteY53" fmla="*/ 4128857 h 6858000"/>
              <a:gd name="connsiteX54" fmla="*/ 5903513 w 6127024"/>
              <a:gd name="connsiteY54" fmla="*/ 4187661 h 6858000"/>
              <a:gd name="connsiteX55" fmla="*/ 5946705 w 6127024"/>
              <a:gd name="connsiteY55" fmla="*/ 4428051 h 6858000"/>
              <a:gd name="connsiteX56" fmla="*/ 5949261 w 6127024"/>
              <a:gd name="connsiteY56" fmla="*/ 4449185 h 6858000"/>
              <a:gd name="connsiteX57" fmla="*/ 5968960 w 6127024"/>
              <a:gd name="connsiteY57" fmla="*/ 4482655 h 6858000"/>
              <a:gd name="connsiteX58" fmla="*/ 5998138 w 6127024"/>
              <a:gd name="connsiteY58" fmla="*/ 4697518 h 6858000"/>
              <a:gd name="connsiteX59" fmla="*/ 6007819 w 6127024"/>
              <a:gd name="connsiteY59" fmla="*/ 4858148 h 6858000"/>
              <a:gd name="connsiteX60" fmla="*/ 6007749 w 6127024"/>
              <a:gd name="connsiteY60" fmla="*/ 4964715 h 6858000"/>
              <a:gd name="connsiteX61" fmla="*/ 6005269 w 6127024"/>
              <a:gd name="connsiteY61" fmla="*/ 5150567 h 6858000"/>
              <a:gd name="connsiteX62" fmla="*/ 6001127 w 6127024"/>
              <a:gd name="connsiteY62" fmla="*/ 5164609 h 6858000"/>
              <a:gd name="connsiteX63" fmla="*/ 5998514 w 6127024"/>
              <a:gd name="connsiteY63" fmla="*/ 5189673 h 6858000"/>
              <a:gd name="connsiteX64" fmla="*/ 6018409 w 6127024"/>
              <a:gd name="connsiteY64" fmla="*/ 5227157 h 6858000"/>
              <a:gd name="connsiteX65" fmla="*/ 6036748 w 6127024"/>
              <a:gd name="connsiteY65" fmla="*/ 5322752 h 6858000"/>
              <a:gd name="connsiteX66" fmla="*/ 6037677 w 6127024"/>
              <a:gd name="connsiteY66" fmla="*/ 5354807 h 6858000"/>
              <a:gd name="connsiteX67" fmla="*/ 6053435 w 6127024"/>
              <a:gd name="connsiteY67" fmla="*/ 5387547 h 6858000"/>
              <a:gd name="connsiteX68" fmla="*/ 6068640 w 6127024"/>
              <a:gd name="connsiteY68" fmla="*/ 5474503 h 6858000"/>
              <a:gd name="connsiteX69" fmla="*/ 6080922 w 6127024"/>
              <a:gd name="connsiteY69" fmla="*/ 5561070 h 6858000"/>
              <a:gd name="connsiteX70" fmla="*/ 6096949 w 6127024"/>
              <a:gd name="connsiteY70" fmla="*/ 5648179 h 6858000"/>
              <a:gd name="connsiteX71" fmla="*/ 6109884 w 6127024"/>
              <a:gd name="connsiteY71" fmla="*/ 5721959 h 6858000"/>
              <a:gd name="connsiteX72" fmla="*/ 6127024 w 6127024"/>
              <a:gd name="connsiteY72" fmla="*/ 5786902 h 6858000"/>
              <a:gd name="connsiteX73" fmla="*/ 6115796 w 6127024"/>
              <a:gd name="connsiteY73" fmla="*/ 5862844 h 6858000"/>
              <a:gd name="connsiteX74" fmla="*/ 6102493 w 6127024"/>
              <a:gd name="connsiteY74" fmla="*/ 5928602 h 6858000"/>
              <a:gd name="connsiteX75" fmla="*/ 6056863 w 6127024"/>
              <a:gd name="connsiteY75" fmla="*/ 6000643 h 6858000"/>
              <a:gd name="connsiteX76" fmla="*/ 6045436 w 6127024"/>
              <a:gd name="connsiteY76" fmla="*/ 6124480 h 6858000"/>
              <a:gd name="connsiteX77" fmla="*/ 6030489 w 6127024"/>
              <a:gd name="connsiteY77" fmla="*/ 6317666 h 6858000"/>
              <a:gd name="connsiteX78" fmla="*/ 6007492 w 6127024"/>
              <a:gd name="connsiteY78" fmla="*/ 6440818 h 6858000"/>
              <a:gd name="connsiteX79" fmla="*/ 6009467 w 6127024"/>
              <a:gd name="connsiteY79" fmla="*/ 6487076 h 6858000"/>
              <a:gd name="connsiteX80" fmla="*/ 5995064 w 6127024"/>
              <a:gd name="connsiteY80" fmla="*/ 6540791 h 6858000"/>
              <a:gd name="connsiteX81" fmla="*/ 6004510 w 6127024"/>
              <a:gd name="connsiteY81" fmla="*/ 6599256 h 6858000"/>
              <a:gd name="connsiteX82" fmla="*/ 5986207 w 6127024"/>
              <a:gd name="connsiteY82" fmla="*/ 6695855 h 6858000"/>
              <a:gd name="connsiteX83" fmla="*/ 5979428 w 6127024"/>
              <a:gd name="connsiteY83" fmla="*/ 6754678 h 6858000"/>
              <a:gd name="connsiteX84" fmla="*/ 5983398 w 6127024"/>
              <a:gd name="connsiteY84" fmla="*/ 6778641 h 6858000"/>
              <a:gd name="connsiteX85" fmla="*/ 5984543 w 6127024"/>
              <a:gd name="connsiteY85" fmla="*/ 6811016 h 6858000"/>
              <a:gd name="connsiteX86" fmla="*/ 5979671 w 6127024"/>
              <a:gd name="connsiteY86" fmla="*/ 6858000 h 6858000"/>
              <a:gd name="connsiteX87" fmla="*/ 0 w 6127024"/>
              <a:gd name="connsiteY87" fmla="*/ 6858000 h 6858000"/>
              <a:gd name="connsiteX88" fmla="*/ 0 w 6127024"/>
              <a:gd name="connsiteY8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09884 w 6115796"/>
              <a:gd name="connsiteY71" fmla="*/ 5721959 h 6858000"/>
              <a:gd name="connsiteX72" fmla="*/ 6115796 w 6115796"/>
              <a:gd name="connsiteY72" fmla="*/ 5862844 h 6858000"/>
              <a:gd name="connsiteX73" fmla="*/ 6102493 w 6115796"/>
              <a:gd name="connsiteY73" fmla="*/ 5928602 h 6858000"/>
              <a:gd name="connsiteX74" fmla="*/ 6056863 w 6115796"/>
              <a:gd name="connsiteY74" fmla="*/ 6000643 h 6858000"/>
              <a:gd name="connsiteX75" fmla="*/ 6045436 w 6115796"/>
              <a:gd name="connsiteY75" fmla="*/ 6124480 h 6858000"/>
              <a:gd name="connsiteX76" fmla="*/ 6030489 w 6115796"/>
              <a:gd name="connsiteY76" fmla="*/ 6317666 h 6858000"/>
              <a:gd name="connsiteX77" fmla="*/ 6007492 w 6115796"/>
              <a:gd name="connsiteY77" fmla="*/ 6440818 h 6858000"/>
              <a:gd name="connsiteX78" fmla="*/ 6009467 w 6115796"/>
              <a:gd name="connsiteY78" fmla="*/ 6487076 h 6858000"/>
              <a:gd name="connsiteX79" fmla="*/ 5995064 w 6115796"/>
              <a:gd name="connsiteY79" fmla="*/ 6540791 h 6858000"/>
              <a:gd name="connsiteX80" fmla="*/ 6004510 w 6115796"/>
              <a:gd name="connsiteY80" fmla="*/ 6599256 h 6858000"/>
              <a:gd name="connsiteX81" fmla="*/ 5986207 w 6115796"/>
              <a:gd name="connsiteY81" fmla="*/ 6695855 h 6858000"/>
              <a:gd name="connsiteX82" fmla="*/ 5979428 w 6115796"/>
              <a:gd name="connsiteY82" fmla="*/ 6754678 h 6858000"/>
              <a:gd name="connsiteX83" fmla="*/ 5983398 w 6115796"/>
              <a:gd name="connsiteY83" fmla="*/ 6778641 h 6858000"/>
              <a:gd name="connsiteX84" fmla="*/ 5984543 w 6115796"/>
              <a:gd name="connsiteY84" fmla="*/ 6811016 h 6858000"/>
              <a:gd name="connsiteX85" fmla="*/ 5979671 w 6115796"/>
              <a:gd name="connsiteY85" fmla="*/ 6858000 h 6858000"/>
              <a:gd name="connsiteX86" fmla="*/ 0 w 6115796"/>
              <a:gd name="connsiteY86" fmla="*/ 6858000 h 6858000"/>
              <a:gd name="connsiteX87" fmla="*/ 0 w 6115796"/>
              <a:gd name="connsiteY87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6025"/>
              <a:gd name="connsiteY0" fmla="*/ 0 h 6858000"/>
              <a:gd name="connsiteX1" fmla="*/ 4965888 w 6116025"/>
              <a:gd name="connsiteY1" fmla="*/ 0 h 6858000"/>
              <a:gd name="connsiteX2" fmla="*/ 4967767 w 6116025"/>
              <a:gd name="connsiteY2" fmla="*/ 7930 h 6858000"/>
              <a:gd name="connsiteX3" fmla="*/ 4979444 w 6116025"/>
              <a:gd name="connsiteY3" fmla="*/ 43921 h 6858000"/>
              <a:gd name="connsiteX4" fmla="*/ 5021173 w 6116025"/>
              <a:gd name="connsiteY4" fmla="*/ 123738 h 6858000"/>
              <a:gd name="connsiteX5" fmla="*/ 5075458 w 6116025"/>
              <a:gd name="connsiteY5" fmla="*/ 264355 h 6858000"/>
              <a:gd name="connsiteX6" fmla="*/ 5081175 w 6116025"/>
              <a:gd name="connsiteY6" fmla="*/ 277448 h 6858000"/>
              <a:gd name="connsiteX7" fmla="*/ 5097011 w 6116025"/>
              <a:gd name="connsiteY7" fmla="*/ 355616 h 6858000"/>
              <a:gd name="connsiteX8" fmla="*/ 5153000 w 6116025"/>
              <a:gd name="connsiteY8" fmla="*/ 507134 h 6858000"/>
              <a:gd name="connsiteX9" fmla="*/ 5171282 w 6116025"/>
              <a:gd name="connsiteY9" fmla="*/ 602071 h 6858000"/>
              <a:gd name="connsiteX10" fmla="*/ 5176196 w 6116025"/>
              <a:gd name="connsiteY10" fmla="*/ 636822 h 6858000"/>
              <a:gd name="connsiteX11" fmla="*/ 5189051 w 6116025"/>
              <a:gd name="connsiteY11" fmla="*/ 782518 h 6858000"/>
              <a:gd name="connsiteX12" fmla="*/ 5218707 w 6116025"/>
              <a:gd name="connsiteY12" fmla="*/ 886387 h 6858000"/>
              <a:gd name="connsiteX13" fmla="*/ 5221281 w 6116025"/>
              <a:gd name="connsiteY13" fmla="*/ 920873 h 6858000"/>
              <a:gd name="connsiteX14" fmla="*/ 5201018 w 6116025"/>
              <a:gd name="connsiteY14" fmla="*/ 1095027 h 6858000"/>
              <a:gd name="connsiteX15" fmla="*/ 5189234 w 6116025"/>
              <a:gd name="connsiteY15" fmla="*/ 1217308 h 6858000"/>
              <a:gd name="connsiteX16" fmla="*/ 5202769 w 6116025"/>
              <a:gd name="connsiteY16" fmla="*/ 1269450 h 6858000"/>
              <a:gd name="connsiteX17" fmla="*/ 5225968 w 6116025"/>
              <a:gd name="connsiteY17" fmla="*/ 1357994 h 6858000"/>
              <a:gd name="connsiteX18" fmla="*/ 5231437 w 6116025"/>
              <a:gd name="connsiteY18" fmla="*/ 1373779 h 6858000"/>
              <a:gd name="connsiteX19" fmla="*/ 5237226 w 6116025"/>
              <a:gd name="connsiteY19" fmla="*/ 1441327 h 6858000"/>
              <a:gd name="connsiteX20" fmla="*/ 5255653 w 6116025"/>
              <a:gd name="connsiteY20" fmla="*/ 1524712 h 6858000"/>
              <a:gd name="connsiteX21" fmla="*/ 5263491 w 6116025"/>
              <a:gd name="connsiteY21" fmla="*/ 1642938 h 6858000"/>
              <a:gd name="connsiteX22" fmla="*/ 5256552 w 6116025"/>
              <a:gd name="connsiteY22" fmla="*/ 1672509 h 6858000"/>
              <a:gd name="connsiteX23" fmla="*/ 5266931 w 6116025"/>
              <a:gd name="connsiteY23" fmla="*/ 1866147 h 6858000"/>
              <a:gd name="connsiteX24" fmla="*/ 5255696 w 6116025"/>
              <a:gd name="connsiteY24" fmla="*/ 1953770 h 6858000"/>
              <a:gd name="connsiteX25" fmla="*/ 5252592 w 6116025"/>
              <a:gd name="connsiteY25" fmla="*/ 2092210 h 6858000"/>
              <a:gd name="connsiteX26" fmla="*/ 5250104 w 6116025"/>
              <a:gd name="connsiteY26" fmla="*/ 2249166 h 6858000"/>
              <a:gd name="connsiteX27" fmla="*/ 5251214 w 6116025"/>
              <a:gd name="connsiteY27" fmla="*/ 2250944 h 6858000"/>
              <a:gd name="connsiteX28" fmla="*/ 5250644 w 6116025"/>
              <a:gd name="connsiteY28" fmla="*/ 2266619 h 6858000"/>
              <a:gd name="connsiteX29" fmla="*/ 5293877 w 6116025"/>
              <a:gd name="connsiteY29" fmla="*/ 2368649 h 6858000"/>
              <a:gd name="connsiteX30" fmla="*/ 5311338 w 6116025"/>
              <a:gd name="connsiteY30" fmla="*/ 2404034 h 6858000"/>
              <a:gd name="connsiteX31" fmla="*/ 5338366 w 6116025"/>
              <a:gd name="connsiteY31" fmla="*/ 2465052 h 6858000"/>
              <a:gd name="connsiteX32" fmla="*/ 5371263 w 6116025"/>
              <a:gd name="connsiteY32" fmla="*/ 2586413 h 6858000"/>
              <a:gd name="connsiteX33" fmla="*/ 5407503 w 6116025"/>
              <a:gd name="connsiteY33" fmla="*/ 2786290 h 6858000"/>
              <a:gd name="connsiteX34" fmla="*/ 5407356 w 6116025"/>
              <a:gd name="connsiteY34" fmla="*/ 2787545 h 6858000"/>
              <a:gd name="connsiteX35" fmla="*/ 5457023 w 6116025"/>
              <a:gd name="connsiteY35" fmla="*/ 2858292 h 6858000"/>
              <a:gd name="connsiteX36" fmla="*/ 5479298 w 6116025"/>
              <a:gd name="connsiteY36" fmla="*/ 2947791 h 6858000"/>
              <a:gd name="connsiteX37" fmla="*/ 5481770 w 6116025"/>
              <a:gd name="connsiteY37" fmla="*/ 2951352 h 6858000"/>
              <a:gd name="connsiteX38" fmla="*/ 5482415 w 6116025"/>
              <a:gd name="connsiteY38" fmla="*/ 3004079 h 6858000"/>
              <a:gd name="connsiteX39" fmla="*/ 5503944 w 6116025"/>
              <a:gd name="connsiteY39" fmla="*/ 3123335 h 6858000"/>
              <a:gd name="connsiteX40" fmla="*/ 5516007 w 6116025"/>
              <a:gd name="connsiteY40" fmla="*/ 3258473 h 6858000"/>
              <a:gd name="connsiteX41" fmla="*/ 5589758 w 6116025"/>
              <a:gd name="connsiteY41" fmla="*/ 3453699 h 6858000"/>
              <a:gd name="connsiteX42" fmla="*/ 5596144 w 6116025"/>
              <a:gd name="connsiteY42" fmla="*/ 3534624 h 6858000"/>
              <a:gd name="connsiteX43" fmla="*/ 5597750 w 6116025"/>
              <a:gd name="connsiteY43" fmla="*/ 3534129 h 6858000"/>
              <a:gd name="connsiteX44" fmla="*/ 5618377 w 6116025"/>
              <a:gd name="connsiteY44" fmla="*/ 3588431 h 6858000"/>
              <a:gd name="connsiteX45" fmla="*/ 5655472 w 6116025"/>
              <a:gd name="connsiteY45" fmla="*/ 3678877 h 6858000"/>
              <a:gd name="connsiteX46" fmla="*/ 5683015 w 6116025"/>
              <a:gd name="connsiteY46" fmla="*/ 3762025 h 6858000"/>
              <a:gd name="connsiteX47" fmla="*/ 5696643 w 6116025"/>
              <a:gd name="connsiteY47" fmla="*/ 3773888 h 6858000"/>
              <a:gd name="connsiteX48" fmla="*/ 5768491 w 6116025"/>
              <a:gd name="connsiteY48" fmla="*/ 3914399 h 6858000"/>
              <a:gd name="connsiteX49" fmla="*/ 5793123 w 6116025"/>
              <a:gd name="connsiteY49" fmla="*/ 3969952 h 6858000"/>
              <a:gd name="connsiteX50" fmla="*/ 5808321 w 6116025"/>
              <a:gd name="connsiteY50" fmla="*/ 3988153 h 6858000"/>
              <a:gd name="connsiteX51" fmla="*/ 5825621 w 6116025"/>
              <a:gd name="connsiteY51" fmla="*/ 4015525 h 6858000"/>
              <a:gd name="connsiteX52" fmla="*/ 5860672 w 6116025"/>
              <a:gd name="connsiteY52" fmla="*/ 4061579 h 6858000"/>
              <a:gd name="connsiteX53" fmla="*/ 5894095 w 6116025"/>
              <a:gd name="connsiteY53" fmla="*/ 4128857 h 6858000"/>
              <a:gd name="connsiteX54" fmla="*/ 5903513 w 6116025"/>
              <a:gd name="connsiteY54" fmla="*/ 4187661 h 6858000"/>
              <a:gd name="connsiteX55" fmla="*/ 5946705 w 6116025"/>
              <a:gd name="connsiteY55" fmla="*/ 4428051 h 6858000"/>
              <a:gd name="connsiteX56" fmla="*/ 5949261 w 6116025"/>
              <a:gd name="connsiteY56" fmla="*/ 4449185 h 6858000"/>
              <a:gd name="connsiteX57" fmla="*/ 5968960 w 6116025"/>
              <a:gd name="connsiteY57" fmla="*/ 4482655 h 6858000"/>
              <a:gd name="connsiteX58" fmla="*/ 5998138 w 6116025"/>
              <a:gd name="connsiteY58" fmla="*/ 4697518 h 6858000"/>
              <a:gd name="connsiteX59" fmla="*/ 6007819 w 6116025"/>
              <a:gd name="connsiteY59" fmla="*/ 4858148 h 6858000"/>
              <a:gd name="connsiteX60" fmla="*/ 6007749 w 6116025"/>
              <a:gd name="connsiteY60" fmla="*/ 4964715 h 6858000"/>
              <a:gd name="connsiteX61" fmla="*/ 6005269 w 6116025"/>
              <a:gd name="connsiteY61" fmla="*/ 5150567 h 6858000"/>
              <a:gd name="connsiteX62" fmla="*/ 6001127 w 6116025"/>
              <a:gd name="connsiteY62" fmla="*/ 5164609 h 6858000"/>
              <a:gd name="connsiteX63" fmla="*/ 5998514 w 6116025"/>
              <a:gd name="connsiteY63" fmla="*/ 5189673 h 6858000"/>
              <a:gd name="connsiteX64" fmla="*/ 6018409 w 6116025"/>
              <a:gd name="connsiteY64" fmla="*/ 5227157 h 6858000"/>
              <a:gd name="connsiteX65" fmla="*/ 6036748 w 6116025"/>
              <a:gd name="connsiteY65" fmla="*/ 5322752 h 6858000"/>
              <a:gd name="connsiteX66" fmla="*/ 6037677 w 6116025"/>
              <a:gd name="connsiteY66" fmla="*/ 5354807 h 6858000"/>
              <a:gd name="connsiteX67" fmla="*/ 6053435 w 6116025"/>
              <a:gd name="connsiteY67" fmla="*/ 5387547 h 6858000"/>
              <a:gd name="connsiteX68" fmla="*/ 6068640 w 6116025"/>
              <a:gd name="connsiteY68" fmla="*/ 5474503 h 6858000"/>
              <a:gd name="connsiteX69" fmla="*/ 6080922 w 6116025"/>
              <a:gd name="connsiteY69" fmla="*/ 5561070 h 6858000"/>
              <a:gd name="connsiteX70" fmla="*/ 6096949 w 6116025"/>
              <a:gd name="connsiteY70" fmla="*/ 5648179 h 6858000"/>
              <a:gd name="connsiteX71" fmla="*/ 6115796 w 6116025"/>
              <a:gd name="connsiteY71" fmla="*/ 5862844 h 6858000"/>
              <a:gd name="connsiteX72" fmla="*/ 6102493 w 6116025"/>
              <a:gd name="connsiteY72" fmla="*/ 5928602 h 6858000"/>
              <a:gd name="connsiteX73" fmla="*/ 6056863 w 6116025"/>
              <a:gd name="connsiteY73" fmla="*/ 6000643 h 6858000"/>
              <a:gd name="connsiteX74" fmla="*/ 6045436 w 6116025"/>
              <a:gd name="connsiteY74" fmla="*/ 6124480 h 6858000"/>
              <a:gd name="connsiteX75" fmla="*/ 6030489 w 6116025"/>
              <a:gd name="connsiteY75" fmla="*/ 6317666 h 6858000"/>
              <a:gd name="connsiteX76" fmla="*/ 6007492 w 6116025"/>
              <a:gd name="connsiteY76" fmla="*/ 6440818 h 6858000"/>
              <a:gd name="connsiteX77" fmla="*/ 6009467 w 6116025"/>
              <a:gd name="connsiteY77" fmla="*/ 6487076 h 6858000"/>
              <a:gd name="connsiteX78" fmla="*/ 5995064 w 6116025"/>
              <a:gd name="connsiteY78" fmla="*/ 6540791 h 6858000"/>
              <a:gd name="connsiteX79" fmla="*/ 6004510 w 6116025"/>
              <a:gd name="connsiteY79" fmla="*/ 6599256 h 6858000"/>
              <a:gd name="connsiteX80" fmla="*/ 5986207 w 6116025"/>
              <a:gd name="connsiteY80" fmla="*/ 6695855 h 6858000"/>
              <a:gd name="connsiteX81" fmla="*/ 5979428 w 6116025"/>
              <a:gd name="connsiteY81" fmla="*/ 6754678 h 6858000"/>
              <a:gd name="connsiteX82" fmla="*/ 5983398 w 6116025"/>
              <a:gd name="connsiteY82" fmla="*/ 6778641 h 6858000"/>
              <a:gd name="connsiteX83" fmla="*/ 5984543 w 6116025"/>
              <a:gd name="connsiteY83" fmla="*/ 6811016 h 6858000"/>
              <a:gd name="connsiteX84" fmla="*/ 5979671 w 6116025"/>
              <a:gd name="connsiteY84" fmla="*/ 6858000 h 6858000"/>
              <a:gd name="connsiteX85" fmla="*/ 0 w 6116025"/>
              <a:gd name="connsiteY85" fmla="*/ 6858000 h 6858000"/>
              <a:gd name="connsiteX86" fmla="*/ 0 w 6116025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102493 w 6115796"/>
              <a:gd name="connsiteY72" fmla="*/ 5928602 h 6858000"/>
              <a:gd name="connsiteX73" fmla="*/ 6056863 w 6115796"/>
              <a:gd name="connsiteY73" fmla="*/ 6000643 h 6858000"/>
              <a:gd name="connsiteX74" fmla="*/ 6045436 w 6115796"/>
              <a:gd name="connsiteY74" fmla="*/ 6124480 h 6858000"/>
              <a:gd name="connsiteX75" fmla="*/ 6030489 w 6115796"/>
              <a:gd name="connsiteY75" fmla="*/ 6317666 h 6858000"/>
              <a:gd name="connsiteX76" fmla="*/ 6007492 w 6115796"/>
              <a:gd name="connsiteY76" fmla="*/ 6440818 h 6858000"/>
              <a:gd name="connsiteX77" fmla="*/ 6009467 w 6115796"/>
              <a:gd name="connsiteY77" fmla="*/ 6487076 h 6858000"/>
              <a:gd name="connsiteX78" fmla="*/ 5995064 w 6115796"/>
              <a:gd name="connsiteY78" fmla="*/ 6540791 h 6858000"/>
              <a:gd name="connsiteX79" fmla="*/ 6004510 w 6115796"/>
              <a:gd name="connsiteY79" fmla="*/ 6599256 h 6858000"/>
              <a:gd name="connsiteX80" fmla="*/ 5986207 w 6115796"/>
              <a:gd name="connsiteY80" fmla="*/ 6695855 h 6858000"/>
              <a:gd name="connsiteX81" fmla="*/ 5979428 w 6115796"/>
              <a:gd name="connsiteY81" fmla="*/ 6754678 h 6858000"/>
              <a:gd name="connsiteX82" fmla="*/ 5983398 w 6115796"/>
              <a:gd name="connsiteY82" fmla="*/ 6778641 h 6858000"/>
              <a:gd name="connsiteX83" fmla="*/ 5984543 w 6115796"/>
              <a:gd name="connsiteY83" fmla="*/ 6811016 h 6858000"/>
              <a:gd name="connsiteX84" fmla="*/ 5979671 w 6115796"/>
              <a:gd name="connsiteY84" fmla="*/ 6858000 h 6858000"/>
              <a:gd name="connsiteX85" fmla="*/ 0 w 6115796"/>
              <a:gd name="connsiteY85" fmla="*/ 6858000 h 6858000"/>
              <a:gd name="connsiteX86" fmla="*/ 0 w 6115796"/>
              <a:gd name="connsiteY86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6004510 w 6115796"/>
              <a:gd name="connsiteY78" fmla="*/ 6599256 h 6858000"/>
              <a:gd name="connsiteX79" fmla="*/ 5986207 w 6115796"/>
              <a:gd name="connsiteY79" fmla="*/ 6695855 h 6858000"/>
              <a:gd name="connsiteX80" fmla="*/ 5979428 w 6115796"/>
              <a:gd name="connsiteY80" fmla="*/ 6754678 h 6858000"/>
              <a:gd name="connsiteX81" fmla="*/ 5983398 w 6115796"/>
              <a:gd name="connsiteY81" fmla="*/ 6778641 h 6858000"/>
              <a:gd name="connsiteX82" fmla="*/ 5984543 w 6115796"/>
              <a:gd name="connsiteY82" fmla="*/ 6811016 h 6858000"/>
              <a:gd name="connsiteX83" fmla="*/ 5979671 w 6115796"/>
              <a:gd name="connsiteY83" fmla="*/ 6858000 h 6858000"/>
              <a:gd name="connsiteX84" fmla="*/ 0 w 6115796"/>
              <a:gd name="connsiteY84" fmla="*/ 6858000 h 6858000"/>
              <a:gd name="connsiteX85" fmla="*/ 0 w 6115796"/>
              <a:gd name="connsiteY85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3398 w 6115796"/>
              <a:gd name="connsiteY80" fmla="*/ 6778641 h 6858000"/>
              <a:gd name="connsiteX81" fmla="*/ 5984543 w 6115796"/>
              <a:gd name="connsiteY81" fmla="*/ 6811016 h 6858000"/>
              <a:gd name="connsiteX82" fmla="*/ 5979671 w 6115796"/>
              <a:gd name="connsiteY82" fmla="*/ 6858000 h 6858000"/>
              <a:gd name="connsiteX83" fmla="*/ 0 w 6115796"/>
              <a:gd name="connsiteY83" fmla="*/ 6858000 h 6858000"/>
              <a:gd name="connsiteX84" fmla="*/ 0 w 6115796"/>
              <a:gd name="connsiteY84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56863 w 6115796"/>
              <a:gd name="connsiteY72" fmla="*/ 6000643 h 6858000"/>
              <a:gd name="connsiteX73" fmla="*/ 6045436 w 6115796"/>
              <a:gd name="connsiteY73" fmla="*/ 6124480 h 6858000"/>
              <a:gd name="connsiteX74" fmla="*/ 6030489 w 6115796"/>
              <a:gd name="connsiteY74" fmla="*/ 6317666 h 6858000"/>
              <a:gd name="connsiteX75" fmla="*/ 6007492 w 6115796"/>
              <a:gd name="connsiteY75" fmla="*/ 6440818 h 6858000"/>
              <a:gd name="connsiteX76" fmla="*/ 6009467 w 6115796"/>
              <a:gd name="connsiteY76" fmla="*/ 6487076 h 6858000"/>
              <a:gd name="connsiteX77" fmla="*/ 5995064 w 6115796"/>
              <a:gd name="connsiteY77" fmla="*/ 6540791 h 6858000"/>
              <a:gd name="connsiteX78" fmla="*/ 5986207 w 6115796"/>
              <a:gd name="connsiteY78" fmla="*/ 6695855 h 6858000"/>
              <a:gd name="connsiteX79" fmla="*/ 5979428 w 6115796"/>
              <a:gd name="connsiteY79" fmla="*/ 6754678 h 6858000"/>
              <a:gd name="connsiteX80" fmla="*/ 5984543 w 6115796"/>
              <a:gd name="connsiteY80" fmla="*/ 6811016 h 6858000"/>
              <a:gd name="connsiteX81" fmla="*/ 5979671 w 6115796"/>
              <a:gd name="connsiteY81" fmla="*/ 6858000 h 6858000"/>
              <a:gd name="connsiteX82" fmla="*/ 0 w 6115796"/>
              <a:gd name="connsiteY82" fmla="*/ 6858000 h 6858000"/>
              <a:gd name="connsiteX83" fmla="*/ 0 w 6115796"/>
              <a:gd name="connsiteY83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1770 w 6115796"/>
              <a:gd name="connsiteY37" fmla="*/ 2951352 h 6858000"/>
              <a:gd name="connsiteX38" fmla="*/ 5482415 w 6115796"/>
              <a:gd name="connsiteY38" fmla="*/ 3004079 h 6858000"/>
              <a:gd name="connsiteX39" fmla="*/ 5503944 w 6115796"/>
              <a:gd name="connsiteY39" fmla="*/ 3123335 h 6858000"/>
              <a:gd name="connsiteX40" fmla="*/ 5516007 w 6115796"/>
              <a:gd name="connsiteY40" fmla="*/ 3258473 h 6858000"/>
              <a:gd name="connsiteX41" fmla="*/ 5589758 w 6115796"/>
              <a:gd name="connsiteY41" fmla="*/ 3453699 h 6858000"/>
              <a:gd name="connsiteX42" fmla="*/ 5596144 w 6115796"/>
              <a:gd name="connsiteY42" fmla="*/ 3534624 h 6858000"/>
              <a:gd name="connsiteX43" fmla="*/ 5597750 w 6115796"/>
              <a:gd name="connsiteY43" fmla="*/ 3534129 h 6858000"/>
              <a:gd name="connsiteX44" fmla="*/ 5618377 w 6115796"/>
              <a:gd name="connsiteY44" fmla="*/ 3588431 h 6858000"/>
              <a:gd name="connsiteX45" fmla="*/ 5655472 w 6115796"/>
              <a:gd name="connsiteY45" fmla="*/ 3678877 h 6858000"/>
              <a:gd name="connsiteX46" fmla="*/ 5683015 w 6115796"/>
              <a:gd name="connsiteY46" fmla="*/ 3762025 h 6858000"/>
              <a:gd name="connsiteX47" fmla="*/ 5696643 w 6115796"/>
              <a:gd name="connsiteY47" fmla="*/ 3773888 h 6858000"/>
              <a:gd name="connsiteX48" fmla="*/ 5768491 w 6115796"/>
              <a:gd name="connsiteY48" fmla="*/ 3914399 h 6858000"/>
              <a:gd name="connsiteX49" fmla="*/ 5793123 w 6115796"/>
              <a:gd name="connsiteY49" fmla="*/ 3969952 h 6858000"/>
              <a:gd name="connsiteX50" fmla="*/ 5808321 w 6115796"/>
              <a:gd name="connsiteY50" fmla="*/ 3988153 h 6858000"/>
              <a:gd name="connsiteX51" fmla="*/ 5825621 w 6115796"/>
              <a:gd name="connsiteY51" fmla="*/ 4015525 h 6858000"/>
              <a:gd name="connsiteX52" fmla="*/ 5860672 w 6115796"/>
              <a:gd name="connsiteY52" fmla="*/ 4061579 h 6858000"/>
              <a:gd name="connsiteX53" fmla="*/ 5894095 w 6115796"/>
              <a:gd name="connsiteY53" fmla="*/ 4128857 h 6858000"/>
              <a:gd name="connsiteX54" fmla="*/ 5903513 w 6115796"/>
              <a:gd name="connsiteY54" fmla="*/ 4187661 h 6858000"/>
              <a:gd name="connsiteX55" fmla="*/ 5946705 w 6115796"/>
              <a:gd name="connsiteY55" fmla="*/ 4428051 h 6858000"/>
              <a:gd name="connsiteX56" fmla="*/ 5949261 w 6115796"/>
              <a:gd name="connsiteY56" fmla="*/ 4449185 h 6858000"/>
              <a:gd name="connsiteX57" fmla="*/ 5968960 w 6115796"/>
              <a:gd name="connsiteY57" fmla="*/ 4482655 h 6858000"/>
              <a:gd name="connsiteX58" fmla="*/ 5998138 w 6115796"/>
              <a:gd name="connsiteY58" fmla="*/ 4697518 h 6858000"/>
              <a:gd name="connsiteX59" fmla="*/ 6007819 w 6115796"/>
              <a:gd name="connsiteY59" fmla="*/ 4858148 h 6858000"/>
              <a:gd name="connsiteX60" fmla="*/ 6007749 w 6115796"/>
              <a:gd name="connsiteY60" fmla="*/ 4964715 h 6858000"/>
              <a:gd name="connsiteX61" fmla="*/ 6005269 w 6115796"/>
              <a:gd name="connsiteY61" fmla="*/ 5150567 h 6858000"/>
              <a:gd name="connsiteX62" fmla="*/ 6001127 w 6115796"/>
              <a:gd name="connsiteY62" fmla="*/ 5164609 h 6858000"/>
              <a:gd name="connsiteX63" fmla="*/ 5998514 w 6115796"/>
              <a:gd name="connsiteY63" fmla="*/ 5189673 h 6858000"/>
              <a:gd name="connsiteX64" fmla="*/ 6018409 w 6115796"/>
              <a:gd name="connsiteY64" fmla="*/ 5227157 h 6858000"/>
              <a:gd name="connsiteX65" fmla="*/ 6036748 w 6115796"/>
              <a:gd name="connsiteY65" fmla="*/ 5322752 h 6858000"/>
              <a:gd name="connsiteX66" fmla="*/ 6037677 w 6115796"/>
              <a:gd name="connsiteY66" fmla="*/ 5354807 h 6858000"/>
              <a:gd name="connsiteX67" fmla="*/ 6053435 w 6115796"/>
              <a:gd name="connsiteY67" fmla="*/ 5387547 h 6858000"/>
              <a:gd name="connsiteX68" fmla="*/ 6068640 w 6115796"/>
              <a:gd name="connsiteY68" fmla="*/ 5474503 h 6858000"/>
              <a:gd name="connsiteX69" fmla="*/ 6080922 w 6115796"/>
              <a:gd name="connsiteY69" fmla="*/ 5561070 h 6858000"/>
              <a:gd name="connsiteX70" fmla="*/ 6096949 w 6115796"/>
              <a:gd name="connsiteY70" fmla="*/ 5648179 h 6858000"/>
              <a:gd name="connsiteX71" fmla="*/ 6115796 w 6115796"/>
              <a:gd name="connsiteY71" fmla="*/ 5862844 h 6858000"/>
              <a:gd name="connsiteX72" fmla="*/ 6045436 w 6115796"/>
              <a:gd name="connsiteY72" fmla="*/ 6124480 h 6858000"/>
              <a:gd name="connsiteX73" fmla="*/ 6030489 w 6115796"/>
              <a:gd name="connsiteY73" fmla="*/ 6317666 h 6858000"/>
              <a:gd name="connsiteX74" fmla="*/ 6007492 w 6115796"/>
              <a:gd name="connsiteY74" fmla="*/ 6440818 h 6858000"/>
              <a:gd name="connsiteX75" fmla="*/ 6009467 w 6115796"/>
              <a:gd name="connsiteY75" fmla="*/ 6487076 h 6858000"/>
              <a:gd name="connsiteX76" fmla="*/ 5995064 w 6115796"/>
              <a:gd name="connsiteY76" fmla="*/ 6540791 h 6858000"/>
              <a:gd name="connsiteX77" fmla="*/ 5986207 w 6115796"/>
              <a:gd name="connsiteY77" fmla="*/ 6695855 h 6858000"/>
              <a:gd name="connsiteX78" fmla="*/ 5979428 w 6115796"/>
              <a:gd name="connsiteY78" fmla="*/ 6754678 h 6858000"/>
              <a:gd name="connsiteX79" fmla="*/ 5984543 w 6115796"/>
              <a:gd name="connsiteY79" fmla="*/ 6811016 h 6858000"/>
              <a:gd name="connsiteX80" fmla="*/ 5979671 w 6115796"/>
              <a:gd name="connsiteY80" fmla="*/ 6858000 h 6858000"/>
              <a:gd name="connsiteX81" fmla="*/ 0 w 6115796"/>
              <a:gd name="connsiteY81" fmla="*/ 6858000 h 6858000"/>
              <a:gd name="connsiteX82" fmla="*/ 0 w 6115796"/>
              <a:gd name="connsiteY82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79298 w 6115796"/>
              <a:gd name="connsiteY36" fmla="*/ 2947791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82415 w 6115796"/>
              <a:gd name="connsiteY37" fmla="*/ 3004079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1214 w 6115796"/>
              <a:gd name="connsiteY27" fmla="*/ 2250944 h 6858000"/>
              <a:gd name="connsiteX28" fmla="*/ 5250644 w 6115796"/>
              <a:gd name="connsiteY28" fmla="*/ 2266619 h 6858000"/>
              <a:gd name="connsiteX29" fmla="*/ 5293877 w 6115796"/>
              <a:gd name="connsiteY29" fmla="*/ 2368649 h 6858000"/>
              <a:gd name="connsiteX30" fmla="*/ 5311338 w 6115796"/>
              <a:gd name="connsiteY30" fmla="*/ 2404034 h 6858000"/>
              <a:gd name="connsiteX31" fmla="*/ 5338366 w 6115796"/>
              <a:gd name="connsiteY31" fmla="*/ 2465052 h 6858000"/>
              <a:gd name="connsiteX32" fmla="*/ 5371263 w 6115796"/>
              <a:gd name="connsiteY32" fmla="*/ 2586413 h 6858000"/>
              <a:gd name="connsiteX33" fmla="*/ 5407503 w 6115796"/>
              <a:gd name="connsiteY33" fmla="*/ 2786290 h 6858000"/>
              <a:gd name="connsiteX34" fmla="*/ 5407356 w 6115796"/>
              <a:gd name="connsiteY34" fmla="*/ 2787545 h 6858000"/>
              <a:gd name="connsiteX35" fmla="*/ 5457023 w 6115796"/>
              <a:gd name="connsiteY35" fmla="*/ 2858292 h 6858000"/>
              <a:gd name="connsiteX36" fmla="*/ 5484061 w 6115796"/>
              <a:gd name="connsiteY36" fmla="*/ 2919216 h 6858000"/>
              <a:gd name="connsiteX37" fmla="*/ 5491940 w 6115796"/>
              <a:gd name="connsiteY37" fmla="*/ 3015985 h 6858000"/>
              <a:gd name="connsiteX38" fmla="*/ 5503944 w 6115796"/>
              <a:gd name="connsiteY38" fmla="*/ 3123335 h 6858000"/>
              <a:gd name="connsiteX39" fmla="*/ 5516007 w 6115796"/>
              <a:gd name="connsiteY39" fmla="*/ 3258473 h 6858000"/>
              <a:gd name="connsiteX40" fmla="*/ 5589758 w 6115796"/>
              <a:gd name="connsiteY40" fmla="*/ 3453699 h 6858000"/>
              <a:gd name="connsiteX41" fmla="*/ 5596144 w 6115796"/>
              <a:gd name="connsiteY41" fmla="*/ 3534624 h 6858000"/>
              <a:gd name="connsiteX42" fmla="*/ 5597750 w 6115796"/>
              <a:gd name="connsiteY42" fmla="*/ 3534129 h 6858000"/>
              <a:gd name="connsiteX43" fmla="*/ 5618377 w 6115796"/>
              <a:gd name="connsiteY43" fmla="*/ 3588431 h 6858000"/>
              <a:gd name="connsiteX44" fmla="*/ 5655472 w 6115796"/>
              <a:gd name="connsiteY44" fmla="*/ 3678877 h 6858000"/>
              <a:gd name="connsiteX45" fmla="*/ 5683015 w 6115796"/>
              <a:gd name="connsiteY45" fmla="*/ 3762025 h 6858000"/>
              <a:gd name="connsiteX46" fmla="*/ 5696643 w 6115796"/>
              <a:gd name="connsiteY46" fmla="*/ 3773888 h 6858000"/>
              <a:gd name="connsiteX47" fmla="*/ 5768491 w 6115796"/>
              <a:gd name="connsiteY47" fmla="*/ 3914399 h 6858000"/>
              <a:gd name="connsiteX48" fmla="*/ 5793123 w 6115796"/>
              <a:gd name="connsiteY48" fmla="*/ 3969952 h 6858000"/>
              <a:gd name="connsiteX49" fmla="*/ 5808321 w 6115796"/>
              <a:gd name="connsiteY49" fmla="*/ 3988153 h 6858000"/>
              <a:gd name="connsiteX50" fmla="*/ 5825621 w 6115796"/>
              <a:gd name="connsiteY50" fmla="*/ 4015525 h 6858000"/>
              <a:gd name="connsiteX51" fmla="*/ 5860672 w 6115796"/>
              <a:gd name="connsiteY51" fmla="*/ 4061579 h 6858000"/>
              <a:gd name="connsiteX52" fmla="*/ 5894095 w 6115796"/>
              <a:gd name="connsiteY52" fmla="*/ 4128857 h 6858000"/>
              <a:gd name="connsiteX53" fmla="*/ 5903513 w 6115796"/>
              <a:gd name="connsiteY53" fmla="*/ 4187661 h 6858000"/>
              <a:gd name="connsiteX54" fmla="*/ 5946705 w 6115796"/>
              <a:gd name="connsiteY54" fmla="*/ 4428051 h 6858000"/>
              <a:gd name="connsiteX55" fmla="*/ 5949261 w 6115796"/>
              <a:gd name="connsiteY55" fmla="*/ 4449185 h 6858000"/>
              <a:gd name="connsiteX56" fmla="*/ 5968960 w 6115796"/>
              <a:gd name="connsiteY56" fmla="*/ 4482655 h 6858000"/>
              <a:gd name="connsiteX57" fmla="*/ 5998138 w 6115796"/>
              <a:gd name="connsiteY57" fmla="*/ 4697518 h 6858000"/>
              <a:gd name="connsiteX58" fmla="*/ 6007819 w 6115796"/>
              <a:gd name="connsiteY58" fmla="*/ 4858148 h 6858000"/>
              <a:gd name="connsiteX59" fmla="*/ 6007749 w 6115796"/>
              <a:gd name="connsiteY59" fmla="*/ 4964715 h 6858000"/>
              <a:gd name="connsiteX60" fmla="*/ 6005269 w 6115796"/>
              <a:gd name="connsiteY60" fmla="*/ 5150567 h 6858000"/>
              <a:gd name="connsiteX61" fmla="*/ 6001127 w 6115796"/>
              <a:gd name="connsiteY61" fmla="*/ 5164609 h 6858000"/>
              <a:gd name="connsiteX62" fmla="*/ 5998514 w 6115796"/>
              <a:gd name="connsiteY62" fmla="*/ 5189673 h 6858000"/>
              <a:gd name="connsiteX63" fmla="*/ 6018409 w 6115796"/>
              <a:gd name="connsiteY63" fmla="*/ 5227157 h 6858000"/>
              <a:gd name="connsiteX64" fmla="*/ 6036748 w 6115796"/>
              <a:gd name="connsiteY64" fmla="*/ 5322752 h 6858000"/>
              <a:gd name="connsiteX65" fmla="*/ 6037677 w 6115796"/>
              <a:gd name="connsiteY65" fmla="*/ 5354807 h 6858000"/>
              <a:gd name="connsiteX66" fmla="*/ 6053435 w 6115796"/>
              <a:gd name="connsiteY66" fmla="*/ 5387547 h 6858000"/>
              <a:gd name="connsiteX67" fmla="*/ 6068640 w 6115796"/>
              <a:gd name="connsiteY67" fmla="*/ 5474503 h 6858000"/>
              <a:gd name="connsiteX68" fmla="*/ 6080922 w 6115796"/>
              <a:gd name="connsiteY68" fmla="*/ 5561070 h 6858000"/>
              <a:gd name="connsiteX69" fmla="*/ 6096949 w 6115796"/>
              <a:gd name="connsiteY69" fmla="*/ 5648179 h 6858000"/>
              <a:gd name="connsiteX70" fmla="*/ 6115796 w 6115796"/>
              <a:gd name="connsiteY70" fmla="*/ 5862844 h 6858000"/>
              <a:gd name="connsiteX71" fmla="*/ 6045436 w 6115796"/>
              <a:gd name="connsiteY71" fmla="*/ 6124480 h 6858000"/>
              <a:gd name="connsiteX72" fmla="*/ 6030489 w 6115796"/>
              <a:gd name="connsiteY72" fmla="*/ 6317666 h 6858000"/>
              <a:gd name="connsiteX73" fmla="*/ 6007492 w 6115796"/>
              <a:gd name="connsiteY73" fmla="*/ 6440818 h 6858000"/>
              <a:gd name="connsiteX74" fmla="*/ 6009467 w 6115796"/>
              <a:gd name="connsiteY74" fmla="*/ 6487076 h 6858000"/>
              <a:gd name="connsiteX75" fmla="*/ 5995064 w 6115796"/>
              <a:gd name="connsiteY75" fmla="*/ 6540791 h 6858000"/>
              <a:gd name="connsiteX76" fmla="*/ 5986207 w 6115796"/>
              <a:gd name="connsiteY76" fmla="*/ 6695855 h 6858000"/>
              <a:gd name="connsiteX77" fmla="*/ 5979428 w 6115796"/>
              <a:gd name="connsiteY77" fmla="*/ 6754678 h 6858000"/>
              <a:gd name="connsiteX78" fmla="*/ 5984543 w 6115796"/>
              <a:gd name="connsiteY78" fmla="*/ 6811016 h 6858000"/>
              <a:gd name="connsiteX79" fmla="*/ 5979671 w 6115796"/>
              <a:gd name="connsiteY79" fmla="*/ 6858000 h 6858000"/>
              <a:gd name="connsiteX80" fmla="*/ 0 w 6115796"/>
              <a:gd name="connsiteY80" fmla="*/ 6858000 h 6858000"/>
              <a:gd name="connsiteX81" fmla="*/ 0 w 6115796"/>
              <a:gd name="connsiteY81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0104 w 6115796"/>
              <a:gd name="connsiteY26" fmla="*/ 2249166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50644 w 6115796"/>
              <a:gd name="connsiteY27" fmla="*/ 2266619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6931 w 6115796"/>
              <a:gd name="connsiteY23" fmla="*/ 1866147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31437 w 6115796"/>
              <a:gd name="connsiteY18" fmla="*/ 1373779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21173 w 6115796"/>
              <a:gd name="connsiteY4" fmla="*/ 123738 h 6858000"/>
              <a:gd name="connsiteX5" fmla="*/ 5075458 w 6115796"/>
              <a:gd name="connsiteY5" fmla="*/ 264355 h 6858000"/>
              <a:gd name="connsiteX6" fmla="*/ 5081175 w 6115796"/>
              <a:gd name="connsiteY6" fmla="*/ 277448 h 6858000"/>
              <a:gd name="connsiteX7" fmla="*/ 5097011 w 6115796"/>
              <a:gd name="connsiteY7" fmla="*/ 355616 h 6858000"/>
              <a:gd name="connsiteX8" fmla="*/ 5153000 w 6115796"/>
              <a:gd name="connsiteY8" fmla="*/ 507134 h 6858000"/>
              <a:gd name="connsiteX9" fmla="*/ 5171282 w 6115796"/>
              <a:gd name="connsiteY9" fmla="*/ 602071 h 6858000"/>
              <a:gd name="connsiteX10" fmla="*/ 5176196 w 6115796"/>
              <a:gd name="connsiteY10" fmla="*/ 636822 h 6858000"/>
              <a:gd name="connsiteX11" fmla="*/ 5189051 w 6115796"/>
              <a:gd name="connsiteY11" fmla="*/ 782518 h 6858000"/>
              <a:gd name="connsiteX12" fmla="*/ 5218707 w 6115796"/>
              <a:gd name="connsiteY12" fmla="*/ 886387 h 6858000"/>
              <a:gd name="connsiteX13" fmla="*/ 5221281 w 6115796"/>
              <a:gd name="connsiteY13" fmla="*/ 920873 h 6858000"/>
              <a:gd name="connsiteX14" fmla="*/ 5201018 w 6115796"/>
              <a:gd name="connsiteY14" fmla="*/ 1095027 h 6858000"/>
              <a:gd name="connsiteX15" fmla="*/ 5189234 w 6115796"/>
              <a:gd name="connsiteY15" fmla="*/ 1217308 h 6858000"/>
              <a:gd name="connsiteX16" fmla="*/ 5202769 w 6115796"/>
              <a:gd name="connsiteY16" fmla="*/ 1269450 h 6858000"/>
              <a:gd name="connsiteX17" fmla="*/ 5225968 w 6115796"/>
              <a:gd name="connsiteY17" fmla="*/ 1357994 h 6858000"/>
              <a:gd name="connsiteX18" fmla="*/ 5226675 w 6115796"/>
              <a:gd name="connsiteY18" fmla="*/ 1385685 h 6858000"/>
              <a:gd name="connsiteX19" fmla="*/ 5237226 w 6115796"/>
              <a:gd name="connsiteY19" fmla="*/ 1441327 h 6858000"/>
              <a:gd name="connsiteX20" fmla="*/ 5255653 w 6115796"/>
              <a:gd name="connsiteY20" fmla="*/ 1524712 h 6858000"/>
              <a:gd name="connsiteX21" fmla="*/ 5263491 w 6115796"/>
              <a:gd name="connsiteY21" fmla="*/ 1642938 h 6858000"/>
              <a:gd name="connsiteX22" fmla="*/ 5256552 w 6115796"/>
              <a:gd name="connsiteY22" fmla="*/ 1672509 h 6858000"/>
              <a:gd name="connsiteX23" fmla="*/ 5264549 w 6115796"/>
              <a:gd name="connsiteY23" fmla="*/ 1837572 h 6858000"/>
              <a:gd name="connsiteX24" fmla="*/ 5255696 w 6115796"/>
              <a:gd name="connsiteY24" fmla="*/ 1953770 h 6858000"/>
              <a:gd name="connsiteX25" fmla="*/ 5252592 w 6115796"/>
              <a:gd name="connsiteY25" fmla="*/ 2092210 h 6858000"/>
              <a:gd name="connsiteX26" fmla="*/ 5257248 w 6115796"/>
              <a:gd name="connsiteY26" fmla="*/ 2203922 h 6858000"/>
              <a:gd name="connsiteX27" fmla="*/ 5262551 w 6115796"/>
              <a:gd name="connsiteY27" fmla="*/ 2288050 h 6858000"/>
              <a:gd name="connsiteX28" fmla="*/ 5293877 w 6115796"/>
              <a:gd name="connsiteY28" fmla="*/ 2368649 h 6858000"/>
              <a:gd name="connsiteX29" fmla="*/ 5311338 w 6115796"/>
              <a:gd name="connsiteY29" fmla="*/ 2404034 h 6858000"/>
              <a:gd name="connsiteX30" fmla="*/ 5338366 w 6115796"/>
              <a:gd name="connsiteY30" fmla="*/ 2465052 h 6858000"/>
              <a:gd name="connsiteX31" fmla="*/ 5371263 w 6115796"/>
              <a:gd name="connsiteY31" fmla="*/ 2586413 h 6858000"/>
              <a:gd name="connsiteX32" fmla="*/ 5407503 w 6115796"/>
              <a:gd name="connsiteY32" fmla="*/ 2786290 h 6858000"/>
              <a:gd name="connsiteX33" fmla="*/ 5407356 w 6115796"/>
              <a:gd name="connsiteY33" fmla="*/ 2787545 h 6858000"/>
              <a:gd name="connsiteX34" fmla="*/ 5457023 w 6115796"/>
              <a:gd name="connsiteY34" fmla="*/ 2858292 h 6858000"/>
              <a:gd name="connsiteX35" fmla="*/ 5484061 w 6115796"/>
              <a:gd name="connsiteY35" fmla="*/ 2919216 h 6858000"/>
              <a:gd name="connsiteX36" fmla="*/ 5491940 w 6115796"/>
              <a:gd name="connsiteY36" fmla="*/ 3015985 h 6858000"/>
              <a:gd name="connsiteX37" fmla="*/ 5503944 w 6115796"/>
              <a:gd name="connsiteY37" fmla="*/ 3123335 h 6858000"/>
              <a:gd name="connsiteX38" fmla="*/ 5516007 w 6115796"/>
              <a:gd name="connsiteY38" fmla="*/ 3258473 h 6858000"/>
              <a:gd name="connsiteX39" fmla="*/ 5589758 w 6115796"/>
              <a:gd name="connsiteY39" fmla="*/ 3453699 h 6858000"/>
              <a:gd name="connsiteX40" fmla="*/ 5596144 w 6115796"/>
              <a:gd name="connsiteY40" fmla="*/ 3534624 h 6858000"/>
              <a:gd name="connsiteX41" fmla="*/ 5597750 w 6115796"/>
              <a:gd name="connsiteY41" fmla="*/ 3534129 h 6858000"/>
              <a:gd name="connsiteX42" fmla="*/ 5618377 w 6115796"/>
              <a:gd name="connsiteY42" fmla="*/ 3588431 h 6858000"/>
              <a:gd name="connsiteX43" fmla="*/ 5655472 w 6115796"/>
              <a:gd name="connsiteY43" fmla="*/ 3678877 h 6858000"/>
              <a:gd name="connsiteX44" fmla="*/ 5683015 w 6115796"/>
              <a:gd name="connsiteY44" fmla="*/ 3762025 h 6858000"/>
              <a:gd name="connsiteX45" fmla="*/ 5696643 w 6115796"/>
              <a:gd name="connsiteY45" fmla="*/ 3773888 h 6858000"/>
              <a:gd name="connsiteX46" fmla="*/ 5768491 w 6115796"/>
              <a:gd name="connsiteY46" fmla="*/ 3914399 h 6858000"/>
              <a:gd name="connsiteX47" fmla="*/ 5793123 w 6115796"/>
              <a:gd name="connsiteY47" fmla="*/ 3969952 h 6858000"/>
              <a:gd name="connsiteX48" fmla="*/ 5808321 w 6115796"/>
              <a:gd name="connsiteY48" fmla="*/ 3988153 h 6858000"/>
              <a:gd name="connsiteX49" fmla="*/ 5825621 w 6115796"/>
              <a:gd name="connsiteY49" fmla="*/ 4015525 h 6858000"/>
              <a:gd name="connsiteX50" fmla="*/ 5860672 w 6115796"/>
              <a:gd name="connsiteY50" fmla="*/ 4061579 h 6858000"/>
              <a:gd name="connsiteX51" fmla="*/ 5894095 w 6115796"/>
              <a:gd name="connsiteY51" fmla="*/ 4128857 h 6858000"/>
              <a:gd name="connsiteX52" fmla="*/ 5903513 w 6115796"/>
              <a:gd name="connsiteY52" fmla="*/ 4187661 h 6858000"/>
              <a:gd name="connsiteX53" fmla="*/ 5946705 w 6115796"/>
              <a:gd name="connsiteY53" fmla="*/ 4428051 h 6858000"/>
              <a:gd name="connsiteX54" fmla="*/ 5949261 w 6115796"/>
              <a:gd name="connsiteY54" fmla="*/ 4449185 h 6858000"/>
              <a:gd name="connsiteX55" fmla="*/ 5968960 w 6115796"/>
              <a:gd name="connsiteY55" fmla="*/ 4482655 h 6858000"/>
              <a:gd name="connsiteX56" fmla="*/ 5998138 w 6115796"/>
              <a:gd name="connsiteY56" fmla="*/ 4697518 h 6858000"/>
              <a:gd name="connsiteX57" fmla="*/ 6007819 w 6115796"/>
              <a:gd name="connsiteY57" fmla="*/ 4858148 h 6858000"/>
              <a:gd name="connsiteX58" fmla="*/ 6007749 w 6115796"/>
              <a:gd name="connsiteY58" fmla="*/ 4964715 h 6858000"/>
              <a:gd name="connsiteX59" fmla="*/ 6005269 w 6115796"/>
              <a:gd name="connsiteY59" fmla="*/ 5150567 h 6858000"/>
              <a:gd name="connsiteX60" fmla="*/ 6001127 w 6115796"/>
              <a:gd name="connsiteY60" fmla="*/ 5164609 h 6858000"/>
              <a:gd name="connsiteX61" fmla="*/ 5998514 w 6115796"/>
              <a:gd name="connsiteY61" fmla="*/ 5189673 h 6858000"/>
              <a:gd name="connsiteX62" fmla="*/ 6018409 w 6115796"/>
              <a:gd name="connsiteY62" fmla="*/ 5227157 h 6858000"/>
              <a:gd name="connsiteX63" fmla="*/ 6036748 w 6115796"/>
              <a:gd name="connsiteY63" fmla="*/ 5322752 h 6858000"/>
              <a:gd name="connsiteX64" fmla="*/ 6037677 w 6115796"/>
              <a:gd name="connsiteY64" fmla="*/ 5354807 h 6858000"/>
              <a:gd name="connsiteX65" fmla="*/ 6053435 w 6115796"/>
              <a:gd name="connsiteY65" fmla="*/ 5387547 h 6858000"/>
              <a:gd name="connsiteX66" fmla="*/ 6068640 w 6115796"/>
              <a:gd name="connsiteY66" fmla="*/ 5474503 h 6858000"/>
              <a:gd name="connsiteX67" fmla="*/ 6080922 w 6115796"/>
              <a:gd name="connsiteY67" fmla="*/ 5561070 h 6858000"/>
              <a:gd name="connsiteX68" fmla="*/ 6096949 w 6115796"/>
              <a:gd name="connsiteY68" fmla="*/ 5648179 h 6858000"/>
              <a:gd name="connsiteX69" fmla="*/ 6115796 w 6115796"/>
              <a:gd name="connsiteY69" fmla="*/ 5862844 h 6858000"/>
              <a:gd name="connsiteX70" fmla="*/ 6045436 w 6115796"/>
              <a:gd name="connsiteY70" fmla="*/ 6124480 h 6858000"/>
              <a:gd name="connsiteX71" fmla="*/ 6030489 w 6115796"/>
              <a:gd name="connsiteY71" fmla="*/ 6317666 h 6858000"/>
              <a:gd name="connsiteX72" fmla="*/ 6007492 w 6115796"/>
              <a:gd name="connsiteY72" fmla="*/ 6440818 h 6858000"/>
              <a:gd name="connsiteX73" fmla="*/ 6009467 w 6115796"/>
              <a:gd name="connsiteY73" fmla="*/ 6487076 h 6858000"/>
              <a:gd name="connsiteX74" fmla="*/ 5995064 w 6115796"/>
              <a:gd name="connsiteY74" fmla="*/ 6540791 h 6858000"/>
              <a:gd name="connsiteX75" fmla="*/ 5986207 w 6115796"/>
              <a:gd name="connsiteY75" fmla="*/ 6695855 h 6858000"/>
              <a:gd name="connsiteX76" fmla="*/ 5979428 w 6115796"/>
              <a:gd name="connsiteY76" fmla="*/ 6754678 h 6858000"/>
              <a:gd name="connsiteX77" fmla="*/ 5984543 w 6115796"/>
              <a:gd name="connsiteY77" fmla="*/ 6811016 h 6858000"/>
              <a:gd name="connsiteX78" fmla="*/ 5979671 w 6115796"/>
              <a:gd name="connsiteY78" fmla="*/ 6858000 h 6858000"/>
              <a:gd name="connsiteX79" fmla="*/ 0 w 6115796"/>
              <a:gd name="connsiteY79" fmla="*/ 6858000 h 6858000"/>
              <a:gd name="connsiteX80" fmla="*/ 0 w 6115796"/>
              <a:gd name="connsiteY80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84061 w 6115796"/>
              <a:gd name="connsiteY34" fmla="*/ 2919216 h 6858000"/>
              <a:gd name="connsiteX35" fmla="*/ 5491940 w 6115796"/>
              <a:gd name="connsiteY35" fmla="*/ 3015985 h 6858000"/>
              <a:gd name="connsiteX36" fmla="*/ 5503944 w 6115796"/>
              <a:gd name="connsiteY36" fmla="*/ 3123335 h 6858000"/>
              <a:gd name="connsiteX37" fmla="*/ 5516007 w 6115796"/>
              <a:gd name="connsiteY37" fmla="*/ 3258473 h 6858000"/>
              <a:gd name="connsiteX38" fmla="*/ 5589758 w 6115796"/>
              <a:gd name="connsiteY38" fmla="*/ 3453699 h 6858000"/>
              <a:gd name="connsiteX39" fmla="*/ 5596144 w 6115796"/>
              <a:gd name="connsiteY39" fmla="*/ 3534624 h 6858000"/>
              <a:gd name="connsiteX40" fmla="*/ 5597750 w 6115796"/>
              <a:gd name="connsiteY40" fmla="*/ 3534129 h 6858000"/>
              <a:gd name="connsiteX41" fmla="*/ 5618377 w 6115796"/>
              <a:gd name="connsiteY41" fmla="*/ 3588431 h 6858000"/>
              <a:gd name="connsiteX42" fmla="*/ 5655472 w 6115796"/>
              <a:gd name="connsiteY42" fmla="*/ 3678877 h 6858000"/>
              <a:gd name="connsiteX43" fmla="*/ 5683015 w 6115796"/>
              <a:gd name="connsiteY43" fmla="*/ 3762025 h 6858000"/>
              <a:gd name="connsiteX44" fmla="*/ 5696643 w 6115796"/>
              <a:gd name="connsiteY44" fmla="*/ 3773888 h 6858000"/>
              <a:gd name="connsiteX45" fmla="*/ 5768491 w 6115796"/>
              <a:gd name="connsiteY45" fmla="*/ 3914399 h 6858000"/>
              <a:gd name="connsiteX46" fmla="*/ 5793123 w 6115796"/>
              <a:gd name="connsiteY46" fmla="*/ 3969952 h 6858000"/>
              <a:gd name="connsiteX47" fmla="*/ 5808321 w 6115796"/>
              <a:gd name="connsiteY47" fmla="*/ 3988153 h 6858000"/>
              <a:gd name="connsiteX48" fmla="*/ 5825621 w 6115796"/>
              <a:gd name="connsiteY48" fmla="*/ 4015525 h 6858000"/>
              <a:gd name="connsiteX49" fmla="*/ 5860672 w 6115796"/>
              <a:gd name="connsiteY49" fmla="*/ 4061579 h 6858000"/>
              <a:gd name="connsiteX50" fmla="*/ 5894095 w 6115796"/>
              <a:gd name="connsiteY50" fmla="*/ 4128857 h 6858000"/>
              <a:gd name="connsiteX51" fmla="*/ 5903513 w 6115796"/>
              <a:gd name="connsiteY51" fmla="*/ 4187661 h 6858000"/>
              <a:gd name="connsiteX52" fmla="*/ 5946705 w 6115796"/>
              <a:gd name="connsiteY52" fmla="*/ 4428051 h 6858000"/>
              <a:gd name="connsiteX53" fmla="*/ 5949261 w 6115796"/>
              <a:gd name="connsiteY53" fmla="*/ 4449185 h 6858000"/>
              <a:gd name="connsiteX54" fmla="*/ 5968960 w 6115796"/>
              <a:gd name="connsiteY54" fmla="*/ 4482655 h 6858000"/>
              <a:gd name="connsiteX55" fmla="*/ 5998138 w 6115796"/>
              <a:gd name="connsiteY55" fmla="*/ 4697518 h 6858000"/>
              <a:gd name="connsiteX56" fmla="*/ 6007819 w 6115796"/>
              <a:gd name="connsiteY56" fmla="*/ 4858148 h 6858000"/>
              <a:gd name="connsiteX57" fmla="*/ 6007749 w 6115796"/>
              <a:gd name="connsiteY57" fmla="*/ 4964715 h 6858000"/>
              <a:gd name="connsiteX58" fmla="*/ 6005269 w 6115796"/>
              <a:gd name="connsiteY58" fmla="*/ 5150567 h 6858000"/>
              <a:gd name="connsiteX59" fmla="*/ 6001127 w 6115796"/>
              <a:gd name="connsiteY59" fmla="*/ 5164609 h 6858000"/>
              <a:gd name="connsiteX60" fmla="*/ 5998514 w 6115796"/>
              <a:gd name="connsiteY60" fmla="*/ 5189673 h 6858000"/>
              <a:gd name="connsiteX61" fmla="*/ 6018409 w 6115796"/>
              <a:gd name="connsiteY61" fmla="*/ 5227157 h 6858000"/>
              <a:gd name="connsiteX62" fmla="*/ 6036748 w 6115796"/>
              <a:gd name="connsiteY62" fmla="*/ 5322752 h 6858000"/>
              <a:gd name="connsiteX63" fmla="*/ 6037677 w 6115796"/>
              <a:gd name="connsiteY63" fmla="*/ 5354807 h 6858000"/>
              <a:gd name="connsiteX64" fmla="*/ 6053435 w 6115796"/>
              <a:gd name="connsiteY64" fmla="*/ 5387547 h 6858000"/>
              <a:gd name="connsiteX65" fmla="*/ 6068640 w 6115796"/>
              <a:gd name="connsiteY65" fmla="*/ 5474503 h 6858000"/>
              <a:gd name="connsiteX66" fmla="*/ 6080922 w 6115796"/>
              <a:gd name="connsiteY66" fmla="*/ 5561070 h 6858000"/>
              <a:gd name="connsiteX67" fmla="*/ 6096949 w 6115796"/>
              <a:gd name="connsiteY67" fmla="*/ 5648179 h 6858000"/>
              <a:gd name="connsiteX68" fmla="*/ 6115796 w 6115796"/>
              <a:gd name="connsiteY68" fmla="*/ 5862844 h 6858000"/>
              <a:gd name="connsiteX69" fmla="*/ 6045436 w 6115796"/>
              <a:gd name="connsiteY69" fmla="*/ 6124480 h 6858000"/>
              <a:gd name="connsiteX70" fmla="*/ 6030489 w 6115796"/>
              <a:gd name="connsiteY70" fmla="*/ 6317666 h 6858000"/>
              <a:gd name="connsiteX71" fmla="*/ 6007492 w 6115796"/>
              <a:gd name="connsiteY71" fmla="*/ 6440818 h 6858000"/>
              <a:gd name="connsiteX72" fmla="*/ 6009467 w 6115796"/>
              <a:gd name="connsiteY72" fmla="*/ 6487076 h 6858000"/>
              <a:gd name="connsiteX73" fmla="*/ 5995064 w 6115796"/>
              <a:gd name="connsiteY73" fmla="*/ 6540791 h 6858000"/>
              <a:gd name="connsiteX74" fmla="*/ 5986207 w 6115796"/>
              <a:gd name="connsiteY74" fmla="*/ 6695855 h 6858000"/>
              <a:gd name="connsiteX75" fmla="*/ 5979428 w 6115796"/>
              <a:gd name="connsiteY75" fmla="*/ 6754678 h 6858000"/>
              <a:gd name="connsiteX76" fmla="*/ 5984543 w 6115796"/>
              <a:gd name="connsiteY76" fmla="*/ 6811016 h 6858000"/>
              <a:gd name="connsiteX77" fmla="*/ 5979671 w 6115796"/>
              <a:gd name="connsiteY77" fmla="*/ 6858000 h 6858000"/>
              <a:gd name="connsiteX78" fmla="*/ 0 w 6115796"/>
              <a:gd name="connsiteY78" fmla="*/ 6858000 h 6858000"/>
              <a:gd name="connsiteX79" fmla="*/ 0 w 6115796"/>
              <a:gd name="connsiteY79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16007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8960 w 6115796"/>
              <a:gd name="connsiteY53" fmla="*/ 4482655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6705 w 6115796"/>
              <a:gd name="connsiteY51" fmla="*/ 4428051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15796"/>
              <a:gd name="connsiteY0" fmla="*/ 0 h 6858000"/>
              <a:gd name="connsiteX1" fmla="*/ 4965888 w 6115796"/>
              <a:gd name="connsiteY1" fmla="*/ 0 h 6858000"/>
              <a:gd name="connsiteX2" fmla="*/ 4967767 w 6115796"/>
              <a:gd name="connsiteY2" fmla="*/ 7930 h 6858000"/>
              <a:gd name="connsiteX3" fmla="*/ 4979444 w 6115796"/>
              <a:gd name="connsiteY3" fmla="*/ 43921 h 6858000"/>
              <a:gd name="connsiteX4" fmla="*/ 5075458 w 6115796"/>
              <a:gd name="connsiteY4" fmla="*/ 264355 h 6858000"/>
              <a:gd name="connsiteX5" fmla="*/ 5081175 w 6115796"/>
              <a:gd name="connsiteY5" fmla="*/ 277448 h 6858000"/>
              <a:gd name="connsiteX6" fmla="*/ 5097011 w 6115796"/>
              <a:gd name="connsiteY6" fmla="*/ 355616 h 6858000"/>
              <a:gd name="connsiteX7" fmla="*/ 5153000 w 6115796"/>
              <a:gd name="connsiteY7" fmla="*/ 507134 h 6858000"/>
              <a:gd name="connsiteX8" fmla="*/ 5171282 w 6115796"/>
              <a:gd name="connsiteY8" fmla="*/ 602071 h 6858000"/>
              <a:gd name="connsiteX9" fmla="*/ 5176196 w 6115796"/>
              <a:gd name="connsiteY9" fmla="*/ 636822 h 6858000"/>
              <a:gd name="connsiteX10" fmla="*/ 5189051 w 6115796"/>
              <a:gd name="connsiteY10" fmla="*/ 782518 h 6858000"/>
              <a:gd name="connsiteX11" fmla="*/ 5218707 w 6115796"/>
              <a:gd name="connsiteY11" fmla="*/ 886387 h 6858000"/>
              <a:gd name="connsiteX12" fmla="*/ 5221281 w 6115796"/>
              <a:gd name="connsiteY12" fmla="*/ 920873 h 6858000"/>
              <a:gd name="connsiteX13" fmla="*/ 5201018 w 6115796"/>
              <a:gd name="connsiteY13" fmla="*/ 1095027 h 6858000"/>
              <a:gd name="connsiteX14" fmla="*/ 5189234 w 6115796"/>
              <a:gd name="connsiteY14" fmla="*/ 1217308 h 6858000"/>
              <a:gd name="connsiteX15" fmla="*/ 5202769 w 6115796"/>
              <a:gd name="connsiteY15" fmla="*/ 1269450 h 6858000"/>
              <a:gd name="connsiteX16" fmla="*/ 5225968 w 6115796"/>
              <a:gd name="connsiteY16" fmla="*/ 1357994 h 6858000"/>
              <a:gd name="connsiteX17" fmla="*/ 5226675 w 6115796"/>
              <a:gd name="connsiteY17" fmla="*/ 1385685 h 6858000"/>
              <a:gd name="connsiteX18" fmla="*/ 5237226 w 6115796"/>
              <a:gd name="connsiteY18" fmla="*/ 1441327 h 6858000"/>
              <a:gd name="connsiteX19" fmla="*/ 5255653 w 6115796"/>
              <a:gd name="connsiteY19" fmla="*/ 1524712 h 6858000"/>
              <a:gd name="connsiteX20" fmla="*/ 5263491 w 6115796"/>
              <a:gd name="connsiteY20" fmla="*/ 1642938 h 6858000"/>
              <a:gd name="connsiteX21" fmla="*/ 5256552 w 6115796"/>
              <a:gd name="connsiteY21" fmla="*/ 1672509 h 6858000"/>
              <a:gd name="connsiteX22" fmla="*/ 5264549 w 6115796"/>
              <a:gd name="connsiteY22" fmla="*/ 1837572 h 6858000"/>
              <a:gd name="connsiteX23" fmla="*/ 5255696 w 6115796"/>
              <a:gd name="connsiteY23" fmla="*/ 1953770 h 6858000"/>
              <a:gd name="connsiteX24" fmla="*/ 5252592 w 6115796"/>
              <a:gd name="connsiteY24" fmla="*/ 2092210 h 6858000"/>
              <a:gd name="connsiteX25" fmla="*/ 5257248 w 6115796"/>
              <a:gd name="connsiteY25" fmla="*/ 2203922 h 6858000"/>
              <a:gd name="connsiteX26" fmla="*/ 5262551 w 6115796"/>
              <a:gd name="connsiteY26" fmla="*/ 2288050 h 6858000"/>
              <a:gd name="connsiteX27" fmla="*/ 5293877 w 6115796"/>
              <a:gd name="connsiteY27" fmla="*/ 2368649 h 6858000"/>
              <a:gd name="connsiteX28" fmla="*/ 5311338 w 6115796"/>
              <a:gd name="connsiteY28" fmla="*/ 2404034 h 6858000"/>
              <a:gd name="connsiteX29" fmla="*/ 5338366 w 6115796"/>
              <a:gd name="connsiteY29" fmla="*/ 2465052 h 6858000"/>
              <a:gd name="connsiteX30" fmla="*/ 5371263 w 6115796"/>
              <a:gd name="connsiteY30" fmla="*/ 2586413 h 6858000"/>
              <a:gd name="connsiteX31" fmla="*/ 5407503 w 6115796"/>
              <a:gd name="connsiteY31" fmla="*/ 2786290 h 6858000"/>
              <a:gd name="connsiteX32" fmla="*/ 5407356 w 6115796"/>
              <a:gd name="connsiteY32" fmla="*/ 2787545 h 6858000"/>
              <a:gd name="connsiteX33" fmla="*/ 5457023 w 6115796"/>
              <a:gd name="connsiteY33" fmla="*/ 2858292 h 6858000"/>
              <a:gd name="connsiteX34" fmla="*/ 5491940 w 6115796"/>
              <a:gd name="connsiteY34" fmla="*/ 3015985 h 6858000"/>
              <a:gd name="connsiteX35" fmla="*/ 5503944 w 6115796"/>
              <a:gd name="connsiteY35" fmla="*/ 3123335 h 6858000"/>
              <a:gd name="connsiteX36" fmla="*/ 5525532 w 6115796"/>
              <a:gd name="connsiteY36" fmla="*/ 3258473 h 6858000"/>
              <a:gd name="connsiteX37" fmla="*/ 5589758 w 6115796"/>
              <a:gd name="connsiteY37" fmla="*/ 3453699 h 6858000"/>
              <a:gd name="connsiteX38" fmla="*/ 5596144 w 6115796"/>
              <a:gd name="connsiteY38" fmla="*/ 3534624 h 6858000"/>
              <a:gd name="connsiteX39" fmla="*/ 5597750 w 6115796"/>
              <a:gd name="connsiteY39" fmla="*/ 3534129 h 6858000"/>
              <a:gd name="connsiteX40" fmla="*/ 5618377 w 6115796"/>
              <a:gd name="connsiteY40" fmla="*/ 3588431 h 6858000"/>
              <a:gd name="connsiteX41" fmla="*/ 5655472 w 6115796"/>
              <a:gd name="connsiteY41" fmla="*/ 3678877 h 6858000"/>
              <a:gd name="connsiteX42" fmla="*/ 5683015 w 6115796"/>
              <a:gd name="connsiteY42" fmla="*/ 3762025 h 6858000"/>
              <a:gd name="connsiteX43" fmla="*/ 5696643 w 6115796"/>
              <a:gd name="connsiteY43" fmla="*/ 3773888 h 6858000"/>
              <a:gd name="connsiteX44" fmla="*/ 5768491 w 6115796"/>
              <a:gd name="connsiteY44" fmla="*/ 3914399 h 6858000"/>
              <a:gd name="connsiteX45" fmla="*/ 5793123 w 6115796"/>
              <a:gd name="connsiteY45" fmla="*/ 3969952 h 6858000"/>
              <a:gd name="connsiteX46" fmla="*/ 5808321 w 6115796"/>
              <a:gd name="connsiteY46" fmla="*/ 3988153 h 6858000"/>
              <a:gd name="connsiteX47" fmla="*/ 5825621 w 6115796"/>
              <a:gd name="connsiteY47" fmla="*/ 4015525 h 6858000"/>
              <a:gd name="connsiteX48" fmla="*/ 5860672 w 6115796"/>
              <a:gd name="connsiteY48" fmla="*/ 4061579 h 6858000"/>
              <a:gd name="connsiteX49" fmla="*/ 5894095 w 6115796"/>
              <a:gd name="connsiteY49" fmla="*/ 4128857 h 6858000"/>
              <a:gd name="connsiteX50" fmla="*/ 5903513 w 6115796"/>
              <a:gd name="connsiteY50" fmla="*/ 4187661 h 6858000"/>
              <a:gd name="connsiteX51" fmla="*/ 5949086 w 6115796"/>
              <a:gd name="connsiteY51" fmla="*/ 4366139 h 6858000"/>
              <a:gd name="connsiteX52" fmla="*/ 5949261 w 6115796"/>
              <a:gd name="connsiteY52" fmla="*/ 4449185 h 6858000"/>
              <a:gd name="connsiteX53" fmla="*/ 5961816 w 6115796"/>
              <a:gd name="connsiteY53" fmla="*/ 4494562 h 6858000"/>
              <a:gd name="connsiteX54" fmla="*/ 5998138 w 6115796"/>
              <a:gd name="connsiteY54" fmla="*/ 4697518 h 6858000"/>
              <a:gd name="connsiteX55" fmla="*/ 6007819 w 6115796"/>
              <a:gd name="connsiteY55" fmla="*/ 4858148 h 6858000"/>
              <a:gd name="connsiteX56" fmla="*/ 6007749 w 6115796"/>
              <a:gd name="connsiteY56" fmla="*/ 4964715 h 6858000"/>
              <a:gd name="connsiteX57" fmla="*/ 6005269 w 6115796"/>
              <a:gd name="connsiteY57" fmla="*/ 5150567 h 6858000"/>
              <a:gd name="connsiteX58" fmla="*/ 6001127 w 6115796"/>
              <a:gd name="connsiteY58" fmla="*/ 5164609 h 6858000"/>
              <a:gd name="connsiteX59" fmla="*/ 5998514 w 6115796"/>
              <a:gd name="connsiteY59" fmla="*/ 5189673 h 6858000"/>
              <a:gd name="connsiteX60" fmla="*/ 6018409 w 6115796"/>
              <a:gd name="connsiteY60" fmla="*/ 5227157 h 6858000"/>
              <a:gd name="connsiteX61" fmla="*/ 6036748 w 6115796"/>
              <a:gd name="connsiteY61" fmla="*/ 5322752 h 6858000"/>
              <a:gd name="connsiteX62" fmla="*/ 6037677 w 6115796"/>
              <a:gd name="connsiteY62" fmla="*/ 5354807 h 6858000"/>
              <a:gd name="connsiteX63" fmla="*/ 6053435 w 6115796"/>
              <a:gd name="connsiteY63" fmla="*/ 5387547 h 6858000"/>
              <a:gd name="connsiteX64" fmla="*/ 6068640 w 6115796"/>
              <a:gd name="connsiteY64" fmla="*/ 5474503 h 6858000"/>
              <a:gd name="connsiteX65" fmla="*/ 6080922 w 6115796"/>
              <a:gd name="connsiteY65" fmla="*/ 5561070 h 6858000"/>
              <a:gd name="connsiteX66" fmla="*/ 6096949 w 6115796"/>
              <a:gd name="connsiteY66" fmla="*/ 5648179 h 6858000"/>
              <a:gd name="connsiteX67" fmla="*/ 6115796 w 6115796"/>
              <a:gd name="connsiteY67" fmla="*/ 5862844 h 6858000"/>
              <a:gd name="connsiteX68" fmla="*/ 6045436 w 6115796"/>
              <a:gd name="connsiteY68" fmla="*/ 6124480 h 6858000"/>
              <a:gd name="connsiteX69" fmla="*/ 6030489 w 6115796"/>
              <a:gd name="connsiteY69" fmla="*/ 6317666 h 6858000"/>
              <a:gd name="connsiteX70" fmla="*/ 6007492 w 6115796"/>
              <a:gd name="connsiteY70" fmla="*/ 6440818 h 6858000"/>
              <a:gd name="connsiteX71" fmla="*/ 6009467 w 6115796"/>
              <a:gd name="connsiteY71" fmla="*/ 6487076 h 6858000"/>
              <a:gd name="connsiteX72" fmla="*/ 5995064 w 6115796"/>
              <a:gd name="connsiteY72" fmla="*/ 6540791 h 6858000"/>
              <a:gd name="connsiteX73" fmla="*/ 5986207 w 6115796"/>
              <a:gd name="connsiteY73" fmla="*/ 6695855 h 6858000"/>
              <a:gd name="connsiteX74" fmla="*/ 5979428 w 6115796"/>
              <a:gd name="connsiteY74" fmla="*/ 6754678 h 6858000"/>
              <a:gd name="connsiteX75" fmla="*/ 5984543 w 6115796"/>
              <a:gd name="connsiteY75" fmla="*/ 6811016 h 6858000"/>
              <a:gd name="connsiteX76" fmla="*/ 5979671 w 6115796"/>
              <a:gd name="connsiteY76" fmla="*/ 6858000 h 6858000"/>
              <a:gd name="connsiteX77" fmla="*/ 0 w 6115796"/>
              <a:gd name="connsiteY77" fmla="*/ 6858000 h 6858000"/>
              <a:gd name="connsiteX78" fmla="*/ 0 w 6115796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76196 w 6105267"/>
              <a:gd name="connsiteY9" fmla="*/ 636822 h 6858000"/>
              <a:gd name="connsiteX10" fmla="*/ 5189051 w 6105267"/>
              <a:gd name="connsiteY10" fmla="*/ 782518 h 6858000"/>
              <a:gd name="connsiteX11" fmla="*/ 5218707 w 6105267"/>
              <a:gd name="connsiteY11" fmla="*/ 886387 h 6858000"/>
              <a:gd name="connsiteX12" fmla="*/ 5221281 w 6105267"/>
              <a:gd name="connsiteY12" fmla="*/ 920873 h 6858000"/>
              <a:gd name="connsiteX13" fmla="*/ 5201018 w 6105267"/>
              <a:gd name="connsiteY13" fmla="*/ 1095027 h 6858000"/>
              <a:gd name="connsiteX14" fmla="*/ 5189234 w 6105267"/>
              <a:gd name="connsiteY14" fmla="*/ 1217308 h 6858000"/>
              <a:gd name="connsiteX15" fmla="*/ 5202769 w 6105267"/>
              <a:gd name="connsiteY15" fmla="*/ 1269450 h 6858000"/>
              <a:gd name="connsiteX16" fmla="*/ 5225968 w 6105267"/>
              <a:gd name="connsiteY16" fmla="*/ 1357994 h 6858000"/>
              <a:gd name="connsiteX17" fmla="*/ 5226675 w 6105267"/>
              <a:gd name="connsiteY17" fmla="*/ 1385685 h 6858000"/>
              <a:gd name="connsiteX18" fmla="*/ 5237226 w 6105267"/>
              <a:gd name="connsiteY18" fmla="*/ 1441327 h 6858000"/>
              <a:gd name="connsiteX19" fmla="*/ 5255653 w 6105267"/>
              <a:gd name="connsiteY19" fmla="*/ 1524712 h 6858000"/>
              <a:gd name="connsiteX20" fmla="*/ 5263491 w 6105267"/>
              <a:gd name="connsiteY20" fmla="*/ 1642938 h 6858000"/>
              <a:gd name="connsiteX21" fmla="*/ 5256552 w 6105267"/>
              <a:gd name="connsiteY21" fmla="*/ 1672509 h 6858000"/>
              <a:gd name="connsiteX22" fmla="*/ 5264549 w 6105267"/>
              <a:gd name="connsiteY22" fmla="*/ 1837572 h 6858000"/>
              <a:gd name="connsiteX23" fmla="*/ 5255696 w 6105267"/>
              <a:gd name="connsiteY23" fmla="*/ 1953770 h 6858000"/>
              <a:gd name="connsiteX24" fmla="*/ 5252592 w 6105267"/>
              <a:gd name="connsiteY24" fmla="*/ 2092210 h 6858000"/>
              <a:gd name="connsiteX25" fmla="*/ 5257248 w 6105267"/>
              <a:gd name="connsiteY25" fmla="*/ 2203922 h 6858000"/>
              <a:gd name="connsiteX26" fmla="*/ 5262551 w 6105267"/>
              <a:gd name="connsiteY26" fmla="*/ 2288050 h 6858000"/>
              <a:gd name="connsiteX27" fmla="*/ 5293877 w 6105267"/>
              <a:gd name="connsiteY27" fmla="*/ 2368649 h 6858000"/>
              <a:gd name="connsiteX28" fmla="*/ 5311338 w 6105267"/>
              <a:gd name="connsiteY28" fmla="*/ 2404034 h 6858000"/>
              <a:gd name="connsiteX29" fmla="*/ 5338366 w 6105267"/>
              <a:gd name="connsiteY29" fmla="*/ 2465052 h 6858000"/>
              <a:gd name="connsiteX30" fmla="*/ 5371263 w 6105267"/>
              <a:gd name="connsiteY30" fmla="*/ 2586413 h 6858000"/>
              <a:gd name="connsiteX31" fmla="*/ 5407503 w 6105267"/>
              <a:gd name="connsiteY31" fmla="*/ 2786290 h 6858000"/>
              <a:gd name="connsiteX32" fmla="*/ 5407356 w 6105267"/>
              <a:gd name="connsiteY32" fmla="*/ 2787545 h 6858000"/>
              <a:gd name="connsiteX33" fmla="*/ 5457023 w 6105267"/>
              <a:gd name="connsiteY33" fmla="*/ 2858292 h 6858000"/>
              <a:gd name="connsiteX34" fmla="*/ 5491940 w 6105267"/>
              <a:gd name="connsiteY34" fmla="*/ 3015985 h 6858000"/>
              <a:gd name="connsiteX35" fmla="*/ 5503944 w 6105267"/>
              <a:gd name="connsiteY35" fmla="*/ 3123335 h 6858000"/>
              <a:gd name="connsiteX36" fmla="*/ 5525532 w 6105267"/>
              <a:gd name="connsiteY36" fmla="*/ 3258473 h 6858000"/>
              <a:gd name="connsiteX37" fmla="*/ 5589758 w 6105267"/>
              <a:gd name="connsiteY37" fmla="*/ 3453699 h 6858000"/>
              <a:gd name="connsiteX38" fmla="*/ 5596144 w 6105267"/>
              <a:gd name="connsiteY38" fmla="*/ 3534624 h 6858000"/>
              <a:gd name="connsiteX39" fmla="*/ 5597750 w 6105267"/>
              <a:gd name="connsiteY39" fmla="*/ 3534129 h 6858000"/>
              <a:gd name="connsiteX40" fmla="*/ 5618377 w 6105267"/>
              <a:gd name="connsiteY40" fmla="*/ 3588431 h 6858000"/>
              <a:gd name="connsiteX41" fmla="*/ 5655472 w 6105267"/>
              <a:gd name="connsiteY41" fmla="*/ 3678877 h 6858000"/>
              <a:gd name="connsiteX42" fmla="*/ 5683015 w 6105267"/>
              <a:gd name="connsiteY42" fmla="*/ 3762025 h 6858000"/>
              <a:gd name="connsiteX43" fmla="*/ 5696643 w 6105267"/>
              <a:gd name="connsiteY43" fmla="*/ 3773888 h 6858000"/>
              <a:gd name="connsiteX44" fmla="*/ 5768491 w 6105267"/>
              <a:gd name="connsiteY44" fmla="*/ 3914399 h 6858000"/>
              <a:gd name="connsiteX45" fmla="*/ 5793123 w 6105267"/>
              <a:gd name="connsiteY45" fmla="*/ 3969952 h 6858000"/>
              <a:gd name="connsiteX46" fmla="*/ 5808321 w 6105267"/>
              <a:gd name="connsiteY46" fmla="*/ 3988153 h 6858000"/>
              <a:gd name="connsiteX47" fmla="*/ 5825621 w 6105267"/>
              <a:gd name="connsiteY47" fmla="*/ 4015525 h 6858000"/>
              <a:gd name="connsiteX48" fmla="*/ 5860672 w 6105267"/>
              <a:gd name="connsiteY48" fmla="*/ 4061579 h 6858000"/>
              <a:gd name="connsiteX49" fmla="*/ 5894095 w 6105267"/>
              <a:gd name="connsiteY49" fmla="*/ 4128857 h 6858000"/>
              <a:gd name="connsiteX50" fmla="*/ 5903513 w 6105267"/>
              <a:gd name="connsiteY50" fmla="*/ 4187661 h 6858000"/>
              <a:gd name="connsiteX51" fmla="*/ 5949086 w 6105267"/>
              <a:gd name="connsiteY51" fmla="*/ 4366139 h 6858000"/>
              <a:gd name="connsiteX52" fmla="*/ 5949261 w 6105267"/>
              <a:gd name="connsiteY52" fmla="*/ 4449185 h 6858000"/>
              <a:gd name="connsiteX53" fmla="*/ 5961816 w 6105267"/>
              <a:gd name="connsiteY53" fmla="*/ 4494562 h 6858000"/>
              <a:gd name="connsiteX54" fmla="*/ 5998138 w 6105267"/>
              <a:gd name="connsiteY54" fmla="*/ 4697518 h 6858000"/>
              <a:gd name="connsiteX55" fmla="*/ 6007819 w 6105267"/>
              <a:gd name="connsiteY55" fmla="*/ 4858148 h 6858000"/>
              <a:gd name="connsiteX56" fmla="*/ 6007749 w 6105267"/>
              <a:gd name="connsiteY56" fmla="*/ 4964715 h 6858000"/>
              <a:gd name="connsiteX57" fmla="*/ 6005269 w 6105267"/>
              <a:gd name="connsiteY57" fmla="*/ 5150567 h 6858000"/>
              <a:gd name="connsiteX58" fmla="*/ 6001127 w 6105267"/>
              <a:gd name="connsiteY58" fmla="*/ 5164609 h 6858000"/>
              <a:gd name="connsiteX59" fmla="*/ 5998514 w 6105267"/>
              <a:gd name="connsiteY59" fmla="*/ 5189673 h 6858000"/>
              <a:gd name="connsiteX60" fmla="*/ 6018409 w 6105267"/>
              <a:gd name="connsiteY60" fmla="*/ 5227157 h 6858000"/>
              <a:gd name="connsiteX61" fmla="*/ 6036748 w 6105267"/>
              <a:gd name="connsiteY61" fmla="*/ 5322752 h 6858000"/>
              <a:gd name="connsiteX62" fmla="*/ 6037677 w 6105267"/>
              <a:gd name="connsiteY62" fmla="*/ 5354807 h 6858000"/>
              <a:gd name="connsiteX63" fmla="*/ 6053435 w 6105267"/>
              <a:gd name="connsiteY63" fmla="*/ 5387547 h 6858000"/>
              <a:gd name="connsiteX64" fmla="*/ 6068640 w 6105267"/>
              <a:gd name="connsiteY64" fmla="*/ 5474503 h 6858000"/>
              <a:gd name="connsiteX65" fmla="*/ 6080922 w 6105267"/>
              <a:gd name="connsiteY65" fmla="*/ 5561070 h 6858000"/>
              <a:gd name="connsiteX66" fmla="*/ 6096949 w 6105267"/>
              <a:gd name="connsiteY66" fmla="*/ 5648179 h 6858000"/>
              <a:gd name="connsiteX67" fmla="*/ 6096746 w 6105267"/>
              <a:gd name="connsiteY67" fmla="*/ 5862844 h 6858000"/>
              <a:gd name="connsiteX68" fmla="*/ 6045436 w 6105267"/>
              <a:gd name="connsiteY68" fmla="*/ 6124480 h 6858000"/>
              <a:gd name="connsiteX69" fmla="*/ 6030489 w 6105267"/>
              <a:gd name="connsiteY69" fmla="*/ 6317666 h 6858000"/>
              <a:gd name="connsiteX70" fmla="*/ 6007492 w 6105267"/>
              <a:gd name="connsiteY70" fmla="*/ 6440818 h 6858000"/>
              <a:gd name="connsiteX71" fmla="*/ 6009467 w 6105267"/>
              <a:gd name="connsiteY71" fmla="*/ 6487076 h 6858000"/>
              <a:gd name="connsiteX72" fmla="*/ 5995064 w 6105267"/>
              <a:gd name="connsiteY72" fmla="*/ 6540791 h 6858000"/>
              <a:gd name="connsiteX73" fmla="*/ 5986207 w 6105267"/>
              <a:gd name="connsiteY73" fmla="*/ 6695855 h 6858000"/>
              <a:gd name="connsiteX74" fmla="*/ 5979428 w 6105267"/>
              <a:gd name="connsiteY74" fmla="*/ 6754678 h 6858000"/>
              <a:gd name="connsiteX75" fmla="*/ 5984543 w 6105267"/>
              <a:gd name="connsiteY75" fmla="*/ 6811016 h 6858000"/>
              <a:gd name="connsiteX76" fmla="*/ 5979671 w 6105267"/>
              <a:gd name="connsiteY76" fmla="*/ 6858000 h 6858000"/>
              <a:gd name="connsiteX77" fmla="*/ 0 w 6105267"/>
              <a:gd name="connsiteY77" fmla="*/ 6858000 h 6858000"/>
              <a:gd name="connsiteX78" fmla="*/ 0 w 6105267"/>
              <a:gd name="connsiteY78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491940 w 6105267"/>
              <a:gd name="connsiteY33" fmla="*/ 3015985 h 6858000"/>
              <a:gd name="connsiteX34" fmla="*/ 5503944 w 6105267"/>
              <a:gd name="connsiteY34" fmla="*/ 3123335 h 6858000"/>
              <a:gd name="connsiteX35" fmla="*/ 5525532 w 6105267"/>
              <a:gd name="connsiteY35" fmla="*/ 3258473 h 6858000"/>
              <a:gd name="connsiteX36" fmla="*/ 5589758 w 6105267"/>
              <a:gd name="connsiteY36" fmla="*/ 3453699 h 6858000"/>
              <a:gd name="connsiteX37" fmla="*/ 5596144 w 6105267"/>
              <a:gd name="connsiteY37" fmla="*/ 3534624 h 6858000"/>
              <a:gd name="connsiteX38" fmla="*/ 5597750 w 6105267"/>
              <a:gd name="connsiteY38" fmla="*/ 3534129 h 6858000"/>
              <a:gd name="connsiteX39" fmla="*/ 5618377 w 6105267"/>
              <a:gd name="connsiteY39" fmla="*/ 3588431 h 6858000"/>
              <a:gd name="connsiteX40" fmla="*/ 5655472 w 6105267"/>
              <a:gd name="connsiteY40" fmla="*/ 3678877 h 6858000"/>
              <a:gd name="connsiteX41" fmla="*/ 5683015 w 6105267"/>
              <a:gd name="connsiteY41" fmla="*/ 3762025 h 6858000"/>
              <a:gd name="connsiteX42" fmla="*/ 5696643 w 6105267"/>
              <a:gd name="connsiteY42" fmla="*/ 3773888 h 6858000"/>
              <a:gd name="connsiteX43" fmla="*/ 5768491 w 6105267"/>
              <a:gd name="connsiteY43" fmla="*/ 3914399 h 6858000"/>
              <a:gd name="connsiteX44" fmla="*/ 5793123 w 6105267"/>
              <a:gd name="connsiteY44" fmla="*/ 3969952 h 6858000"/>
              <a:gd name="connsiteX45" fmla="*/ 5808321 w 6105267"/>
              <a:gd name="connsiteY45" fmla="*/ 3988153 h 6858000"/>
              <a:gd name="connsiteX46" fmla="*/ 5825621 w 6105267"/>
              <a:gd name="connsiteY46" fmla="*/ 4015525 h 6858000"/>
              <a:gd name="connsiteX47" fmla="*/ 5860672 w 6105267"/>
              <a:gd name="connsiteY47" fmla="*/ 4061579 h 6858000"/>
              <a:gd name="connsiteX48" fmla="*/ 5894095 w 6105267"/>
              <a:gd name="connsiteY48" fmla="*/ 4128857 h 6858000"/>
              <a:gd name="connsiteX49" fmla="*/ 5903513 w 6105267"/>
              <a:gd name="connsiteY49" fmla="*/ 4187661 h 6858000"/>
              <a:gd name="connsiteX50" fmla="*/ 5949086 w 6105267"/>
              <a:gd name="connsiteY50" fmla="*/ 4366139 h 6858000"/>
              <a:gd name="connsiteX51" fmla="*/ 5949261 w 6105267"/>
              <a:gd name="connsiteY51" fmla="*/ 4449185 h 6858000"/>
              <a:gd name="connsiteX52" fmla="*/ 5961816 w 6105267"/>
              <a:gd name="connsiteY52" fmla="*/ 4494562 h 6858000"/>
              <a:gd name="connsiteX53" fmla="*/ 5998138 w 6105267"/>
              <a:gd name="connsiteY53" fmla="*/ 4697518 h 6858000"/>
              <a:gd name="connsiteX54" fmla="*/ 6007819 w 6105267"/>
              <a:gd name="connsiteY54" fmla="*/ 4858148 h 6858000"/>
              <a:gd name="connsiteX55" fmla="*/ 6007749 w 6105267"/>
              <a:gd name="connsiteY55" fmla="*/ 4964715 h 6858000"/>
              <a:gd name="connsiteX56" fmla="*/ 6005269 w 6105267"/>
              <a:gd name="connsiteY56" fmla="*/ 5150567 h 6858000"/>
              <a:gd name="connsiteX57" fmla="*/ 6001127 w 6105267"/>
              <a:gd name="connsiteY57" fmla="*/ 5164609 h 6858000"/>
              <a:gd name="connsiteX58" fmla="*/ 5998514 w 6105267"/>
              <a:gd name="connsiteY58" fmla="*/ 5189673 h 6858000"/>
              <a:gd name="connsiteX59" fmla="*/ 6018409 w 6105267"/>
              <a:gd name="connsiteY59" fmla="*/ 5227157 h 6858000"/>
              <a:gd name="connsiteX60" fmla="*/ 6036748 w 6105267"/>
              <a:gd name="connsiteY60" fmla="*/ 5322752 h 6858000"/>
              <a:gd name="connsiteX61" fmla="*/ 6037677 w 6105267"/>
              <a:gd name="connsiteY61" fmla="*/ 5354807 h 6858000"/>
              <a:gd name="connsiteX62" fmla="*/ 6053435 w 6105267"/>
              <a:gd name="connsiteY62" fmla="*/ 5387547 h 6858000"/>
              <a:gd name="connsiteX63" fmla="*/ 6068640 w 6105267"/>
              <a:gd name="connsiteY63" fmla="*/ 5474503 h 6858000"/>
              <a:gd name="connsiteX64" fmla="*/ 6080922 w 6105267"/>
              <a:gd name="connsiteY64" fmla="*/ 5561070 h 6858000"/>
              <a:gd name="connsiteX65" fmla="*/ 6096949 w 6105267"/>
              <a:gd name="connsiteY65" fmla="*/ 5648179 h 6858000"/>
              <a:gd name="connsiteX66" fmla="*/ 6096746 w 6105267"/>
              <a:gd name="connsiteY66" fmla="*/ 5862844 h 6858000"/>
              <a:gd name="connsiteX67" fmla="*/ 6045436 w 6105267"/>
              <a:gd name="connsiteY67" fmla="*/ 6124480 h 6858000"/>
              <a:gd name="connsiteX68" fmla="*/ 6030489 w 6105267"/>
              <a:gd name="connsiteY68" fmla="*/ 6317666 h 6858000"/>
              <a:gd name="connsiteX69" fmla="*/ 6007492 w 6105267"/>
              <a:gd name="connsiteY69" fmla="*/ 6440818 h 6858000"/>
              <a:gd name="connsiteX70" fmla="*/ 6009467 w 6105267"/>
              <a:gd name="connsiteY70" fmla="*/ 6487076 h 6858000"/>
              <a:gd name="connsiteX71" fmla="*/ 5995064 w 6105267"/>
              <a:gd name="connsiteY71" fmla="*/ 6540791 h 6858000"/>
              <a:gd name="connsiteX72" fmla="*/ 5986207 w 6105267"/>
              <a:gd name="connsiteY72" fmla="*/ 6695855 h 6858000"/>
              <a:gd name="connsiteX73" fmla="*/ 5979428 w 6105267"/>
              <a:gd name="connsiteY73" fmla="*/ 6754678 h 6858000"/>
              <a:gd name="connsiteX74" fmla="*/ 5984543 w 6105267"/>
              <a:gd name="connsiteY74" fmla="*/ 6811016 h 6858000"/>
              <a:gd name="connsiteX75" fmla="*/ 5979671 w 6105267"/>
              <a:gd name="connsiteY75" fmla="*/ 6858000 h 6858000"/>
              <a:gd name="connsiteX76" fmla="*/ 0 w 6105267"/>
              <a:gd name="connsiteY76" fmla="*/ 6858000 h 6858000"/>
              <a:gd name="connsiteX77" fmla="*/ 0 w 6105267"/>
              <a:gd name="connsiteY77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25621 w 6105267"/>
              <a:gd name="connsiteY45" fmla="*/ 4015525 h 6858000"/>
              <a:gd name="connsiteX46" fmla="*/ 5860672 w 6105267"/>
              <a:gd name="connsiteY46" fmla="*/ 4061579 h 6858000"/>
              <a:gd name="connsiteX47" fmla="*/ 5894095 w 6105267"/>
              <a:gd name="connsiteY47" fmla="*/ 4128857 h 6858000"/>
              <a:gd name="connsiteX48" fmla="*/ 5903513 w 6105267"/>
              <a:gd name="connsiteY48" fmla="*/ 4187661 h 6858000"/>
              <a:gd name="connsiteX49" fmla="*/ 5949086 w 6105267"/>
              <a:gd name="connsiteY49" fmla="*/ 4366139 h 6858000"/>
              <a:gd name="connsiteX50" fmla="*/ 5949261 w 6105267"/>
              <a:gd name="connsiteY50" fmla="*/ 4449185 h 6858000"/>
              <a:gd name="connsiteX51" fmla="*/ 5961816 w 6105267"/>
              <a:gd name="connsiteY51" fmla="*/ 4494562 h 6858000"/>
              <a:gd name="connsiteX52" fmla="*/ 5998138 w 6105267"/>
              <a:gd name="connsiteY52" fmla="*/ 4697518 h 6858000"/>
              <a:gd name="connsiteX53" fmla="*/ 6007819 w 6105267"/>
              <a:gd name="connsiteY53" fmla="*/ 4858148 h 6858000"/>
              <a:gd name="connsiteX54" fmla="*/ 6007749 w 6105267"/>
              <a:gd name="connsiteY54" fmla="*/ 4964715 h 6858000"/>
              <a:gd name="connsiteX55" fmla="*/ 6005269 w 6105267"/>
              <a:gd name="connsiteY55" fmla="*/ 5150567 h 6858000"/>
              <a:gd name="connsiteX56" fmla="*/ 6001127 w 6105267"/>
              <a:gd name="connsiteY56" fmla="*/ 5164609 h 6858000"/>
              <a:gd name="connsiteX57" fmla="*/ 5998514 w 6105267"/>
              <a:gd name="connsiteY57" fmla="*/ 5189673 h 6858000"/>
              <a:gd name="connsiteX58" fmla="*/ 6018409 w 6105267"/>
              <a:gd name="connsiteY58" fmla="*/ 5227157 h 6858000"/>
              <a:gd name="connsiteX59" fmla="*/ 6036748 w 6105267"/>
              <a:gd name="connsiteY59" fmla="*/ 5322752 h 6858000"/>
              <a:gd name="connsiteX60" fmla="*/ 6037677 w 6105267"/>
              <a:gd name="connsiteY60" fmla="*/ 5354807 h 6858000"/>
              <a:gd name="connsiteX61" fmla="*/ 6053435 w 6105267"/>
              <a:gd name="connsiteY61" fmla="*/ 5387547 h 6858000"/>
              <a:gd name="connsiteX62" fmla="*/ 6068640 w 6105267"/>
              <a:gd name="connsiteY62" fmla="*/ 5474503 h 6858000"/>
              <a:gd name="connsiteX63" fmla="*/ 6080922 w 6105267"/>
              <a:gd name="connsiteY63" fmla="*/ 5561070 h 6858000"/>
              <a:gd name="connsiteX64" fmla="*/ 6096949 w 6105267"/>
              <a:gd name="connsiteY64" fmla="*/ 5648179 h 6858000"/>
              <a:gd name="connsiteX65" fmla="*/ 6096746 w 6105267"/>
              <a:gd name="connsiteY65" fmla="*/ 5862844 h 6858000"/>
              <a:gd name="connsiteX66" fmla="*/ 6045436 w 6105267"/>
              <a:gd name="connsiteY66" fmla="*/ 6124480 h 6858000"/>
              <a:gd name="connsiteX67" fmla="*/ 6030489 w 6105267"/>
              <a:gd name="connsiteY67" fmla="*/ 6317666 h 6858000"/>
              <a:gd name="connsiteX68" fmla="*/ 6007492 w 6105267"/>
              <a:gd name="connsiteY68" fmla="*/ 6440818 h 6858000"/>
              <a:gd name="connsiteX69" fmla="*/ 6009467 w 6105267"/>
              <a:gd name="connsiteY69" fmla="*/ 6487076 h 6858000"/>
              <a:gd name="connsiteX70" fmla="*/ 5995064 w 6105267"/>
              <a:gd name="connsiteY70" fmla="*/ 6540791 h 6858000"/>
              <a:gd name="connsiteX71" fmla="*/ 5986207 w 6105267"/>
              <a:gd name="connsiteY71" fmla="*/ 6695855 h 6858000"/>
              <a:gd name="connsiteX72" fmla="*/ 5979428 w 6105267"/>
              <a:gd name="connsiteY72" fmla="*/ 6754678 h 6858000"/>
              <a:gd name="connsiteX73" fmla="*/ 5984543 w 6105267"/>
              <a:gd name="connsiteY73" fmla="*/ 6811016 h 6858000"/>
              <a:gd name="connsiteX74" fmla="*/ 5979671 w 6105267"/>
              <a:gd name="connsiteY74" fmla="*/ 6858000 h 6858000"/>
              <a:gd name="connsiteX75" fmla="*/ 0 w 6105267"/>
              <a:gd name="connsiteY75" fmla="*/ 6858000 h 6858000"/>
              <a:gd name="connsiteX76" fmla="*/ 0 w 6105267"/>
              <a:gd name="connsiteY76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18409 w 6105267"/>
              <a:gd name="connsiteY57" fmla="*/ 5227157 h 6858000"/>
              <a:gd name="connsiteX58" fmla="*/ 6036748 w 6105267"/>
              <a:gd name="connsiteY58" fmla="*/ 5322752 h 6858000"/>
              <a:gd name="connsiteX59" fmla="*/ 6037677 w 6105267"/>
              <a:gd name="connsiteY59" fmla="*/ 5354807 h 6858000"/>
              <a:gd name="connsiteX60" fmla="*/ 6053435 w 6105267"/>
              <a:gd name="connsiteY60" fmla="*/ 5387547 h 6858000"/>
              <a:gd name="connsiteX61" fmla="*/ 6068640 w 6105267"/>
              <a:gd name="connsiteY61" fmla="*/ 5474503 h 6858000"/>
              <a:gd name="connsiteX62" fmla="*/ 6080922 w 6105267"/>
              <a:gd name="connsiteY62" fmla="*/ 5561070 h 6858000"/>
              <a:gd name="connsiteX63" fmla="*/ 6096949 w 6105267"/>
              <a:gd name="connsiteY63" fmla="*/ 5648179 h 6858000"/>
              <a:gd name="connsiteX64" fmla="*/ 6096746 w 6105267"/>
              <a:gd name="connsiteY64" fmla="*/ 5862844 h 6858000"/>
              <a:gd name="connsiteX65" fmla="*/ 6045436 w 6105267"/>
              <a:gd name="connsiteY65" fmla="*/ 6124480 h 6858000"/>
              <a:gd name="connsiteX66" fmla="*/ 6030489 w 6105267"/>
              <a:gd name="connsiteY66" fmla="*/ 6317666 h 6858000"/>
              <a:gd name="connsiteX67" fmla="*/ 6007492 w 6105267"/>
              <a:gd name="connsiteY67" fmla="*/ 6440818 h 6858000"/>
              <a:gd name="connsiteX68" fmla="*/ 6009467 w 6105267"/>
              <a:gd name="connsiteY68" fmla="*/ 6487076 h 6858000"/>
              <a:gd name="connsiteX69" fmla="*/ 5995064 w 6105267"/>
              <a:gd name="connsiteY69" fmla="*/ 6540791 h 6858000"/>
              <a:gd name="connsiteX70" fmla="*/ 5986207 w 6105267"/>
              <a:gd name="connsiteY70" fmla="*/ 6695855 h 6858000"/>
              <a:gd name="connsiteX71" fmla="*/ 5979428 w 6105267"/>
              <a:gd name="connsiteY71" fmla="*/ 6754678 h 6858000"/>
              <a:gd name="connsiteX72" fmla="*/ 5984543 w 6105267"/>
              <a:gd name="connsiteY72" fmla="*/ 6811016 h 6858000"/>
              <a:gd name="connsiteX73" fmla="*/ 5979671 w 6105267"/>
              <a:gd name="connsiteY73" fmla="*/ 6858000 h 6858000"/>
              <a:gd name="connsiteX74" fmla="*/ 0 w 6105267"/>
              <a:gd name="connsiteY74" fmla="*/ 6858000 h 6858000"/>
              <a:gd name="connsiteX75" fmla="*/ 0 w 6105267"/>
              <a:gd name="connsiteY75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217308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2769 w 6105267"/>
              <a:gd name="connsiteY14" fmla="*/ 1269450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189234 w 6105267"/>
              <a:gd name="connsiteY13" fmla="*/ 1186352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696643 w 6105267"/>
              <a:gd name="connsiteY41" fmla="*/ 3773888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06168 w 6105267"/>
              <a:gd name="connsiteY41" fmla="*/ 3797701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57023 w 6105267"/>
              <a:gd name="connsiteY32" fmla="*/ 2858292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18377 w 6105267"/>
              <a:gd name="connsiteY38" fmla="*/ 3588431 h 6858000"/>
              <a:gd name="connsiteX39" fmla="*/ 5655472 w 6105267"/>
              <a:gd name="connsiteY39" fmla="*/ 3678877 h 6858000"/>
              <a:gd name="connsiteX40" fmla="*/ 5683015 w 6105267"/>
              <a:gd name="connsiteY40" fmla="*/ 3762025 h 6858000"/>
              <a:gd name="connsiteX41" fmla="*/ 5722836 w 6105267"/>
              <a:gd name="connsiteY41" fmla="*/ 3814370 h 6858000"/>
              <a:gd name="connsiteX42" fmla="*/ 5768491 w 6105267"/>
              <a:gd name="connsiteY42" fmla="*/ 3914399 h 6858000"/>
              <a:gd name="connsiteX43" fmla="*/ 5793123 w 6105267"/>
              <a:gd name="connsiteY43" fmla="*/ 3969952 h 6858000"/>
              <a:gd name="connsiteX44" fmla="*/ 5808321 w 6105267"/>
              <a:gd name="connsiteY44" fmla="*/ 3988153 h 6858000"/>
              <a:gd name="connsiteX45" fmla="*/ 5860672 w 6105267"/>
              <a:gd name="connsiteY45" fmla="*/ 4061579 h 6858000"/>
              <a:gd name="connsiteX46" fmla="*/ 5894095 w 6105267"/>
              <a:gd name="connsiteY46" fmla="*/ 4128857 h 6858000"/>
              <a:gd name="connsiteX47" fmla="*/ 5903513 w 6105267"/>
              <a:gd name="connsiteY47" fmla="*/ 4187661 h 6858000"/>
              <a:gd name="connsiteX48" fmla="*/ 5949086 w 6105267"/>
              <a:gd name="connsiteY48" fmla="*/ 4366139 h 6858000"/>
              <a:gd name="connsiteX49" fmla="*/ 5949261 w 6105267"/>
              <a:gd name="connsiteY49" fmla="*/ 4449185 h 6858000"/>
              <a:gd name="connsiteX50" fmla="*/ 5961816 w 6105267"/>
              <a:gd name="connsiteY50" fmla="*/ 4494562 h 6858000"/>
              <a:gd name="connsiteX51" fmla="*/ 5998138 w 6105267"/>
              <a:gd name="connsiteY51" fmla="*/ 4697518 h 6858000"/>
              <a:gd name="connsiteX52" fmla="*/ 6007819 w 6105267"/>
              <a:gd name="connsiteY52" fmla="*/ 4858148 h 6858000"/>
              <a:gd name="connsiteX53" fmla="*/ 6007749 w 6105267"/>
              <a:gd name="connsiteY53" fmla="*/ 4964715 h 6858000"/>
              <a:gd name="connsiteX54" fmla="*/ 6005269 w 6105267"/>
              <a:gd name="connsiteY54" fmla="*/ 5150567 h 6858000"/>
              <a:gd name="connsiteX55" fmla="*/ 6001127 w 6105267"/>
              <a:gd name="connsiteY55" fmla="*/ 5164609 h 6858000"/>
              <a:gd name="connsiteX56" fmla="*/ 5998514 w 6105267"/>
              <a:gd name="connsiteY56" fmla="*/ 5189673 h 6858000"/>
              <a:gd name="connsiteX57" fmla="*/ 6036748 w 6105267"/>
              <a:gd name="connsiteY57" fmla="*/ 5322752 h 6858000"/>
              <a:gd name="connsiteX58" fmla="*/ 6037677 w 6105267"/>
              <a:gd name="connsiteY58" fmla="*/ 5354807 h 6858000"/>
              <a:gd name="connsiteX59" fmla="*/ 6053435 w 6105267"/>
              <a:gd name="connsiteY59" fmla="*/ 5387547 h 6858000"/>
              <a:gd name="connsiteX60" fmla="*/ 6068640 w 6105267"/>
              <a:gd name="connsiteY60" fmla="*/ 5474503 h 6858000"/>
              <a:gd name="connsiteX61" fmla="*/ 6080922 w 6105267"/>
              <a:gd name="connsiteY61" fmla="*/ 5561070 h 6858000"/>
              <a:gd name="connsiteX62" fmla="*/ 6096949 w 6105267"/>
              <a:gd name="connsiteY62" fmla="*/ 5648179 h 6858000"/>
              <a:gd name="connsiteX63" fmla="*/ 6096746 w 6105267"/>
              <a:gd name="connsiteY63" fmla="*/ 5862844 h 6858000"/>
              <a:gd name="connsiteX64" fmla="*/ 6045436 w 6105267"/>
              <a:gd name="connsiteY64" fmla="*/ 6124480 h 6858000"/>
              <a:gd name="connsiteX65" fmla="*/ 6030489 w 6105267"/>
              <a:gd name="connsiteY65" fmla="*/ 6317666 h 6858000"/>
              <a:gd name="connsiteX66" fmla="*/ 6007492 w 6105267"/>
              <a:gd name="connsiteY66" fmla="*/ 6440818 h 6858000"/>
              <a:gd name="connsiteX67" fmla="*/ 6009467 w 6105267"/>
              <a:gd name="connsiteY67" fmla="*/ 6487076 h 6858000"/>
              <a:gd name="connsiteX68" fmla="*/ 5995064 w 6105267"/>
              <a:gd name="connsiteY68" fmla="*/ 6540791 h 6858000"/>
              <a:gd name="connsiteX69" fmla="*/ 5986207 w 6105267"/>
              <a:gd name="connsiteY69" fmla="*/ 6695855 h 6858000"/>
              <a:gd name="connsiteX70" fmla="*/ 5979428 w 6105267"/>
              <a:gd name="connsiteY70" fmla="*/ 6754678 h 6858000"/>
              <a:gd name="connsiteX71" fmla="*/ 5984543 w 6105267"/>
              <a:gd name="connsiteY71" fmla="*/ 6811016 h 6858000"/>
              <a:gd name="connsiteX72" fmla="*/ 5979671 w 6105267"/>
              <a:gd name="connsiteY72" fmla="*/ 6858000 h 6858000"/>
              <a:gd name="connsiteX73" fmla="*/ 0 w 6105267"/>
              <a:gd name="connsiteY73" fmla="*/ 6858000 h 6858000"/>
              <a:gd name="connsiteX74" fmla="*/ 0 w 6105267"/>
              <a:gd name="connsiteY74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55472 w 6105267"/>
              <a:gd name="connsiteY38" fmla="*/ 3678877 h 6858000"/>
              <a:gd name="connsiteX39" fmla="*/ 5683015 w 6105267"/>
              <a:gd name="connsiteY39" fmla="*/ 3762025 h 6858000"/>
              <a:gd name="connsiteX40" fmla="*/ 5722836 w 6105267"/>
              <a:gd name="connsiteY40" fmla="*/ 3814370 h 6858000"/>
              <a:gd name="connsiteX41" fmla="*/ 5768491 w 6105267"/>
              <a:gd name="connsiteY41" fmla="*/ 3914399 h 6858000"/>
              <a:gd name="connsiteX42" fmla="*/ 5793123 w 6105267"/>
              <a:gd name="connsiteY42" fmla="*/ 3969952 h 6858000"/>
              <a:gd name="connsiteX43" fmla="*/ 5808321 w 6105267"/>
              <a:gd name="connsiteY43" fmla="*/ 3988153 h 6858000"/>
              <a:gd name="connsiteX44" fmla="*/ 5860672 w 6105267"/>
              <a:gd name="connsiteY44" fmla="*/ 4061579 h 6858000"/>
              <a:gd name="connsiteX45" fmla="*/ 5894095 w 6105267"/>
              <a:gd name="connsiteY45" fmla="*/ 4128857 h 6858000"/>
              <a:gd name="connsiteX46" fmla="*/ 5903513 w 6105267"/>
              <a:gd name="connsiteY46" fmla="*/ 4187661 h 6858000"/>
              <a:gd name="connsiteX47" fmla="*/ 5949086 w 6105267"/>
              <a:gd name="connsiteY47" fmla="*/ 4366139 h 6858000"/>
              <a:gd name="connsiteX48" fmla="*/ 5949261 w 6105267"/>
              <a:gd name="connsiteY48" fmla="*/ 4449185 h 6858000"/>
              <a:gd name="connsiteX49" fmla="*/ 5961816 w 6105267"/>
              <a:gd name="connsiteY49" fmla="*/ 4494562 h 6858000"/>
              <a:gd name="connsiteX50" fmla="*/ 5998138 w 6105267"/>
              <a:gd name="connsiteY50" fmla="*/ 4697518 h 6858000"/>
              <a:gd name="connsiteX51" fmla="*/ 6007819 w 6105267"/>
              <a:gd name="connsiteY51" fmla="*/ 4858148 h 6858000"/>
              <a:gd name="connsiteX52" fmla="*/ 6007749 w 6105267"/>
              <a:gd name="connsiteY52" fmla="*/ 4964715 h 6858000"/>
              <a:gd name="connsiteX53" fmla="*/ 6005269 w 6105267"/>
              <a:gd name="connsiteY53" fmla="*/ 5150567 h 6858000"/>
              <a:gd name="connsiteX54" fmla="*/ 6001127 w 6105267"/>
              <a:gd name="connsiteY54" fmla="*/ 5164609 h 6858000"/>
              <a:gd name="connsiteX55" fmla="*/ 5998514 w 6105267"/>
              <a:gd name="connsiteY55" fmla="*/ 5189673 h 6858000"/>
              <a:gd name="connsiteX56" fmla="*/ 6036748 w 6105267"/>
              <a:gd name="connsiteY56" fmla="*/ 5322752 h 6858000"/>
              <a:gd name="connsiteX57" fmla="*/ 6037677 w 6105267"/>
              <a:gd name="connsiteY57" fmla="*/ 5354807 h 6858000"/>
              <a:gd name="connsiteX58" fmla="*/ 6053435 w 6105267"/>
              <a:gd name="connsiteY58" fmla="*/ 5387547 h 6858000"/>
              <a:gd name="connsiteX59" fmla="*/ 6068640 w 6105267"/>
              <a:gd name="connsiteY59" fmla="*/ 5474503 h 6858000"/>
              <a:gd name="connsiteX60" fmla="*/ 6080922 w 6105267"/>
              <a:gd name="connsiteY60" fmla="*/ 5561070 h 6858000"/>
              <a:gd name="connsiteX61" fmla="*/ 6096949 w 6105267"/>
              <a:gd name="connsiteY61" fmla="*/ 5648179 h 6858000"/>
              <a:gd name="connsiteX62" fmla="*/ 6096746 w 6105267"/>
              <a:gd name="connsiteY62" fmla="*/ 5862844 h 6858000"/>
              <a:gd name="connsiteX63" fmla="*/ 6045436 w 6105267"/>
              <a:gd name="connsiteY63" fmla="*/ 6124480 h 6858000"/>
              <a:gd name="connsiteX64" fmla="*/ 6030489 w 6105267"/>
              <a:gd name="connsiteY64" fmla="*/ 6317666 h 6858000"/>
              <a:gd name="connsiteX65" fmla="*/ 6007492 w 6105267"/>
              <a:gd name="connsiteY65" fmla="*/ 6440818 h 6858000"/>
              <a:gd name="connsiteX66" fmla="*/ 6009467 w 6105267"/>
              <a:gd name="connsiteY66" fmla="*/ 6487076 h 6858000"/>
              <a:gd name="connsiteX67" fmla="*/ 5995064 w 6105267"/>
              <a:gd name="connsiteY67" fmla="*/ 6540791 h 6858000"/>
              <a:gd name="connsiteX68" fmla="*/ 5986207 w 6105267"/>
              <a:gd name="connsiteY68" fmla="*/ 6695855 h 6858000"/>
              <a:gd name="connsiteX69" fmla="*/ 5979428 w 6105267"/>
              <a:gd name="connsiteY69" fmla="*/ 6754678 h 6858000"/>
              <a:gd name="connsiteX70" fmla="*/ 5984543 w 6105267"/>
              <a:gd name="connsiteY70" fmla="*/ 6811016 h 6858000"/>
              <a:gd name="connsiteX71" fmla="*/ 5979671 w 6105267"/>
              <a:gd name="connsiteY71" fmla="*/ 6858000 h 6858000"/>
              <a:gd name="connsiteX72" fmla="*/ 0 w 6105267"/>
              <a:gd name="connsiteY72" fmla="*/ 6858000 h 6858000"/>
              <a:gd name="connsiteX73" fmla="*/ 0 w 6105267"/>
              <a:gd name="connsiteY73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3412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6144 w 6105267"/>
              <a:gd name="connsiteY36" fmla="*/ 3534624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597750 w 6105267"/>
              <a:gd name="connsiteY37" fmla="*/ 3520805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30926 w 6105267"/>
              <a:gd name="connsiteY36" fmla="*/ 3564605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  <a:gd name="connsiteX0" fmla="*/ 0 w 6105267"/>
              <a:gd name="connsiteY0" fmla="*/ 0 h 6858000"/>
              <a:gd name="connsiteX1" fmla="*/ 4965888 w 6105267"/>
              <a:gd name="connsiteY1" fmla="*/ 0 h 6858000"/>
              <a:gd name="connsiteX2" fmla="*/ 4967767 w 6105267"/>
              <a:gd name="connsiteY2" fmla="*/ 7930 h 6858000"/>
              <a:gd name="connsiteX3" fmla="*/ 4979444 w 6105267"/>
              <a:gd name="connsiteY3" fmla="*/ 43921 h 6858000"/>
              <a:gd name="connsiteX4" fmla="*/ 5075458 w 6105267"/>
              <a:gd name="connsiteY4" fmla="*/ 264355 h 6858000"/>
              <a:gd name="connsiteX5" fmla="*/ 5081175 w 6105267"/>
              <a:gd name="connsiteY5" fmla="*/ 277448 h 6858000"/>
              <a:gd name="connsiteX6" fmla="*/ 5097011 w 6105267"/>
              <a:gd name="connsiteY6" fmla="*/ 355616 h 6858000"/>
              <a:gd name="connsiteX7" fmla="*/ 5153000 w 6105267"/>
              <a:gd name="connsiteY7" fmla="*/ 507134 h 6858000"/>
              <a:gd name="connsiteX8" fmla="*/ 5171282 w 6105267"/>
              <a:gd name="connsiteY8" fmla="*/ 602071 h 6858000"/>
              <a:gd name="connsiteX9" fmla="*/ 5189051 w 6105267"/>
              <a:gd name="connsiteY9" fmla="*/ 782518 h 6858000"/>
              <a:gd name="connsiteX10" fmla="*/ 5218707 w 6105267"/>
              <a:gd name="connsiteY10" fmla="*/ 886387 h 6858000"/>
              <a:gd name="connsiteX11" fmla="*/ 5221281 w 6105267"/>
              <a:gd name="connsiteY11" fmla="*/ 920873 h 6858000"/>
              <a:gd name="connsiteX12" fmla="*/ 5201018 w 6105267"/>
              <a:gd name="connsiteY12" fmla="*/ 1095027 h 6858000"/>
              <a:gd name="connsiteX13" fmla="*/ 5205902 w 6105267"/>
              <a:gd name="connsiteY13" fmla="*/ 1203021 h 6858000"/>
              <a:gd name="connsiteX14" fmla="*/ 5207532 w 6105267"/>
              <a:gd name="connsiteY14" fmla="*/ 1278975 h 6858000"/>
              <a:gd name="connsiteX15" fmla="*/ 5225968 w 6105267"/>
              <a:gd name="connsiteY15" fmla="*/ 1357994 h 6858000"/>
              <a:gd name="connsiteX16" fmla="*/ 5226675 w 6105267"/>
              <a:gd name="connsiteY16" fmla="*/ 1385685 h 6858000"/>
              <a:gd name="connsiteX17" fmla="*/ 5237226 w 6105267"/>
              <a:gd name="connsiteY17" fmla="*/ 1441327 h 6858000"/>
              <a:gd name="connsiteX18" fmla="*/ 5255653 w 6105267"/>
              <a:gd name="connsiteY18" fmla="*/ 1524712 h 6858000"/>
              <a:gd name="connsiteX19" fmla="*/ 5263491 w 6105267"/>
              <a:gd name="connsiteY19" fmla="*/ 1642938 h 6858000"/>
              <a:gd name="connsiteX20" fmla="*/ 5256552 w 6105267"/>
              <a:gd name="connsiteY20" fmla="*/ 1672509 h 6858000"/>
              <a:gd name="connsiteX21" fmla="*/ 5264549 w 6105267"/>
              <a:gd name="connsiteY21" fmla="*/ 1837572 h 6858000"/>
              <a:gd name="connsiteX22" fmla="*/ 5255696 w 6105267"/>
              <a:gd name="connsiteY22" fmla="*/ 1953770 h 6858000"/>
              <a:gd name="connsiteX23" fmla="*/ 5252592 w 6105267"/>
              <a:gd name="connsiteY23" fmla="*/ 2092210 h 6858000"/>
              <a:gd name="connsiteX24" fmla="*/ 5257248 w 6105267"/>
              <a:gd name="connsiteY24" fmla="*/ 2203922 h 6858000"/>
              <a:gd name="connsiteX25" fmla="*/ 5262551 w 6105267"/>
              <a:gd name="connsiteY25" fmla="*/ 2288050 h 6858000"/>
              <a:gd name="connsiteX26" fmla="*/ 5293877 w 6105267"/>
              <a:gd name="connsiteY26" fmla="*/ 2368649 h 6858000"/>
              <a:gd name="connsiteX27" fmla="*/ 5311338 w 6105267"/>
              <a:gd name="connsiteY27" fmla="*/ 2404034 h 6858000"/>
              <a:gd name="connsiteX28" fmla="*/ 5338366 w 6105267"/>
              <a:gd name="connsiteY28" fmla="*/ 2465052 h 6858000"/>
              <a:gd name="connsiteX29" fmla="*/ 5371263 w 6105267"/>
              <a:gd name="connsiteY29" fmla="*/ 2586413 h 6858000"/>
              <a:gd name="connsiteX30" fmla="*/ 5407503 w 6105267"/>
              <a:gd name="connsiteY30" fmla="*/ 2786290 h 6858000"/>
              <a:gd name="connsiteX31" fmla="*/ 5407356 w 6105267"/>
              <a:gd name="connsiteY31" fmla="*/ 2787545 h 6858000"/>
              <a:gd name="connsiteX32" fmla="*/ 5448870 w 6105267"/>
              <a:gd name="connsiteY32" fmla="*/ 2838305 h 6858000"/>
              <a:gd name="connsiteX33" fmla="*/ 5503944 w 6105267"/>
              <a:gd name="connsiteY33" fmla="*/ 3123335 h 6858000"/>
              <a:gd name="connsiteX34" fmla="*/ 5525532 w 6105267"/>
              <a:gd name="connsiteY34" fmla="*/ 3258473 h 6858000"/>
              <a:gd name="connsiteX35" fmla="*/ 5589758 w 6105267"/>
              <a:gd name="connsiteY35" fmla="*/ 3453699 h 6858000"/>
              <a:gd name="connsiteX36" fmla="*/ 5592069 w 6105267"/>
              <a:gd name="connsiteY36" fmla="*/ 3514638 h 6858000"/>
              <a:gd name="connsiteX37" fmla="*/ 5614055 w 6105267"/>
              <a:gd name="connsiteY37" fmla="*/ 3560779 h 6858000"/>
              <a:gd name="connsiteX38" fmla="*/ 5683015 w 6105267"/>
              <a:gd name="connsiteY38" fmla="*/ 3762025 h 6858000"/>
              <a:gd name="connsiteX39" fmla="*/ 5722836 w 6105267"/>
              <a:gd name="connsiteY39" fmla="*/ 3814370 h 6858000"/>
              <a:gd name="connsiteX40" fmla="*/ 5768491 w 6105267"/>
              <a:gd name="connsiteY40" fmla="*/ 3914399 h 6858000"/>
              <a:gd name="connsiteX41" fmla="*/ 5793123 w 6105267"/>
              <a:gd name="connsiteY41" fmla="*/ 3969952 h 6858000"/>
              <a:gd name="connsiteX42" fmla="*/ 5808321 w 6105267"/>
              <a:gd name="connsiteY42" fmla="*/ 3988153 h 6858000"/>
              <a:gd name="connsiteX43" fmla="*/ 5860672 w 6105267"/>
              <a:gd name="connsiteY43" fmla="*/ 4061579 h 6858000"/>
              <a:gd name="connsiteX44" fmla="*/ 5894095 w 6105267"/>
              <a:gd name="connsiteY44" fmla="*/ 4128857 h 6858000"/>
              <a:gd name="connsiteX45" fmla="*/ 5903513 w 6105267"/>
              <a:gd name="connsiteY45" fmla="*/ 4187661 h 6858000"/>
              <a:gd name="connsiteX46" fmla="*/ 5949086 w 6105267"/>
              <a:gd name="connsiteY46" fmla="*/ 4366139 h 6858000"/>
              <a:gd name="connsiteX47" fmla="*/ 5949261 w 6105267"/>
              <a:gd name="connsiteY47" fmla="*/ 4449185 h 6858000"/>
              <a:gd name="connsiteX48" fmla="*/ 5961816 w 6105267"/>
              <a:gd name="connsiteY48" fmla="*/ 4494562 h 6858000"/>
              <a:gd name="connsiteX49" fmla="*/ 5998138 w 6105267"/>
              <a:gd name="connsiteY49" fmla="*/ 4697518 h 6858000"/>
              <a:gd name="connsiteX50" fmla="*/ 6007819 w 6105267"/>
              <a:gd name="connsiteY50" fmla="*/ 4858148 h 6858000"/>
              <a:gd name="connsiteX51" fmla="*/ 6007749 w 6105267"/>
              <a:gd name="connsiteY51" fmla="*/ 4964715 h 6858000"/>
              <a:gd name="connsiteX52" fmla="*/ 6005269 w 6105267"/>
              <a:gd name="connsiteY52" fmla="*/ 5150567 h 6858000"/>
              <a:gd name="connsiteX53" fmla="*/ 6001127 w 6105267"/>
              <a:gd name="connsiteY53" fmla="*/ 5164609 h 6858000"/>
              <a:gd name="connsiteX54" fmla="*/ 5998514 w 6105267"/>
              <a:gd name="connsiteY54" fmla="*/ 5189673 h 6858000"/>
              <a:gd name="connsiteX55" fmla="*/ 6036748 w 6105267"/>
              <a:gd name="connsiteY55" fmla="*/ 5322752 h 6858000"/>
              <a:gd name="connsiteX56" fmla="*/ 6037677 w 6105267"/>
              <a:gd name="connsiteY56" fmla="*/ 5354807 h 6858000"/>
              <a:gd name="connsiteX57" fmla="*/ 6053435 w 6105267"/>
              <a:gd name="connsiteY57" fmla="*/ 5387547 h 6858000"/>
              <a:gd name="connsiteX58" fmla="*/ 6068640 w 6105267"/>
              <a:gd name="connsiteY58" fmla="*/ 5474503 h 6858000"/>
              <a:gd name="connsiteX59" fmla="*/ 6080922 w 6105267"/>
              <a:gd name="connsiteY59" fmla="*/ 5561070 h 6858000"/>
              <a:gd name="connsiteX60" fmla="*/ 6096949 w 6105267"/>
              <a:gd name="connsiteY60" fmla="*/ 5648179 h 6858000"/>
              <a:gd name="connsiteX61" fmla="*/ 6096746 w 6105267"/>
              <a:gd name="connsiteY61" fmla="*/ 5862844 h 6858000"/>
              <a:gd name="connsiteX62" fmla="*/ 6045436 w 6105267"/>
              <a:gd name="connsiteY62" fmla="*/ 6124480 h 6858000"/>
              <a:gd name="connsiteX63" fmla="*/ 6030489 w 6105267"/>
              <a:gd name="connsiteY63" fmla="*/ 6317666 h 6858000"/>
              <a:gd name="connsiteX64" fmla="*/ 6007492 w 6105267"/>
              <a:gd name="connsiteY64" fmla="*/ 6440818 h 6858000"/>
              <a:gd name="connsiteX65" fmla="*/ 6009467 w 6105267"/>
              <a:gd name="connsiteY65" fmla="*/ 6487076 h 6858000"/>
              <a:gd name="connsiteX66" fmla="*/ 5995064 w 6105267"/>
              <a:gd name="connsiteY66" fmla="*/ 6540791 h 6858000"/>
              <a:gd name="connsiteX67" fmla="*/ 5986207 w 6105267"/>
              <a:gd name="connsiteY67" fmla="*/ 6695855 h 6858000"/>
              <a:gd name="connsiteX68" fmla="*/ 5979428 w 6105267"/>
              <a:gd name="connsiteY68" fmla="*/ 6754678 h 6858000"/>
              <a:gd name="connsiteX69" fmla="*/ 5984543 w 6105267"/>
              <a:gd name="connsiteY69" fmla="*/ 6811016 h 6858000"/>
              <a:gd name="connsiteX70" fmla="*/ 5979671 w 6105267"/>
              <a:gd name="connsiteY70" fmla="*/ 6858000 h 6858000"/>
              <a:gd name="connsiteX71" fmla="*/ 0 w 6105267"/>
              <a:gd name="connsiteY71" fmla="*/ 6858000 h 6858000"/>
              <a:gd name="connsiteX72" fmla="*/ 0 w 6105267"/>
              <a:gd name="connsiteY7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05267" h="6858000">
                <a:moveTo>
                  <a:pt x="0" y="0"/>
                </a:moveTo>
                <a:lnTo>
                  <a:pt x="4965888" y="0"/>
                </a:lnTo>
                <a:lnTo>
                  <a:pt x="4967767" y="7930"/>
                </a:lnTo>
                <a:cubicBezTo>
                  <a:pt x="4971201" y="21562"/>
                  <a:pt x="4974810" y="33728"/>
                  <a:pt x="4979444" y="43921"/>
                </a:cubicBezTo>
                <a:cubicBezTo>
                  <a:pt x="5002155" y="108089"/>
                  <a:pt x="5039453" y="125421"/>
                  <a:pt x="5075458" y="264355"/>
                </a:cubicBezTo>
                <a:cubicBezTo>
                  <a:pt x="5080172" y="263373"/>
                  <a:pt x="5084375" y="273006"/>
                  <a:pt x="5081175" y="277448"/>
                </a:cubicBezTo>
                <a:cubicBezTo>
                  <a:pt x="5078869" y="356637"/>
                  <a:pt x="5109899" y="337879"/>
                  <a:pt x="5097011" y="355616"/>
                </a:cubicBezTo>
                <a:cubicBezTo>
                  <a:pt x="5108982" y="393897"/>
                  <a:pt x="5123954" y="442245"/>
                  <a:pt x="5153000" y="507134"/>
                </a:cubicBezTo>
                <a:cubicBezTo>
                  <a:pt x="5159130" y="542272"/>
                  <a:pt x="5172528" y="570912"/>
                  <a:pt x="5171282" y="602071"/>
                </a:cubicBezTo>
                <a:cubicBezTo>
                  <a:pt x="5177290" y="647968"/>
                  <a:pt x="5183528" y="639882"/>
                  <a:pt x="5189051" y="782518"/>
                </a:cubicBezTo>
                <a:cubicBezTo>
                  <a:pt x="5196533" y="819747"/>
                  <a:pt x="5211748" y="856581"/>
                  <a:pt x="5218707" y="886387"/>
                </a:cubicBezTo>
                <a:cubicBezTo>
                  <a:pt x="5222103" y="910651"/>
                  <a:pt x="5224626" y="881734"/>
                  <a:pt x="5221281" y="920873"/>
                </a:cubicBezTo>
                <a:cubicBezTo>
                  <a:pt x="5216226" y="962348"/>
                  <a:pt x="5227328" y="1047212"/>
                  <a:pt x="5201018" y="1095027"/>
                </a:cubicBezTo>
                <a:cubicBezTo>
                  <a:pt x="5195677" y="1140464"/>
                  <a:pt x="5205610" y="1173951"/>
                  <a:pt x="5205902" y="1203021"/>
                </a:cubicBezTo>
                <a:cubicBezTo>
                  <a:pt x="5207939" y="1240877"/>
                  <a:pt x="5220231" y="1264849"/>
                  <a:pt x="5207532" y="1278975"/>
                </a:cubicBezTo>
                <a:cubicBezTo>
                  <a:pt x="5213654" y="1306391"/>
                  <a:pt x="5220794" y="1339415"/>
                  <a:pt x="5225968" y="1357994"/>
                </a:cubicBezTo>
                <a:cubicBezTo>
                  <a:pt x="5235560" y="1363307"/>
                  <a:pt x="5224941" y="1377158"/>
                  <a:pt x="5226675" y="1385685"/>
                </a:cubicBezTo>
                <a:cubicBezTo>
                  <a:pt x="5235522" y="1394562"/>
                  <a:pt x="5242140" y="1429309"/>
                  <a:pt x="5237226" y="1441327"/>
                </a:cubicBezTo>
                <a:lnTo>
                  <a:pt x="5255653" y="1524712"/>
                </a:lnTo>
                <a:lnTo>
                  <a:pt x="5263491" y="1642938"/>
                </a:lnTo>
                <a:cubicBezTo>
                  <a:pt x="5233312" y="1645260"/>
                  <a:pt x="5283758" y="1680689"/>
                  <a:pt x="5256552" y="1672509"/>
                </a:cubicBezTo>
                <a:cubicBezTo>
                  <a:pt x="5263439" y="1704194"/>
                  <a:pt x="5241186" y="1762238"/>
                  <a:pt x="5264549" y="1837572"/>
                </a:cubicBezTo>
                <a:cubicBezTo>
                  <a:pt x="5255047" y="1894025"/>
                  <a:pt x="5279958" y="1903508"/>
                  <a:pt x="5255696" y="1953770"/>
                </a:cubicBezTo>
                <a:cubicBezTo>
                  <a:pt x="5254497" y="2018939"/>
                  <a:pt x="5251158" y="2034824"/>
                  <a:pt x="5252592" y="2092210"/>
                </a:cubicBezTo>
                <a:cubicBezTo>
                  <a:pt x="5251660" y="2141443"/>
                  <a:pt x="5257478" y="2177466"/>
                  <a:pt x="5257248" y="2203922"/>
                </a:cubicBezTo>
                <a:lnTo>
                  <a:pt x="5262551" y="2288050"/>
                </a:lnTo>
                <a:cubicBezTo>
                  <a:pt x="5267437" y="2336348"/>
                  <a:pt x="5279466" y="2334639"/>
                  <a:pt x="5293877" y="2368649"/>
                </a:cubicBezTo>
                <a:lnTo>
                  <a:pt x="5311338" y="2404034"/>
                </a:lnTo>
                <a:cubicBezTo>
                  <a:pt x="5310997" y="2405674"/>
                  <a:pt x="5338704" y="2463412"/>
                  <a:pt x="5338366" y="2465052"/>
                </a:cubicBezTo>
                <a:cubicBezTo>
                  <a:pt x="5342744" y="2497318"/>
                  <a:pt x="5359740" y="2532873"/>
                  <a:pt x="5371263" y="2586413"/>
                </a:cubicBezTo>
                <a:cubicBezTo>
                  <a:pt x="5361911" y="2605414"/>
                  <a:pt x="5395423" y="2719664"/>
                  <a:pt x="5407503" y="2786290"/>
                </a:cubicBezTo>
                <a:cubicBezTo>
                  <a:pt x="5407454" y="2786708"/>
                  <a:pt x="5407404" y="2787125"/>
                  <a:pt x="5407356" y="2787545"/>
                </a:cubicBezTo>
                <a:cubicBezTo>
                  <a:pt x="5433437" y="2813691"/>
                  <a:pt x="5432314" y="2814723"/>
                  <a:pt x="5448870" y="2838305"/>
                </a:cubicBezTo>
                <a:cubicBezTo>
                  <a:pt x="5464968" y="2894270"/>
                  <a:pt x="5454425" y="2918525"/>
                  <a:pt x="5503944" y="3123335"/>
                </a:cubicBezTo>
                <a:cubicBezTo>
                  <a:pt x="5512347" y="3181628"/>
                  <a:pt x="5512245" y="3208390"/>
                  <a:pt x="5525532" y="3258473"/>
                </a:cubicBezTo>
                <a:cubicBezTo>
                  <a:pt x="5539834" y="3322326"/>
                  <a:pt x="5576402" y="3407674"/>
                  <a:pt x="5589758" y="3453699"/>
                </a:cubicBezTo>
                <a:cubicBezTo>
                  <a:pt x="5570147" y="3490668"/>
                  <a:pt x="5591299" y="3454351"/>
                  <a:pt x="5592069" y="3514638"/>
                </a:cubicBezTo>
                <a:lnTo>
                  <a:pt x="5614055" y="3560779"/>
                </a:lnTo>
                <a:cubicBezTo>
                  <a:pt x="5642477" y="3636744"/>
                  <a:pt x="5634212" y="3552814"/>
                  <a:pt x="5683015" y="3762025"/>
                </a:cubicBezTo>
                <a:cubicBezTo>
                  <a:pt x="5687021" y="3766429"/>
                  <a:pt x="5717920" y="3810691"/>
                  <a:pt x="5722836" y="3814370"/>
                </a:cubicBezTo>
                <a:lnTo>
                  <a:pt x="5768491" y="3914399"/>
                </a:lnTo>
                <a:cubicBezTo>
                  <a:pt x="5768399" y="3927909"/>
                  <a:pt x="5782052" y="3965459"/>
                  <a:pt x="5793123" y="3969952"/>
                </a:cubicBezTo>
                <a:cubicBezTo>
                  <a:pt x="5797717" y="3977244"/>
                  <a:pt x="5797864" y="3987352"/>
                  <a:pt x="5808321" y="3988153"/>
                </a:cubicBezTo>
                <a:cubicBezTo>
                  <a:pt x="5819579" y="4003424"/>
                  <a:pt x="5841613" y="4014315"/>
                  <a:pt x="5860672" y="4061579"/>
                </a:cubicBezTo>
                <a:cubicBezTo>
                  <a:pt x="5872084" y="4080468"/>
                  <a:pt x="5865523" y="4095937"/>
                  <a:pt x="5894095" y="4128857"/>
                </a:cubicBezTo>
                <a:lnTo>
                  <a:pt x="5903513" y="4187661"/>
                </a:lnTo>
                <a:cubicBezTo>
                  <a:pt x="5912281" y="4237527"/>
                  <a:pt x="5929555" y="4191583"/>
                  <a:pt x="5949086" y="4366139"/>
                </a:cubicBezTo>
                <a:cubicBezTo>
                  <a:pt x="5948498" y="4373973"/>
                  <a:pt x="5947179" y="4442831"/>
                  <a:pt x="5949261" y="4449185"/>
                </a:cubicBezTo>
                <a:lnTo>
                  <a:pt x="5961816" y="4494562"/>
                </a:lnTo>
                <a:cubicBezTo>
                  <a:pt x="5969962" y="4535951"/>
                  <a:pt x="5978352" y="4666880"/>
                  <a:pt x="5998138" y="4697518"/>
                </a:cubicBezTo>
                <a:cubicBezTo>
                  <a:pt x="6005688" y="4743028"/>
                  <a:pt x="6006217" y="4813615"/>
                  <a:pt x="6007819" y="4858148"/>
                </a:cubicBezTo>
                <a:cubicBezTo>
                  <a:pt x="6006852" y="4913684"/>
                  <a:pt x="6011369" y="4918877"/>
                  <a:pt x="6007749" y="4964715"/>
                </a:cubicBezTo>
                <a:cubicBezTo>
                  <a:pt x="6006922" y="5026666"/>
                  <a:pt x="6006096" y="5088616"/>
                  <a:pt x="6005269" y="5150567"/>
                </a:cubicBezTo>
                <a:lnTo>
                  <a:pt x="6001127" y="5164609"/>
                </a:lnTo>
                <a:lnTo>
                  <a:pt x="5998514" y="5189673"/>
                </a:lnTo>
                <a:lnTo>
                  <a:pt x="6036748" y="5322752"/>
                </a:lnTo>
                <a:cubicBezTo>
                  <a:pt x="6037058" y="5333437"/>
                  <a:pt x="6037367" y="5344122"/>
                  <a:pt x="6037677" y="5354807"/>
                </a:cubicBezTo>
                <a:lnTo>
                  <a:pt x="6053435" y="5387547"/>
                </a:lnTo>
                <a:cubicBezTo>
                  <a:pt x="6058595" y="5407496"/>
                  <a:pt x="6064059" y="5445583"/>
                  <a:pt x="6068640" y="5474503"/>
                </a:cubicBezTo>
                <a:cubicBezTo>
                  <a:pt x="6065387" y="5502156"/>
                  <a:pt x="6077015" y="5529097"/>
                  <a:pt x="6080922" y="5561070"/>
                </a:cubicBezTo>
                <a:cubicBezTo>
                  <a:pt x="6069952" y="5593856"/>
                  <a:pt x="6092872" y="5614018"/>
                  <a:pt x="6096949" y="5648179"/>
                </a:cubicBezTo>
                <a:cubicBezTo>
                  <a:pt x="6121811" y="5715144"/>
                  <a:pt x="6081535" y="5799438"/>
                  <a:pt x="6096746" y="5862844"/>
                </a:cubicBezTo>
                <a:cubicBezTo>
                  <a:pt x="6088161" y="5942227"/>
                  <a:pt x="6066798" y="6084395"/>
                  <a:pt x="6045436" y="6124480"/>
                </a:cubicBezTo>
                <a:cubicBezTo>
                  <a:pt x="6035300" y="6187952"/>
                  <a:pt x="6042671" y="6255420"/>
                  <a:pt x="6030489" y="6317666"/>
                </a:cubicBezTo>
                <a:cubicBezTo>
                  <a:pt x="5997800" y="6359855"/>
                  <a:pt x="6026490" y="6389009"/>
                  <a:pt x="6007492" y="6440818"/>
                </a:cubicBezTo>
                <a:cubicBezTo>
                  <a:pt x="6032870" y="6477306"/>
                  <a:pt x="6007936" y="6454949"/>
                  <a:pt x="6009467" y="6487076"/>
                </a:cubicBezTo>
                <a:cubicBezTo>
                  <a:pt x="6007396" y="6503737"/>
                  <a:pt x="5997257" y="6531311"/>
                  <a:pt x="5995064" y="6540791"/>
                </a:cubicBezTo>
                <a:lnTo>
                  <a:pt x="5986207" y="6695855"/>
                </a:lnTo>
                <a:cubicBezTo>
                  <a:pt x="5979276" y="6706164"/>
                  <a:pt x="5972094" y="6743953"/>
                  <a:pt x="5979428" y="6754678"/>
                </a:cubicBezTo>
                <a:cubicBezTo>
                  <a:pt x="5979151" y="6773871"/>
                  <a:pt x="5984503" y="6793796"/>
                  <a:pt x="5984543" y="6811016"/>
                </a:cubicBezTo>
                <a:cubicBezTo>
                  <a:pt x="5983922" y="6824242"/>
                  <a:pt x="6007010" y="6838446"/>
                  <a:pt x="59796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CB9888-F436-CB8A-5AC5-A379F933D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5399"/>
            <a:ext cx="5932714" cy="3258457"/>
          </a:xfrm>
        </p:spPr>
        <p:txBody>
          <a:bodyPr anchor="t">
            <a:normAutofit/>
          </a:bodyPr>
          <a:lstStyle/>
          <a:p>
            <a:r>
              <a:rPr lang="cs-CZ" sz="4000" dirty="0"/>
              <a:t>Difúze barviva ve studené a horké vodě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4C094C-8F0D-D5FC-6285-4B93BE276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254101"/>
            <a:ext cx="3886200" cy="90351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Fyzikální pokus 20.10.2023</a:t>
            </a:r>
          </a:p>
        </p:txBody>
      </p:sp>
      <p:pic>
        <p:nvPicPr>
          <p:cNvPr id="7" name="Jim Yosef - Firefly">
            <a:hlinkClick r:id="" action="ppaction://media"/>
            <a:extLst>
              <a:ext uri="{FF2B5EF4-FFF2-40B4-BE49-F238E27FC236}">
                <a16:creationId xmlns:a16="http://schemas.microsoft.com/office/drawing/2014/main" id="{7D71C7A0-5900-5D76-E57D-DAEBCF5FD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2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5E2B0-FF1F-2C3A-9509-1595DB28D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9389706" cy="2749842"/>
          </a:xfrm>
        </p:spPr>
        <p:txBody>
          <a:bodyPr>
            <a:noAutofit/>
          </a:bodyPr>
          <a:lstStyle/>
          <a:p>
            <a:pPr algn="ctr"/>
            <a:r>
              <a:rPr lang="cs-CZ" sz="7200" dirty="0"/>
              <a:t>Děkuji za pozornost </a:t>
            </a:r>
            <a:br>
              <a:rPr lang="cs-CZ" sz="7200" dirty="0"/>
            </a:br>
            <a:r>
              <a:rPr lang="cs-CZ" sz="7200" dirty="0"/>
              <a:t>Tomáš Horník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FD7DE-134A-6E4C-A453-98CC67787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62948" y="5388754"/>
            <a:ext cx="12207551" cy="1375940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20.10.2023</a:t>
            </a:r>
          </a:p>
        </p:txBody>
      </p:sp>
    </p:spTree>
    <p:extLst>
      <p:ext uri="{BB962C8B-B14F-4D97-AF65-F5344CB8AC3E}">
        <p14:creationId xmlns:p14="http://schemas.microsoft.com/office/powerpoint/2010/main" val="418517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33CE96-7CBC-47F1-AA9E-1C0149040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1D699A-DF55-40A0-808D-D091417F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829"/>
            <a:ext cx="9288370" cy="2276958"/>
          </a:xfrm>
          <a:custGeom>
            <a:avLst/>
            <a:gdLst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657092 w 9288370"/>
              <a:gd name="connsiteY3" fmla="*/ 158250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49966 w 9288370"/>
              <a:gd name="connsiteY2" fmla="*/ 1724867 h 1858154"/>
              <a:gd name="connsiteX3" fmla="*/ 657092 w 9288370"/>
              <a:gd name="connsiteY3" fmla="*/ 158250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49966 w 9288370"/>
              <a:gd name="connsiteY2" fmla="*/ 1724867 h 1858154"/>
              <a:gd name="connsiteX3" fmla="*/ 558534 w 9288370"/>
              <a:gd name="connsiteY3" fmla="*/ 1637261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49966 w 9288370"/>
              <a:gd name="connsiteY2" fmla="*/ 1724867 h 1858154"/>
              <a:gd name="connsiteX3" fmla="*/ 558534 w 9288370"/>
              <a:gd name="connsiteY3" fmla="*/ 1637261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249966 w 9288370"/>
              <a:gd name="connsiteY2" fmla="*/ 1724867 h 1858154"/>
              <a:gd name="connsiteX3" fmla="*/ 558534 w 9288370"/>
              <a:gd name="connsiteY3" fmla="*/ 1637261 h 1858154"/>
              <a:gd name="connsiteX4" fmla="*/ 763550 w 9288370"/>
              <a:gd name="connsiteY4" fmla="*/ 1533445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288370" h="1858154">
                <a:moveTo>
                  <a:pt x="0" y="1858154"/>
                </a:moveTo>
                <a:lnTo>
                  <a:pt x="1049" y="1857909"/>
                </a:lnTo>
                <a:cubicBezTo>
                  <a:pt x="74675" y="1831386"/>
                  <a:pt x="98074" y="1825724"/>
                  <a:pt x="249966" y="1724867"/>
                </a:cubicBezTo>
                <a:cubicBezTo>
                  <a:pt x="388509" y="1671667"/>
                  <a:pt x="451632" y="1707071"/>
                  <a:pt x="558534" y="1637261"/>
                </a:cubicBezTo>
                <a:cubicBezTo>
                  <a:pt x="604971" y="1631857"/>
                  <a:pt x="689284" y="1553149"/>
                  <a:pt x="763550" y="1533445"/>
                </a:cubicBezTo>
                <a:cubicBezTo>
                  <a:pt x="822611" y="1530638"/>
                  <a:pt x="1097347" y="1540789"/>
                  <a:pt x="1186668" y="1521861"/>
                </a:cubicBezTo>
                <a:lnTo>
                  <a:pt x="1456865" y="1510292"/>
                </a:lnTo>
                <a:lnTo>
                  <a:pt x="1463005" y="1511279"/>
                </a:lnTo>
                <a:lnTo>
                  <a:pt x="1604999" y="1513599"/>
                </a:lnTo>
                <a:lnTo>
                  <a:pt x="1717911" y="1497764"/>
                </a:lnTo>
                <a:cubicBezTo>
                  <a:pt x="1743422" y="1488490"/>
                  <a:pt x="1730257" y="1478974"/>
                  <a:pt x="1794234" y="1464331"/>
                </a:cubicBezTo>
                <a:cubicBezTo>
                  <a:pt x="1842539" y="1428781"/>
                  <a:pt x="1920661" y="1445458"/>
                  <a:pt x="2101780" y="1409907"/>
                </a:cubicBezTo>
                <a:cubicBezTo>
                  <a:pt x="2138594" y="1385934"/>
                  <a:pt x="2193900" y="1407074"/>
                  <a:pt x="2244830" y="1388540"/>
                </a:cubicBezTo>
                <a:cubicBezTo>
                  <a:pt x="2310706" y="1379336"/>
                  <a:pt x="2366733" y="1379060"/>
                  <a:pt x="2428648" y="1372736"/>
                </a:cubicBezTo>
                <a:cubicBezTo>
                  <a:pt x="2495490" y="1364975"/>
                  <a:pt x="2599421" y="1346234"/>
                  <a:pt x="2645882" y="1341971"/>
                </a:cubicBezTo>
                <a:cubicBezTo>
                  <a:pt x="2670920" y="1340537"/>
                  <a:pt x="2669117" y="1348484"/>
                  <a:pt x="2707413" y="1347156"/>
                </a:cubicBezTo>
                <a:cubicBezTo>
                  <a:pt x="2743721" y="1324535"/>
                  <a:pt x="2798213" y="1353269"/>
                  <a:pt x="2843134" y="1323561"/>
                </a:cubicBezTo>
                <a:cubicBezTo>
                  <a:pt x="2859865" y="1315298"/>
                  <a:pt x="2912970" y="1306041"/>
                  <a:pt x="2923804" y="1314224"/>
                </a:cubicBezTo>
                <a:cubicBezTo>
                  <a:pt x="2935040" y="1314339"/>
                  <a:pt x="2947659" y="1308371"/>
                  <a:pt x="2953618" y="1318186"/>
                </a:cubicBezTo>
                <a:cubicBezTo>
                  <a:pt x="2963089" y="1329568"/>
                  <a:pt x="3000111" y="1302355"/>
                  <a:pt x="2995816" y="1318670"/>
                </a:cubicBezTo>
                <a:cubicBezTo>
                  <a:pt x="3062330" y="1309669"/>
                  <a:pt x="3244113" y="1294731"/>
                  <a:pt x="3352700" y="1264183"/>
                </a:cubicBezTo>
                <a:lnTo>
                  <a:pt x="3444611" y="1236739"/>
                </a:lnTo>
                <a:cubicBezTo>
                  <a:pt x="3513098" y="1213406"/>
                  <a:pt x="3581585" y="1223860"/>
                  <a:pt x="3650072" y="1217421"/>
                </a:cubicBezTo>
                <a:cubicBezTo>
                  <a:pt x="3683717" y="1219648"/>
                  <a:pt x="3669967" y="1235157"/>
                  <a:pt x="3707853" y="1241722"/>
                </a:cubicBezTo>
                <a:cubicBezTo>
                  <a:pt x="3753776" y="1247777"/>
                  <a:pt x="3884527" y="1250073"/>
                  <a:pt x="3925616" y="1253751"/>
                </a:cubicBezTo>
                <a:cubicBezTo>
                  <a:pt x="3936659" y="1256176"/>
                  <a:pt x="3949946" y="1252887"/>
                  <a:pt x="3954387" y="1263789"/>
                </a:cubicBezTo>
                <a:cubicBezTo>
                  <a:pt x="3962052" y="1276954"/>
                  <a:pt x="4002445" y="1257743"/>
                  <a:pt x="3995849" y="1272939"/>
                </a:cubicBezTo>
                <a:cubicBezTo>
                  <a:pt x="4024501" y="1259800"/>
                  <a:pt x="4044699" y="1287470"/>
                  <a:pt x="4067546" y="1294697"/>
                </a:cubicBezTo>
                <a:lnTo>
                  <a:pt x="4190310" y="1307786"/>
                </a:lnTo>
                <a:cubicBezTo>
                  <a:pt x="4201670" y="1307054"/>
                  <a:pt x="4216873" y="1303173"/>
                  <a:pt x="4230008" y="1303546"/>
                </a:cubicBezTo>
                <a:cubicBezTo>
                  <a:pt x="4327992" y="1270528"/>
                  <a:pt x="4508090" y="1267792"/>
                  <a:pt x="4575478" y="1261726"/>
                </a:cubicBezTo>
                <a:lnTo>
                  <a:pt x="4650026" y="1265798"/>
                </a:lnTo>
                <a:lnTo>
                  <a:pt x="4792008" y="1243899"/>
                </a:lnTo>
                <a:cubicBezTo>
                  <a:pt x="4864797" y="1217989"/>
                  <a:pt x="4892960" y="1244893"/>
                  <a:pt x="4954126" y="1204617"/>
                </a:cubicBezTo>
                <a:cubicBezTo>
                  <a:pt x="5072643" y="1179171"/>
                  <a:pt x="5136253" y="1145277"/>
                  <a:pt x="5309678" y="1128278"/>
                </a:cubicBezTo>
                <a:cubicBezTo>
                  <a:pt x="5365406" y="1122815"/>
                  <a:pt x="5419708" y="1103537"/>
                  <a:pt x="5474724" y="1091167"/>
                </a:cubicBezTo>
                <a:lnTo>
                  <a:pt x="5612132" y="1051509"/>
                </a:lnTo>
                <a:cubicBezTo>
                  <a:pt x="5662448" y="1045154"/>
                  <a:pt x="5747676" y="1053086"/>
                  <a:pt x="5776618" y="1053037"/>
                </a:cubicBezTo>
                <a:lnTo>
                  <a:pt x="5785786" y="1051213"/>
                </a:lnTo>
                <a:lnTo>
                  <a:pt x="5829381" y="1046878"/>
                </a:lnTo>
                <a:cubicBezTo>
                  <a:pt x="5855683" y="1045549"/>
                  <a:pt x="5917537" y="1045151"/>
                  <a:pt x="5943596" y="1043237"/>
                </a:cubicBezTo>
                <a:cubicBezTo>
                  <a:pt x="5955032" y="1029831"/>
                  <a:pt x="5969545" y="1030469"/>
                  <a:pt x="5985730" y="1035396"/>
                </a:cubicBezTo>
                <a:cubicBezTo>
                  <a:pt x="6020901" y="1022497"/>
                  <a:pt x="6059962" y="1025742"/>
                  <a:pt x="6103109" y="1019019"/>
                </a:cubicBezTo>
                <a:cubicBezTo>
                  <a:pt x="6142495" y="996126"/>
                  <a:pt x="6176341" y="992625"/>
                  <a:pt x="6222406" y="985341"/>
                </a:cubicBezTo>
                <a:cubicBezTo>
                  <a:pt x="6305000" y="965848"/>
                  <a:pt x="6389790" y="916113"/>
                  <a:pt x="6598672" y="902062"/>
                </a:cubicBezTo>
                <a:cubicBezTo>
                  <a:pt x="6696217" y="878308"/>
                  <a:pt x="6705019" y="864412"/>
                  <a:pt x="6766149" y="846132"/>
                </a:cubicBezTo>
                <a:cubicBezTo>
                  <a:pt x="6828622" y="816303"/>
                  <a:pt x="6844288" y="800250"/>
                  <a:pt x="6886312" y="781877"/>
                </a:cubicBezTo>
                <a:cubicBezTo>
                  <a:pt x="6904346" y="770915"/>
                  <a:pt x="6974811" y="693660"/>
                  <a:pt x="7006457" y="699758"/>
                </a:cubicBezTo>
                <a:cubicBezTo>
                  <a:pt x="7015878" y="688760"/>
                  <a:pt x="7169942" y="678731"/>
                  <a:pt x="7231643" y="640778"/>
                </a:cubicBezTo>
                <a:cubicBezTo>
                  <a:pt x="7291087" y="623099"/>
                  <a:pt x="7308597" y="611957"/>
                  <a:pt x="7363123" y="593682"/>
                </a:cubicBezTo>
                <a:cubicBezTo>
                  <a:pt x="7401879" y="595559"/>
                  <a:pt x="7517574" y="550445"/>
                  <a:pt x="7588368" y="531129"/>
                </a:cubicBezTo>
                <a:cubicBezTo>
                  <a:pt x="7669636" y="521516"/>
                  <a:pt x="7844833" y="454614"/>
                  <a:pt x="7952094" y="409302"/>
                </a:cubicBezTo>
                <a:cubicBezTo>
                  <a:pt x="8059356" y="363990"/>
                  <a:pt x="8146910" y="253405"/>
                  <a:pt x="8231938" y="259259"/>
                </a:cubicBezTo>
                <a:cubicBezTo>
                  <a:pt x="8305929" y="256630"/>
                  <a:pt x="8363222" y="225400"/>
                  <a:pt x="8428864" y="208471"/>
                </a:cubicBezTo>
                <a:cubicBezTo>
                  <a:pt x="8491413" y="192972"/>
                  <a:pt x="8456819" y="173248"/>
                  <a:pt x="8616510" y="161973"/>
                </a:cubicBezTo>
                <a:cubicBezTo>
                  <a:pt x="8658196" y="158015"/>
                  <a:pt x="8776576" y="160401"/>
                  <a:pt x="8826766" y="152111"/>
                </a:cubicBezTo>
                <a:lnTo>
                  <a:pt x="8917647" y="112232"/>
                </a:lnTo>
                <a:cubicBezTo>
                  <a:pt x="8976899" y="93075"/>
                  <a:pt x="9069756" y="89380"/>
                  <a:pt x="9182272" y="37171"/>
                </a:cubicBezTo>
                <a:cubicBezTo>
                  <a:pt x="9197307" y="35724"/>
                  <a:pt x="9214647" y="30863"/>
                  <a:pt x="9232990" y="24074"/>
                </a:cubicBezTo>
                <a:lnTo>
                  <a:pt x="9288370" y="0"/>
                </a:lnTo>
                <a:lnTo>
                  <a:pt x="0" y="0"/>
                </a:lnTo>
                <a:lnTo>
                  <a:pt x="0" y="1858154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>
            <a:innerShdw blurRad="63500" dist="12700" dir="54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784E32B-BE49-459D-8E4C-E0678A880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869" y="0"/>
            <a:ext cx="4645131" cy="6362564"/>
          </a:xfrm>
          <a:custGeom>
            <a:avLst/>
            <a:gdLst>
              <a:gd name="connsiteX0" fmla="*/ 216571 w 4604550"/>
              <a:gd name="connsiteY0" fmla="*/ 0 h 6362564"/>
              <a:gd name="connsiteX1" fmla="*/ 4604550 w 4604550"/>
              <a:gd name="connsiteY1" fmla="*/ 0 h 6362564"/>
              <a:gd name="connsiteX2" fmla="*/ 4604550 w 4604550"/>
              <a:gd name="connsiteY2" fmla="*/ 6362564 h 6362564"/>
              <a:gd name="connsiteX3" fmla="*/ 0 w 4604550"/>
              <a:gd name="connsiteY3" fmla="*/ 6201770 h 636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550" h="6362564">
                <a:moveTo>
                  <a:pt x="216571" y="0"/>
                </a:moveTo>
                <a:lnTo>
                  <a:pt x="4604550" y="0"/>
                </a:lnTo>
                <a:lnTo>
                  <a:pt x="4604550" y="6362564"/>
                </a:lnTo>
                <a:lnTo>
                  <a:pt x="0" y="6201770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2576E-1BF7-3BCD-AF3F-9B642F929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1" r="22130" b="-1"/>
          <a:stretch/>
        </p:blipFill>
        <p:spPr>
          <a:xfrm>
            <a:off x="7697843" y="10"/>
            <a:ext cx="4494157" cy="6202075"/>
          </a:xfrm>
          <a:custGeom>
            <a:avLst/>
            <a:gdLst/>
            <a:ahLst/>
            <a:cxnLst/>
            <a:rect l="l" t="t" r="r" b="b"/>
            <a:pathLst>
              <a:path w="4494157" h="6202085">
                <a:moveTo>
                  <a:pt x="212306" y="0"/>
                </a:moveTo>
                <a:lnTo>
                  <a:pt x="4494157" y="0"/>
                </a:lnTo>
                <a:lnTo>
                  <a:pt x="4494157" y="6202085"/>
                </a:lnTo>
                <a:lnTo>
                  <a:pt x="4001818" y="6184950"/>
                </a:lnTo>
                <a:cubicBezTo>
                  <a:pt x="2350856" y="6127297"/>
                  <a:pt x="699950" y="6068088"/>
                  <a:pt x="35951" y="6041785"/>
                </a:cubicBezTo>
                <a:cubicBezTo>
                  <a:pt x="15395" y="6040950"/>
                  <a:pt x="-645" y="6023705"/>
                  <a:pt x="20" y="6003145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73B82D-E8AE-1BB0-4DBB-380F926B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725469"/>
            <a:ext cx="7143429" cy="1706583"/>
          </a:xfrm>
        </p:spPr>
        <p:txBody>
          <a:bodyPr anchor="ctr">
            <a:normAutofit/>
          </a:bodyPr>
          <a:lstStyle/>
          <a:p>
            <a:r>
              <a:rPr lang="cs-CZ" dirty="0"/>
              <a:t>Zadání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5715A8-ADB1-378E-71BE-AFA14905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810013"/>
            <a:ext cx="5666935" cy="351458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/>
              <a:t>Pomůcky: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2 stejné průhledné nádoby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Studená a horká voda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Barvivo (potravinářský sirup, hypermangan, čaj)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Postup: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 </a:t>
            </a:r>
            <a:r>
              <a:rPr lang="cs-CZ" b="1" i="0" dirty="0">
                <a:effectLst/>
              </a:rPr>
              <a:t>Do jedné nádoby nalijeme studenou vodu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b="1" i="0" dirty="0">
                <a:effectLst/>
              </a:rPr>
              <a:t> do druhé horkou vodu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b="1" i="0" dirty="0">
                <a:effectLst/>
              </a:rPr>
              <a:t> Do obou nádob vhodíme (vypustíme) současně barvivo.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  <a:p>
            <a:pPr marL="0" indent="0">
              <a:lnSpc>
                <a:spcPct val="110000"/>
              </a:lnSpc>
              <a:buNone/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76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D27EB0-8BE0-48A7-8570-9A138605F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A55D5B-D482-4672-82D9-7C01DF001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0" y="0"/>
            <a:ext cx="12192000" cy="2179475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810 w 12192000"/>
              <a:gd name="connsiteY144" fmla="*/ 1797886 h 2237474"/>
              <a:gd name="connsiteX145" fmla="*/ 4379064 w 12192000"/>
              <a:gd name="connsiteY145" fmla="*/ 1817177 h 2237474"/>
              <a:gd name="connsiteX146" fmla="*/ 4319209 w 12192000"/>
              <a:gd name="connsiteY146" fmla="*/ 1834833 h 2237474"/>
              <a:gd name="connsiteX147" fmla="*/ 4306907 w 12192000"/>
              <a:gd name="connsiteY147" fmla="*/ 1841641 h 2237474"/>
              <a:gd name="connsiteX148" fmla="*/ 4290981 w 12192000"/>
              <a:gd name="connsiteY148" fmla="*/ 1839677 h 2237474"/>
              <a:gd name="connsiteX149" fmla="*/ 4285792 w 12192000"/>
              <a:gd name="connsiteY149" fmla="*/ 1836231 h 2237474"/>
              <a:gd name="connsiteX150" fmla="*/ 4238372 w 12192000"/>
              <a:gd name="connsiteY150" fmla="*/ 1851480 h 2237474"/>
              <a:gd name="connsiteX151" fmla="*/ 4232517 w 12192000"/>
              <a:gd name="connsiteY151" fmla="*/ 1852567 h 2237474"/>
              <a:gd name="connsiteX152" fmla="*/ 4191732 w 12192000"/>
              <a:gd name="connsiteY152" fmla="*/ 1857328 h 2237474"/>
              <a:gd name="connsiteX153" fmla="*/ 4065532 w 12192000"/>
              <a:gd name="connsiteY153" fmla="*/ 1855477 h 2237474"/>
              <a:gd name="connsiteX154" fmla="*/ 4028460 w 12192000"/>
              <a:gd name="connsiteY154" fmla="*/ 1855137 h 2237474"/>
              <a:gd name="connsiteX155" fmla="*/ 4002267 w 12192000"/>
              <a:gd name="connsiteY155" fmla="*/ 1852352 h 2237474"/>
              <a:gd name="connsiteX156" fmla="*/ 3931396 w 12192000"/>
              <a:gd name="connsiteY156" fmla="*/ 1858915 h 2237474"/>
              <a:gd name="connsiteX157" fmla="*/ 3812162 w 12192000"/>
              <a:gd name="connsiteY157" fmla="*/ 1875501 h 2237474"/>
              <a:gd name="connsiteX158" fmla="*/ 3767672 w 12192000"/>
              <a:gd name="connsiteY158" fmla="*/ 1874600 h 2237474"/>
              <a:gd name="connsiteX159" fmla="*/ 3764741 w 12192000"/>
              <a:gd name="connsiteY159" fmla="*/ 1869433 h 2237474"/>
              <a:gd name="connsiteX160" fmla="*/ 3751332 w 12192000"/>
              <a:gd name="connsiteY160" fmla="*/ 1869854 h 2237474"/>
              <a:gd name="connsiteX161" fmla="*/ 3748155 w 12192000"/>
              <a:gd name="connsiteY161" fmla="*/ 1868903 h 2237474"/>
              <a:gd name="connsiteX162" fmla="*/ 3729530 w 12192000"/>
              <a:gd name="connsiteY162" fmla="*/ 1864513 h 2237474"/>
              <a:gd name="connsiteX163" fmla="*/ 3680177 w 12192000"/>
              <a:gd name="connsiteY163" fmla="*/ 1881552 h 2237474"/>
              <a:gd name="connsiteX164" fmla="*/ 3567259 w 12192000"/>
              <a:gd name="connsiteY164" fmla="*/ 1893482 h 2237474"/>
              <a:gd name="connsiteX165" fmla="*/ 3405770 w 12192000"/>
              <a:gd name="connsiteY165" fmla="*/ 1904591 h 2237474"/>
              <a:gd name="connsiteX166" fmla="*/ 3280097 w 12192000"/>
              <a:gd name="connsiteY166" fmla="*/ 1919610 h 2237474"/>
              <a:gd name="connsiteX167" fmla="*/ 3123424 w 12192000"/>
              <a:gd name="connsiteY167" fmla="*/ 1952930 h 2237474"/>
              <a:gd name="connsiteX168" fmla="*/ 3009910 w 12192000"/>
              <a:gd name="connsiteY168" fmla="*/ 1957866 h 2237474"/>
              <a:gd name="connsiteX169" fmla="*/ 2995934 w 12192000"/>
              <a:gd name="connsiteY169" fmla="*/ 1967085 h 2237474"/>
              <a:gd name="connsiteX170" fmla="*/ 2980071 w 12192000"/>
              <a:gd name="connsiteY170" fmla="*/ 1972988 h 2237474"/>
              <a:gd name="connsiteX171" fmla="*/ 2978094 w 12192000"/>
              <a:gd name="connsiteY171" fmla="*/ 1972369 h 2237474"/>
              <a:gd name="connsiteX172" fmla="*/ 2942858 w 12192000"/>
              <a:gd name="connsiteY172" fmla="*/ 1981367 h 2237474"/>
              <a:gd name="connsiteX173" fmla="*/ 2875436 w 12192000"/>
              <a:gd name="connsiteY173" fmla="*/ 1996977 h 2237474"/>
              <a:gd name="connsiteX174" fmla="*/ 2874892 w 12192000"/>
              <a:gd name="connsiteY174" fmla="*/ 1996085 h 2237474"/>
              <a:gd name="connsiteX175" fmla="*/ 2864145 w 12192000"/>
              <a:gd name="connsiteY175" fmla="*/ 1994061 h 2237474"/>
              <a:gd name="connsiteX176" fmla="*/ 2843662 w 12192000"/>
              <a:gd name="connsiteY176" fmla="*/ 1992498 h 2237474"/>
              <a:gd name="connsiteX177" fmla="*/ 2796128 w 12192000"/>
              <a:gd name="connsiteY177" fmla="*/ 1976403 h 2237474"/>
              <a:gd name="connsiteX178" fmla="*/ 2756784 w 12192000"/>
              <a:gd name="connsiteY178" fmla="*/ 1985116 h 2237474"/>
              <a:gd name="connsiteX179" fmla="*/ 2748833 w 12192000"/>
              <a:gd name="connsiteY179" fmla="*/ 1986323 h 2237474"/>
              <a:gd name="connsiteX180" fmla="*/ 2748661 w 12192000"/>
              <a:gd name="connsiteY180" fmla="*/ 1986122 h 2237474"/>
              <a:gd name="connsiteX181" fmla="*/ 2740251 w 12192000"/>
              <a:gd name="connsiteY181" fmla="*/ 1986946 h 2237474"/>
              <a:gd name="connsiteX182" fmla="*/ 2718916 w 12192000"/>
              <a:gd name="connsiteY182" fmla="*/ 1990867 h 2237474"/>
              <a:gd name="connsiteX183" fmla="*/ 2713522 w 12192000"/>
              <a:gd name="connsiteY183" fmla="*/ 1990173 h 2237474"/>
              <a:gd name="connsiteX184" fmla="*/ 2680597 w 12192000"/>
              <a:gd name="connsiteY184" fmla="*/ 1984996 h 2237474"/>
              <a:gd name="connsiteX185" fmla="*/ 2578178 w 12192000"/>
              <a:gd name="connsiteY185" fmla="*/ 1990531 h 2237474"/>
              <a:gd name="connsiteX186" fmla="*/ 2476147 w 12192000"/>
              <a:gd name="connsiteY186" fmla="*/ 1998305 h 2237474"/>
              <a:gd name="connsiteX187" fmla="*/ 2373568 w 12192000"/>
              <a:gd name="connsiteY187" fmla="*/ 2003219 h 2237474"/>
              <a:gd name="connsiteX188" fmla="*/ 2321399 w 12192000"/>
              <a:gd name="connsiteY188" fmla="*/ 1989467 h 2237474"/>
              <a:gd name="connsiteX189" fmla="*/ 2315525 w 12192000"/>
              <a:gd name="connsiteY189" fmla="*/ 1989708 h 2237474"/>
              <a:gd name="connsiteX190" fmla="*/ 2300792 w 12192000"/>
              <a:gd name="connsiteY190" fmla="*/ 1994290 h 2237474"/>
              <a:gd name="connsiteX191" fmla="*/ 2295469 w 12192000"/>
              <a:gd name="connsiteY191" fmla="*/ 1996659 h 2237474"/>
              <a:gd name="connsiteX192" fmla="*/ 2287219 w 12192000"/>
              <a:gd name="connsiteY192" fmla="*/ 1998750 h 2237474"/>
              <a:gd name="connsiteX193" fmla="*/ 2286948 w 12192000"/>
              <a:gd name="connsiteY193" fmla="*/ 1998596 h 2237474"/>
              <a:gd name="connsiteX194" fmla="*/ 2243069 w 12192000"/>
              <a:gd name="connsiteY194" fmla="*/ 2015111 h 2237474"/>
              <a:gd name="connsiteX195" fmla="*/ 2186609 w 12192000"/>
              <a:gd name="connsiteY195" fmla="*/ 2008263 h 2237474"/>
              <a:gd name="connsiteX196" fmla="*/ 2164831 w 12192000"/>
              <a:gd name="connsiteY196" fmla="*/ 2010143 h 2237474"/>
              <a:gd name="connsiteX197" fmla="*/ 2152836 w 12192000"/>
              <a:gd name="connsiteY197" fmla="*/ 2010048 h 2237474"/>
              <a:gd name="connsiteX198" fmla="*/ 2117102 w 12192000"/>
              <a:gd name="connsiteY198" fmla="*/ 2023004 h 2237474"/>
              <a:gd name="connsiteX199" fmla="*/ 2111935 w 12192000"/>
              <a:gd name="connsiteY199" fmla="*/ 2023163 h 2237474"/>
              <a:gd name="connsiteX200" fmla="*/ 2089991 w 12192000"/>
              <a:gd name="connsiteY200" fmla="*/ 2034193 h 2237474"/>
              <a:gd name="connsiteX201" fmla="*/ 2058061 w 12192000"/>
              <a:gd name="connsiteY201" fmla="*/ 2047942 h 2237474"/>
              <a:gd name="connsiteX202" fmla="*/ 2055737 w 12192000"/>
              <a:gd name="connsiteY202" fmla="*/ 2047704 h 2237474"/>
              <a:gd name="connsiteX203" fmla="*/ 2042244 w 12192000"/>
              <a:gd name="connsiteY203" fmla="*/ 2055560 h 2237474"/>
              <a:gd name="connsiteX204" fmla="*/ 1976224 w 12192000"/>
              <a:gd name="connsiteY204" fmla="*/ 2074257 h 2237474"/>
              <a:gd name="connsiteX205" fmla="*/ 1877728 w 12192000"/>
              <a:gd name="connsiteY205" fmla="*/ 2101004 h 2237474"/>
              <a:gd name="connsiteX206" fmla="*/ 1759056 w 12192000"/>
              <a:gd name="connsiteY206" fmla="*/ 2125608 h 2237474"/>
              <a:gd name="connsiteX207" fmla="*/ 1637948 w 12192000"/>
              <a:gd name="connsiteY207" fmla="*/ 2172597 h 2237474"/>
              <a:gd name="connsiteX208" fmla="*/ 1434549 w 12192000"/>
              <a:gd name="connsiteY208" fmla="*/ 2234522 h 2237474"/>
              <a:gd name="connsiteX209" fmla="*/ 1398481 w 12192000"/>
              <a:gd name="connsiteY209" fmla="*/ 2237074 h 2237474"/>
              <a:gd name="connsiteX210" fmla="*/ 1398407 w 12192000"/>
              <a:gd name="connsiteY210" fmla="*/ 2237095 h 2237474"/>
              <a:gd name="connsiteX211" fmla="*/ 1370962 w 12192000"/>
              <a:gd name="connsiteY211" fmla="*/ 2237474 h 2237474"/>
              <a:gd name="connsiteX212" fmla="*/ 1356367 w 12192000"/>
              <a:gd name="connsiteY212" fmla="*/ 2235089 h 2237474"/>
              <a:gd name="connsiteX213" fmla="*/ 1324828 w 12192000"/>
              <a:gd name="connsiteY213" fmla="*/ 2231968 h 2237474"/>
              <a:gd name="connsiteX214" fmla="*/ 1297744 w 12192000"/>
              <a:gd name="connsiteY214" fmla="*/ 2235849 h 2237474"/>
              <a:gd name="connsiteX215" fmla="*/ 1286236 w 12192000"/>
              <a:gd name="connsiteY215" fmla="*/ 2233135 h 2237474"/>
              <a:gd name="connsiteX216" fmla="*/ 1283504 w 12192000"/>
              <a:gd name="connsiteY216" fmla="*/ 2233797 h 2237474"/>
              <a:gd name="connsiteX217" fmla="*/ 1279765 w 12192000"/>
              <a:gd name="connsiteY217" fmla="*/ 2229639 h 2237474"/>
              <a:gd name="connsiteX218" fmla="*/ 1195347 w 12192000"/>
              <a:gd name="connsiteY218" fmla="*/ 2212354 h 2237474"/>
              <a:gd name="connsiteX219" fmla="*/ 970251 w 12192000"/>
              <a:gd name="connsiteY219" fmla="*/ 2221029 h 2237474"/>
              <a:gd name="connsiteX220" fmla="*/ 812914 w 12192000"/>
              <a:gd name="connsiteY220" fmla="*/ 2202752 h 2237474"/>
              <a:gd name="connsiteX221" fmla="*/ 800195 w 12192000"/>
              <a:gd name="connsiteY221" fmla="*/ 2209407 h 2237474"/>
              <a:gd name="connsiteX222" fmla="*/ 784978 w 12192000"/>
              <a:gd name="connsiteY222" fmla="*/ 2212360 h 2237474"/>
              <a:gd name="connsiteX223" fmla="*/ 681987 w 12192000"/>
              <a:gd name="connsiteY223" fmla="*/ 2216757 h 2237474"/>
              <a:gd name="connsiteX224" fmla="*/ 669923 w 12192000"/>
              <a:gd name="connsiteY224" fmla="*/ 2211682 h 2237474"/>
              <a:gd name="connsiteX225" fmla="*/ 648680 w 12192000"/>
              <a:gd name="connsiteY225" fmla="*/ 2206229 h 2237474"/>
              <a:gd name="connsiteX226" fmla="*/ 597225 w 12192000"/>
              <a:gd name="connsiteY226" fmla="*/ 2180999 h 2237474"/>
              <a:gd name="connsiteX227" fmla="*/ 558449 w 12192000"/>
              <a:gd name="connsiteY227" fmla="*/ 2182346 h 2237474"/>
              <a:gd name="connsiteX228" fmla="*/ 550517 w 12192000"/>
              <a:gd name="connsiteY228" fmla="*/ 2182060 h 2237474"/>
              <a:gd name="connsiteX229" fmla="*/ 550309 w 12192000"/>
              <a:gd name="connsiteY229" fmla="*/ 2181825 h 2237474"/>
              <a:gd name="connsiteX230" fmla="*/ 541836 w 12192000"/>
              <a:gd name="connsiteY230" fmla="*/ 2181063 h 2237474"/>
              <a:gd name="connsiteX231" fmla="*/ 536057 w 12192000"/>
              <a:gd name="connsiteY231" fmla="*/ 2181537 h 2237474"/>
              <a:gd name="connsiteX232" fmla="*/ 520671 w 12192000"/>
              <a:gd name="connsiteY232" fmla="*/ 2180980 h 2237474"/>
              <a:gd name="connsiteX233" fmla="*/ 515024 w 12192000"/>
              <a:gd name="connsiteY233" fmla="*/ 2179258 h 2237474"/>
              <a:gd name="connsiteX234" fmla="*/ 512278 w 12192000"/>
              <a:gd name="connsiteY234" fmla="*/ 2176369 h 2237474"/>
              <a:gd name="connsiteX235" fmla="*/ 480419 w 12192000"/>
              <a:gd name="connsiteY235" fmla="*/ 2167807 h 2237474"/>
              <a:gd name="connsiteX236" fmla="*/ 413835 w 12192000"/>
              <a:gd name="connsiteY236" fmla="*/ 2156783 h 2237474"/>
              <a:gd name="connsiteX237" fmla="*/ 376513 w 12192000"/>
              <a:gd name="connsiteY237" fmla="*/ 2154014 h 2237474"/>
              <a:gd name="connsiteX238" fmla="*/ 273386 w 12192000"/>
              <a:gd name="connsiteY238" fmla="*/ 2142551 h 2237474"/>
              <a:gd name="connsiteX239" fmla="*/ 169207 w 12192000"/>
              <a:gd name="connsiteY239" fmla="*/ 2128100 h 2237474"/>
              <a:gd name="connsiteX240" fmla="*/ 93149 w 12192000"/>
              <a:gd name="connsiteY240" fmla="*/ 2105324 h 2237474"/>
              <a:gd name="connsiteX241" fmla="*/ 88109 w 12192000"/>
              <a:gd name="connsiteY241" fmla="*/ 2106704 h 2237474"/>
              <a:gd name="connsiteX242" fmla="*/ 80022 w 12192000"/>
              <a:gd name="connsiteY242" fmla="*/ 2107254 h 2237474"/>
              <a:gd name="connsiteX243" fmla="*/ 79717 w 12192000"/>
              <a:gd name="connsiteY243" fmla="*/ 2107046 h 2237474"/>
              <a:gd name="connsiteX244" fmla="*/ 72352 w 12192000"/>
              <a:gd name="connsiteY244" fmla="*/ 2107991 h 2237474"/>
              <a:gd name="connsiteX245" fmla="*/ 37645 w 12192000"/>
              <a:gd name="connsiteY245" fmla="*/ 2115401 h 2237474"/>
              <a:gd name="connsiteX246" fmla="*/ 4572 w 12192000"/>
              <a:gd name="connsiteY246" fmla="*/ 2111091 h 2237474"/>
              <a:gd name="connsiteX247" fmla="*/ 0 w 12192000"/>
              <a:gd name="connsiteY247" fmla="*/ 2110468 h 2237474"/>
              <a:gd name="connsiteX248" fmla="*/ 0 w 12192000"/>
              <a:gd name="connsiteY2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459810 w 12192000"/>
              <a:gd name="connsiteY143" fmla="*/ 1797886 h 2237474"/>
              <a:gd name="connsiteX144" fmla="*/ 4379064 w 12192000"/>
              <a:gd name="connsiteY144" fmla="*/ 1817177 h 2237474"/>
              <a:gd name="connsiteX145" fmla="*/ 4319209 w 12192000"/>
              <a:gd name="connsiteY145" fmla="*/ 1834833 h 2237474"/>
              <a:gd name="connsiteX146" fmla="*/ 4306907 w 12192000"/>
              <a:gd name="connsiteY146" fmla="*/ 1841641 h 2237474"/>
              <a:gd name="connsiteX147" fmla="*/ 4290981 w 12192000"/>
              <a:gd name="connsiteY147" fmla="*/ 1839677 h 2237474"/>
              <a:gd name="connsiteX148" fmla="*/ 4285792 w 12192000"/>
              <a:gd name="connsiteY148" fmla="*/ 1836231 h 2237474"/>
              <a:gd name="connsiteX149" fmla="*/ 4238372 w 12192000"/>
              <a:gd name="connsiteY149" fmla="*/ 1851480 h 2237474"/>
              <a:gd name="connsiteX150" fmla="*/ 4232517 w 12192000"/>
              <a:gd name="connsiteY150" fmla="*/ 1852567 h 2237474"/>
              <a:gd name="connsiteX151" fmla="*/ 4191732 w 12192000"/>
              <a:gd name="connsiteY151" fmla="*/ 1857328 h 2237474"/>
              <a:gd name="connsiteX152" fmla="*/ 4065532 w 12192000"/>
              <a:gd name="connsiteY152" fmla="*/ 1855477 h 2237474"/>
              <a:gd name="connsiteX153" fmla="*/ 4028460 w 12192000"/>
              <a:gd name="connsiteY153" fmla="*/ 1855137 h 2237474"/>
              <a:gd name="connsiteX154" fmla="*/ 4002267 w 12192000"/>
              <a:gd name="connsiteY154" fmla="*/ 1852352 h 2237474"/>
              <a:gd name="connsiteX155" fmla="*/ 3931396 w 12192000"/>
              <a:gd name="connsiteY155" fmla="*/ 1858915 h 2237474"/>
              <a:gd name="connsiteX156" fmla="*/ 3812162 w 12192000"/>
              <a:gd name="connsiteY156" fmla="*/ 1875501 h 2237474"/>
              <a:gd name="connsiteX157" fmla="*/ 3767672 w 12192000"/>
              <a:gd name="connsiteY157" fmla="*/ 1874600 h 2237474"/>
              <a:gd name="connsiteX158" fmla="*/ 3764741 w 12192000"/>
              <a:gd name="connsiteY158" fmla="*/ 1869433 h 2237474"/>
              <a:gd name="connsiteX159" fmla="*/ 3751332 w 12192000"/>
              <a:gd name="connsiteY159" fmla="*/ 1869854 h 2237474"/>
              <a:gd name="connsiteX160" fmla="*/ 3748155 w 12192000"/>
              <a:gd name="connsiteY160" fmla="*/ 1868903 h 2237474"/>
              <a:gd name="connsiteX161" fmla="*/ 3729530 w 12192000"/>
              <a:gd name="connsiteY161" fmla="*/ 1864513 h 2237474"/>
              <a:gd name="connsiteX162" fmla="*/ 3680177 w 12192000"/>
              <a:gd name="connsiteY162" fmla="*/ 1881552 h 2237474"/>
              <a:gd name="connsiteX163" fmla="*/ 3567259 w 12192000"/>
              <a:gd name="connsiteY163" fmla="*/ 1893482 h 2237474"/>
              <a:gd name="connsiteX164" fmla="*/ 3405770 w 12192000"/>
              <a:gd name="connsiteY164" fmla="*/ 1904591 h 2237474"/>
              <a:gd name="connsiteX165" fmla="*/ 3280097 w 12192000"/>
              <a:gd name="connsiteY165" fmla="*/ 1919610 h 2237474"/>
              <a:gd name="connsiteX166" fmla="*/ 3123424 w 12192000"/>
              <a:gd name="connsiteY166" fmla="*/ 1952930 h 2237474"/>
              <a:gd name="connsiteX167" fmla="*/ 3009910 w 12192000"/>
              <a:gd name="connsiteY167" fmla="*/ 1957866 h 2237474"/>
              <a:gd name="connsiteX168" fmla="*/ 2995934 w 12192000"/>
              <a:gd name="connsiteY168" fmla="*/ 1967085 h 2237474"/>
              <a:gd name="connsiteX169" fmla="*/ 2980071 w 12192000"/>
              <a:gd name="connsiteY169" fmla="*/ 1972988 h 2237474"/>
              <a:gd name="connsiteX170" fmla="*/ 2978094 w 12192000"/>
              <a:gd name="connsiteY170" fmla="*/ 1972369 h 2237474"/>
              <a:gd name="connsiteX171" fmla="*/ 2942858 w 12192000"/>
              <a:gd name="connsiteY171" fmla="*/ 1981367 h 2237474"/>
              <a:gd name="connsiteX172" fmla="*/ 2875436 w 12192000"/>
              <a:gd name="connsiteY172" fmla="*/ 1996977 h 2237474"/>
              <a:gd name="connsiteX173" fmla="*/ 2874892 w 12192000"/>
              <a:gd name="connsiteY173" fmla="*/ 1996085 h 2237474"/>
              <a:gd name="connsiteX174" fmla="*/ 2864145 w 12192000"/>
              <a:gd name="connsiteY174" fmla="*/ 1994061 h 2237474"/>
              <a:gd name="connsiteX175" fmla="*/ 2843662 w 12192000"/>
              <a:gd name="connsiteY175" fmla="*/ 1992498 h 2237474"/>
              <a:gd name="connsiteX176" fmla="*/ 2796128 w 12192000"/>
              <a:gd name="connsiteY176" fmla="*/ 1976403 h 2237474"/>
              <a:gd name="connsiteX177" fmla="*/ 2756784 w 12192000"/>
              <a:gd name="connsiteY177" fmla="*/ 1985116 h 2237474"/>
              <a:gd name="connsiteX178" fmla="*/ 2748833 w 12192000"/>
              <a:gd name="connsiteY178" fmla="*/ 1986323 h 2237474"/>
              <a:gd name="connsiteX179" fmla="*/ 2748661 w 12192000"/>
              <a:gd name="connsiteY179" fmla="*/ 1986122 h 2237474"/>
              <a:gd name="connsiteX180" fmla="*/ 2740251 w 12192000"/>
              <a:gd name="connsiteY180" fmla="*/ 1986946 h 2237474"/>
              <a:gd name="connsiteX181" fmla="*/ 2718916 w 12192000"/>
              <a:gd name="connsiteY181" fmla="*/ 1990867 h 2237474"/>
              <a:gd name="connsiteX182" fmla="*/ 2713522 w 12192000"/>
              <a:gd name="connsiteY182" fmla="*/ 1990173 h 2237474"/>
              <a:gd name="connsiteX183" fmla="*/ 2680597 w 12192000"/>
              <a:gd name="connsiteY183" fmla="*/ 1984996 h 2237474"/>
              <a:gd name="connsiteX184" fmla="*/ 2578178 w 12192000"/>
              <a:gd name="connsiteY184" fmla="*/ 1990531 h 2237474"/>
              <a:gd name="connsiteX185" fmla="*/ 2476147 w 12192000"/>
              <a:gd name="connsiteY185" fmla="*/ 1998305 h 2237474"/>
              <a:gd name="connsiteX186" fmla="*/ 2373568 w 12192000"/>
              <a:gd name="connsiteY186" fmla="*/ 2003219 h 2237474"/>
              <a:gd name="connsiteX187" fmla="*/ 2321399 w 12192000"/>
              <a:gd name="connsiteY187" fmla="*/ 1989467 h 2237474"/>
              <a:gd name="connsiteX188" fmla="*/ 2315525 w 12192000"/>
              <a:gd name="connsiteY188" fmla="*/ 1989708 h 2237474"/>
              <a:gd name="connsiteX189" fmla="*/ 2300792 w 12192000"/>
              <a:gd name="connsiteY189" fmla="*/ 1994290 h 2237474"/>
              <a:gd name="connsiteX190" fmla="*/ 2295469 w 12192000"/>
              <a:gd name="connsiteY190" fmla="*/ 1996659 h 2237474"/>
              <a:gd name="connsiteX191" fmla="*/ 2287219 w 12192000"/>
              <a:gd name="connsiteY191" fmla="*/ 1998750 h 2237474"/>
              <a:gd name="connsiteX192" fmla="*/ 2286948 w 12192000"/>
              <a:gd name="connsiteY192" fmla="*/ 1998596 h 2237474"/>
              <a:gd name="connsiteX193" fmla="*/ 2243069 w 12192000"/>
              <a:gd name="connsiteY193" fmla="*/ 2015111 h 2237474"/>
              <a:gd name="connsiteX194" fmla="*/ 2186609 w 12192000"/>
              <a:gd name="connsiteY194" fmla="*/ 2008263 h 2237474"/>
              <a:gd name="connsiteX195" fmla="*/ 2164831 w 12192000"/>
              <a:gd name="connsiteY195" fmla="*/ 2010143 h 2237474"/>
              <a:gd name="connsiteX196" fmla="*/ 2152836 w 12192000"/>
              <a:gd name="connsiteY196" fmla="*/ 2010048 h 2237474"/>
              <a:gd name="connsiteX197" fmla="*/ 2117102 w 12192000"/>
              <a:gd name="connsiteY197" fmla="*/ 2023004 h 2237474"/>
              <a:gd name="connsiteX198" fmla="*/ 2111935 w 12192000"/>
              <a:gd name="connsiteY198" fmla="*/ 2023163 h 2237474"/>
              <a:gd name="connsiteX199" fmla="*/ 2089991 w 12192000"/>
              <a:gd name="connsiteY199" fmla="*/ 2034193 h 2237474"/>
              <a:gd name="connsiteX200" fmla="*/ 2058061 w 12192000"/>
              <a:gd name="connsiteY200" fmla="*/ 2047942 h 2237474"/>
              <a:gd name="connsiteX201" fmla="*/ 2055737 w 12192000"/>
              <a:gd name="connsiteY201" fmla="*/ 2047704 h 2237474"/>
              <a:gd name="connsiteX202" fmla="*/ 2042244 w 12192000"/>
              <a:gd name="connsiteY202" fmla="*/ 2055560 h 2237474"/>
              <a:gd name="connsiteX203" fmla="*/ 1976224 w 12192000"/>
              <a:gd name="connsiteY203" fmla="*/ 2074257 h 2237474"/>
              <a:gd name="connsiteX204" fmla="*/ 1877728 w 12192000"/>
              <a:gd name="connsiteY204" fmla="*/ 2101004 h 2237474"/>
              <a:gd name="connsiteX205" fmla="*/ 1759056 w 12192000"/>
              <a:gd name="connsiteY205" fmla="*/ 2125608 h 2237474"/>
              <a:gd name="connsiteX206" fmla="*/ 1637948 w 12192000"/>
              <a:gd name="connsiteY206" fmla="*/ 2172597 h 2237474"/>
              <a:gd name="connsiteX207" fmla="*/ 1434549 w 12192000"/>
              <a:gd name="connsiteY207" fmla="*/ 2234522 h 2237474"/>
              <a:gd name="connsiteX208" fmla="*/ 1398481 w 12192000"/>
              <a:gd name="connsiteY208" fmla="*/ 2237074 h 2237474"/>
              <a:gd name="connsiteX209" fmla="*/ 1398407 w 12192000"/>
              <a:gd name="connsiteY209" fmla="*/ 2237095 h 2237474"/>
              <a:gd name="connsiteX210" fmla="*/ 1370962 w 12192000"/>
              <a:gd name="connsiteY210" fmla="*/ 2237474 h 2237474"/>
              <a:gd name="connsiteX211" fmla="*/ 1356367 w 12192000"/>
              <a:gd name="connsiteY211" fmla="*/ 2235089 h 2237474"/>
              <a:gd name="connsiteX212" fmla="*/ 1324828 w 12192000"/>
              <a:gd name="connsiteY212" fmla="*/ 2231968 h 2237474"/>
              <a:gd name="connsiteX213" fmla="*/ 1297744 w 12192000"/>
              <a:gd name="connsiteY213" fmla="*/ 2235849 h 2237474"/>
              <a:gd name="connsiteX214" fmla="*/ 1286236 w 12192000"/>
              <a:gd name="connsiteY214" fmla="*/ 2233135 h 2237474"/>
              <a:gd name="connsiteX215" fmla="*/ 1283504 w 12192000"/>
              <a:gd name="connsiteY215" fmla="*/ 2233797 h 2237474"/>
              <a:gd name="connsiteX216" fmla="*/ 1279765 w 12192000"/>
              <a:gd name="connsiteY216" fmla="*/ 2229639 h 2237474"/>
              <a:gd name="connsiteX217" fmla="*/ 1195347 w 12192000"/>
              <a:gd name="connsiteY217" fmla="*/ 2212354 h 2237474"/>
              <a:gd name="connsiteX218" fmla="*/ 970251 w 12192000"/>
              <a:gd name="connsiteY218" fmla="*/ 2221029 h 2237474"/>
              <a:gd name="connsiteX219" fmla="*/ 812914 w 12192000"/>
              <a:gd name="connsiteY219" fmla="*/ 2202752 h 2237474"/>
              <a:gd name="connsiteX220" fmla="*/ 800195 w 12192000"/>
              <a:gd name="connsiteY220" fmla="*/ 2209407 h 2237474"/>
              <a:gd name="connsiteX221" fmla="*/ 784978 w 12192000"/>
              <a:gd name="connsiteY221" fmla="*/ 2212360 h 2237474"/>
              <a:gd name="connsiteX222" fmla="*/ 681987 w 12192000"/>
              <a:gd name="connsiteY222" fmla="*/ 2216757 h 2237474"/>
              <a:gd name="connsiteX223" fmla="*/ 669923 w 12192000"/>
              <a:gd name="connsiteY223" fmla="*/ 2211682 h 2237474"/>
              <a:gd name="connsiteX224" fmla="*/ 648680 w 12192000"/>
              <a:gd name="connsiteY224" fmla="*/ 2206229 h 2237474"/>
              <a:gd name="connsiteX225" fmla="*/ 597225 w 12192000"/>
              <a:gd name="connsiteY225" fmla="*/ 2180999 h 2237474"/>
              <a:gd name="connsiteX226" fmla="*/ 558449 w 12192000"/>
              <a:gd name="connsiteY226" fmla="*/ 2182346 h 2237474"/>
              <a:gd name="connsiteX227" fmla="*/ 550517 w 12192000"/>
              <a:gd name="connsiteY227" fmla="*/ 2182060 h 2237474"/>
              <a:gd name="connsiteX228" fmla="*/ 550309 w 12192000"/>
              <a:gd name="connsiteY228" fmla="*/ 2181825 h 2237474"/>
              <a:gd name="connsiteX229" fmla="*/ 541836 w 12192000"/>
              <a:gd name="connsiteY229" fmla="*/ 2181063 h 2237474"/>
              <a:gd name="connsiteX230" fmla="*/ 536057 w 12192000"/>
              <a:gd name="connsiteY230" fmla="*/ 2181537 h 2237474"/>
              <a:gd name="connsiteX231" fmla="*/ 520671 w 12192000"/>
              <a:gd name="connsiteY231" fmla="*/ 2180980 h 2237474"/>
              <a:gd name="connsiteX232" fmla="*/ 515024 w 12192000"/>
              <a:gd name="connsiteY232" fmla="*/ 2179258 h 2237474"/>
              <a:gd name="connsiteX233" fmla="*/ 512278 w 12192000"/>
              <a:gd name="connsiteY233" fmla="*/ 2176369 h 2237474"/>
              <a:gd name="connsiteX234" fmla="*/ 480419 w 12192000"/>
              <a:gd name="connsiteY234" fmla="*/ 2167807 h 2237474"/>
              <a:gd name="connsiteX235" fmla="*/ 413835 w 12192000"/>
              <a:gd name="connsiteY235" fmla="*/ 2156783 h 2237474"/>
              <a:gd name="connsiteX236" fmla="*/ 376513 w 12192000"/>
              <a:gd name="connsiteY236" fmla="*/ 2154014 h 2237474"/>
              <a:gd name="connsiteX237" fmla="*/ 273386 w 12192000"/>
              <a:gd name="connsiteY237" fmla="*/ 2142551 h 2237474"/>
              <a:gd name="connsiteX238" fmla="*/ 169207 w 12192000"/>
              <a:gd name="connsiteY238" fmla="*/ 2128100 h 2237474"/>
              <a:gd name="connsiteX239" fmla="*/ 93149 w 12192000"/>
              <a:gd name="connsiteY239" fmla="*/ 2105324 h 2237474"/>
              <a:gd name="connsiteX240" fmla="*/ 88109 w 12192000"/>
              <a:gd name="connsiteY240" fmla="*/ 2106704 h 2237474"/>
              <a:gd name="connsiteX241" fmla="*/ 80022 w 12192000"/>
              <a:gd name="connsiteY241" fmla="*/ 2107254 h 2237474"/>
              <a:gd name="connsiteX242" fmla="*/ 79717 w 12192000"/>
              <a:gd name="connsiteY242" fmla="*/ 2107046 h 2237474"/>
              <a:gd name="connsiteX243" fmla="*/ 72352 w 12192000"/>
              <a:gd name="connsiteY243" fmla="*/ 2107991 h 2237474"/>
              <a:gd name="connsiteX244" fmla="*/ 37645 w 12192000"/>
              <a:gd name="connsiteY244" fmla="*/ 2115401 h 2237474"/>
              <a:gd name="connsiteX245" fmla="*/ 4572 w 12192000"/>
              <a:gd name="connsiteY245" fmla="*/ 2111091 h 2237474"/>
              <a:gd name="connsiteX246" fmla="*/ 0 w 12192000"/>
              <a:gd name="connsiteY246" fmla="*/ 2110468 h 2237474"/>
              <a:gd name="connsiteX247" fmla="*/ 0 w 12192000"/>
              <a:gd name="connsiteY24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53307 w 12192000"/>
              <a:gd name="connsiteY117" fmla="*/ 1815450 h 2237474"/>
              <a:gd name="connsiteX118" fmla="*/ 5364192 w 12192000"/>
              <a:gd name="connsiteY118" fmla="*/ 1826074 h 2237474"/>
              <a:gd name="connsiteX119" fmla="*/ 5350380 w 12192000"/>
              <a:gd name="connsiteY119" fmla="*/ 1830891 h 2237474"/>
              <a:gd name="connsiteX120" fmla="*/ 5259633 w 12192000"/>
              <a:gd name="connsiteY120" fmla="*/ 1837160 h 2237474"/>
              <a:gd name="connsiteX121" fmla="*/ 5197513 w 12192000"/>
              <a:gd name="connsiteY121" fmla="*/ 1844718 h 2237474"/>
              <a:gd name="connsiteX122" fmla="*/ 5184170 w 12192000"/>
              <a:gd name="connsiteY122" fmla="*/ 1849402 h 2237474"/>
              <a:gd name="connsiteX123" fmla="*/ 5168852 w 12192000"/>
              <a:gd name="connsiteY123" fmla="*/ 1844846 h 2237474"/>
              <a:gd name="connsiteX124" fmla="*/ 5164370 w 12192000"/>
              <a:gd name="connsiteY124" fmla="*/ 1840597 h 2237474"/>
              <a:gd name="connsiteX125" fmla="*/ 5114927 w 12192000"/>
              <a:gd name="connsiteY125" fmla="*/ 1847827 h 2237474"/>
              <a:gd name="connsiteX126" fmla="*/ 5108970 w 12192000"/>
              <a:gd name="connsiteY126" fmla="*/ 1847935 h 2237474"/>
              <a:gd name="connsiteX127" fmla="*/ 5067961 w 12192000"/>
              <a:gd name="connsiteY127" fmla="*/ 1845917 h 2237474"/>
              <a:gd name="connsiteX128" fmla="*/ 5007075 w 12192000"/>
              <a:gd name="connsiteY128" fmla="*/ 1838626 h 2237474"/>
              <a:gd name="connsiteX129" fmla="*/ 4944087 w 12192000"/>
              <a:gd name="connsiteY129" fmla="*/ 1823332 h 2237474"/>
              <a:gd name="connsiteX130" fmla="*/ 4907662 w 12192000"/>
              <a:gd name="connsiteY130" fmla="*/ 1816900 h 2237474"/>
              <a:gd name="connsiteX131" fmla="*/ 4882386 w 12192000"/>
              <a:gd name="connsiteY131" fmla="*/ 1809844 h 2237474"/>
              <a:gd name="connsiteX132" fmla="*/ 4811440 w 12192000"/>
              <a:gd name="connsiteY132" fmla="*/ 1804655 h 2237474"/>
              <a:gd name="connsiteX133" fmla="*/ 4691075 w 12192000"/>
              <a:gd name="connsiteY133" fmla="*/ 1801389 h 2237474"/>
              <a:gd name="connsiteX134" fmla="*/ 4647449 w 12192000"/>
              <a:gd name="connsiteY134" fmla="*/ 1793181 h 2237474"/>
              <a:gd name="connsiteX135" fmla="*/ 4645504 w 12192000"/>
              <a:gd name="connsiteY135" fmla="*/ 1787606 h 2237474"/>
              <a:gd name="connsiteX136" fmla="*/ 4632229 w 12192000"/>
              <a:gd name="connsiteY136" fmla="*/ 1785815 h 2237474"/>
              <a:gd name="connsiteX137" fmla="*/ 4629273 w 12192000"/>
              <a:gd name="connsiteY137" fmla="*/ 1784355 h 2237474"/>
              <a:gd name="connsiteX138" fmla="*/ 4611738 w 12192000"/>
              <a:gd name="connsiteY138" fmla="*/ 1776964 h 2237474"/>
              <a:gd name="connsiteX139" fmla="*/ 4560070 w 12192000"/>
              <a:gd name="connsiteY139" fmla="*/ 1785640 h 2237474"/>
              <a:gd name="connsiteX140" fmla="*/ 4536503 w 12192000"/>
              <a:gd name="connsiteY140" fmla="*/ 1785334 h 2237474"/>
              <a:gd name="connsiteX141" fmla="*/ 4513724 w 12192000"/>
              <a:gd name="connsiteY141" fmla="*/ 1791996 h 2237474"/>
              <a:gd name="connsiteX142" fmla="*/ 4459810 w 12192000"/>
              <a:gd name="connsiteY142" fmla="*/ 1797886 h 2237474"/>
              <a:gd name="connsiteX143" fmla="*/ 4379064 w 12192000"/>
              <a:gd name="connsiteY143" fmla="*/ 1817177 h 2237474"/>
              <a:gd name="connsiteX144" fmla="*/ 4319209 w 12192000"/>
              <a:gd name="connsiteY144" fmla="*/ 1834833 h 2237474"/>
              <a:gd name="connsiteX145" fmla="*/ 4306907 w 12192000"/>
              <a:gd name="connsiteY145" fmla="*/ 1841641 h 2237474"/>
              <a:gd name="connsiteX146" fmla="*/ 4290981 w 12192000"/>
              <a:gd name="connsiteY146" fmla="*/ 1839677 h 2237474"/>
              <a:gd name="connsiteX147" fmla="*/ 4285792 w 12192000"/>
              <a:gd name="connsiteY147" fmla="*/ 1836231 h 2237474"/>
              <a:gd name="connsiteX148" fmla="*/ 4238372 w 12192000"/>
              <a:gd name="connsiteY148" fmla="*/ 1851480 h 2237474"/>
              <a:gd name="connsiteX149" fmla="*/ 4232517 w 12192000"/>
              <a:gd name="connsiteY149" fmla="*/ 1852567 h 2237474"/>
              <a:gd name="connsiteX150" fmla="*/ 4191732 w 12192000"/>
              <a:gd name="connsiteY150" fmla="*/ 1857328 h 2237474"/>
              <a:gd name="connsiteX151" fmla="*/ 4065532 w 12192000"/>
              <a:gd name="connsiteY151" fmla="*/ 1855477 h 2237474"/>
              <a:gd name="connsiteX152" fmla="*/ 4028460 w 12192000"/>
              <a:gd name="connsiteY152" fmla="*/ 1855137 h 2237474"/>
              <a:gd name="connsiteX153" fmla="*/ 4002267 w 12192000"/>
              <a:gd name="connsiteY153" fmla="*/ 1852352 h 2237474"/>
              <a:gd name="connsiteX154" fmla="*/ 3931396 w 12192000"/>
              <a:gd name="connsiteY154" fmla="*/ 1858915 h 2237474"/>
              <a:gd name="connsiteX155" fmla="*/ 3812162 w 12192000"/>
              <a:gd name="connsiteY155" fmla="*/ 1875501 h 2237474"/>
              <a:gd name="connsiteX156" fmla="*/ 3767672 w 12192000"/>
              <a:gd name="connsiteY156" fmla="*/ 1874600 h 2237474"/>
              <a:gd name="connsiteX157" fmla="*/ 3764741 w 12192000"/>
              <a:gd name="connsiteY157" fmla="*/ 1869433 h 2237474"/>
              <a:gd name="connsiteX158" fmla="*/ 3751332 w 12192000"/>
              <a:gd name="connsiteY158" fmla="*/ 1869854 h 2237474"/>
              <a:gd name="connsiteX159" fmla="*/ 3748155 w 12192000"/>
              <a:gd name="connsiteY159" fmla="*/ 1868903 h 2237474"/>
              <a:gd name="connsiteX160" fmla="*/ 3729530 w 12192000"/>
              <a:gd name="connsiteY160" fmla="*/ 1864513 h 2237474"/>
              <a:gd name="connsiteX161" fmla="*/ 3680177 w 12192000"/>
              <a:gd name="connsiteY161" fmla="*/ 1881552 h 2237474"/>
              <a:gd name="connsiteX162" fmla="*/ 3567259 w 12192000"/>
              <a:gd name="connsiteY162" fmla="*/ 1893482 h 2237474"/>
              <a:gd name="connsiteX163" fmla="*/ 3405770 w 12192000"/>
              <a:gd name="connsiteY163" fmla="*/ 1904591 h 2237474"/>
              <a:gd name="connsiteX164" fmla="*/ 3280097 w 12192000"/>
              <a:gd name="connsiteY164" fmla="*/ 1919610 h 2237474"/>
              <a:gd name="connsiteX165" fmla="*/ 3123424 w 12192000"/>
              <a:gd name="connsiteY165" fmla="*/ 1952930 h 2237474"/>
              <a:gd name="connsiteX166" fmla="*/ 3009910 w 12192000"/>
              <a:gd name="connsiteY166" fmla="*/ 1957866 h 2237474"/>
              <a:gd name="connsiteX167" fmla="*/ 2995934 w 12192000"/>
              <a:gd name="connsiteY167" fmla="*/ 1967085 h 2237474"/>
              <a:gd name="connsiteX168" fmla="*/ 2980071 w 12192000"/>
              <a:gd name="connsiteY168" fmla="*/ 1972988 h 2237474"/>
              <a:gd name="connsiteX169" fmla="*/ 2978094 w 12192000"/>
              <a:gd name="connsiteY169" fmla="*/ 1972369 h 2237474"/>
              <a:gd name="connsiteX170" fmla="*/ 2942858 w 12192000"/>
              <a:gd name="connsiteY170" fmla="*/ 1981367 h 2237474"/>
              <a:gd name="connsiteX171" fmla="*/ 2875436 w 12192000"/>
              <a:gd name="connsiteY171" fmla="*/ 1996977 h 2237474"/>
              <a:gd name="connsiteX172" fmla="*/ 2874892 w 12192000"/>
              <a:gd name="connsiteY172" fmla="*/ 1996085 h 2237474"/>
              <a:gd name="connsiteX173" fmla="*/ 2864145 w 12192000"/>
              <a:gd name="connsiteY173" fmla="*/ 1994061 h 2237474"/>
              <a:gd name="connsiteX174" fmla="*/ 2843662 w 12192000"/>
              <a:gd name="connsiteY174" fmla="*/ 1992498 h 2237474"/>
              <a:gd name="connsiteX175" fmla="*/ 2796128 w 12192000"/>
              <a:gd name="connsiteY175" fmla="*/ 1976403 h 2237474"/>
              <a:gd name="connsiteX176" fmla="*/ 2756784 w 12192000"/>
              <a:gd name="connsiteY176" fmla="*/ 1985116 h 2237474"/>
              <a:gd name="connsiteX177" fmla="*/ 2748833 w 12192000"/>
              <a:gd name="connsiteY177" fmla="*/ 1986323 h 2237474"/>
              <a:gd name="connsiteX178" fmla="*/ 2748661 w 12192000"/>
              <a:gd name="connsiteY178" fmla="*/ 1986122 h 2237474"/>
              <a:gd name="connsiteX179" fmla="*/ 2740251 w 12192000"/>
              <a:gd name="connsiteY179" fmla="*/ 1986946 h 2237474"/>
              <a:gd name="connsiteX180" fmla="*/ 2718916 w 12192000"/>
              <a:gd name="connsiteY180" fmla="*/ 1990867 h 2237474"/>
              <a:gd name="connsiteX181" fmla="*/ 2713522 w 12192000"/>
              <a:gd name="connsiteY181" fmla="*/ 1990173 h 2237474"/>
              <a:gd name="connsiteX182" fmla="*/ 2680597 w 12192000"/>
              <a:gd name="connsiteY182" fmla="*/ 1984996 h 2237474"/>
              <a:gd name="connsiteX183" fmla="*/ 2578178 w 12192000"/>
              <a:gd name="connsiteY183" fmla="*/ 1990531 h 2237474"/>
              <a:gd name="connsiteX184" fmla="*/ 2476147 w 12192000"/>
              <a:gd name="connsiteY184" fmla="*/ 1998305 h 2237474"/>
              <a:gd name="connsiteX185" fmla="*/ 2373568 w 12192000"/>
              <a:gd name="connsiteY185" fmla="*/ 2003219 h 2237474"/>
              <a:gd name="connsiteX186" fmla="*/ 2321399 w 12192000"/>
              <a:gd name="connsiteY186" fmla="*/ 1989467 h 2237474"/>
              <a:gd name="connsiteX187" fmla="*/ 2315525 w 12192000"/>
              <a:gd name="connsiteY187" fmla="*/ 1989708 h 2237474"/>
              <a:gd name="connsiteX188" fmla="*/ 2300792 w 12192000"/>
              <a:gd name="connsiteY188" fmla="*/ 1994290 h 2237474"/>
              <a:gd name="connsiteX189" fmla="*/ 2295469 w 12192000"/>
              <a:gd name="connsiteY189" fmla="*/ 1996659 h 2237474"/>
              <a:gd name="connsiteX190" fmla="*/ 2287219 w 12192000"/>
              <a:gd name="connsiteY190" fmla="*/ 1998750 h 2237474"/>
              <a:gd name="connsiteX191" fmla="*/ 2286948 w 12192000"/>
              <a:gd name="connsiteY191" fmla="*/ 1998596 h 2237474"/>
              <a:gd name="connsiteX192" fmla="*/ 2243069 w 12192000"/>
              <a:gd name="connsiteY192" fmla="*/ 2015111 h 2237474"/>
              <a:gd name="connsiteX193" fmla="*/ 2186609 w 12192000"/>
              <a:gd name="connsiteY193" fmla="*/ 2008263 h 2237474"/>
              <a:gd name="connsiteX194" fmla="*/ 2164831 w 12192000"/>
              <a:gd name="connsiteY194" fmla="*/ 2010143 h 2237474"/>
              <a:gd name="connsiteX195" fmla="*/ 2152836 w 12192000"/>
              <a:gd name="connsiteY195" fmla="*/ 2010048 h 2237474"/>
              <a:gd name="connsiteX196" fmla="*/ 2117102 w 12192000"/>
              <a:gd name="connsiteY196" fmla="*/ 2023004 h 2237474"/>
              <a:gd name="connsiteX197" fmla="*/ 2111935 w 12192000"/>
              <a:gd name="connsiteY197" fmla="*/ 2023163 h 2237474"/>
              <a:gd name="connsiteX198" fmla="*/ 2089991 w 12192000"/>
              <a:gd name="connsiteY198" fmla="*/ 2034193 h 2237474"/>
              <a:gd name="connsiteX199" fmla="*/ 2058061 w 12192000"/>
              <a:gd name="connsiteY199" fmla="*/ 2047942 h 2237474"/>
              <a:gd name="connsiteX200" fmla="*/ 2055737 w 12192000"/>
              <a:gd name="connsiteY200" fmla="*/ 2047704 h 2237474"/>
              <a:gd name="connsiteX201" fmla="*/ 2042244 w 12192000"/>
              <a:gd name="connsiteY201" fmla="*/ 2055560 h 2237474"/>
              <a:gd name="connsiteX202" fmla="*/ 1976224 w 12192000"/>
              <a:gd name="connsiteY202" fmla="*/ 2074257 h 2237474"/>
              <a:gd name="connsiteX203" fmla="*/ 1877728 w 12192000"/>
              <a:gd name="connsiteY203" fmla="*/ 2101004 h 2237474"/>
              <a:gd name="connsiteX204" fmla="*/ 1759056 w 12192000"/>
              <a:gd name="connsiteY204" fmla="*/ 2125608 h 2237474"/>
              <a:gd name="connsiteX205" fmla="*/ 1637948 w 12192000"/>
              <a:gd name="connsiteY205" fmla="*/ 2172597 h 2237474"/>
              <a:gd name="connsiteX206" fmla="*/ 1434549 w 12192000"/>
              <a:gd name="connsiteY206" fmla="*/ 2234522 h 2237474"/>
              <a:gd name="connsiteX207" fmla="*/ 1398481 w 12192000"/>
              <a:gd name="connsiteY207" fmla="*/ 2237074 h 2237474"/>
              <a:gd name="connsiteX208" fmla="*/ 1398407 w 12192000"/>
              <a:gd name="connsiteY208" fmla="*/ 2237095 h 2237474"/>
              <a:gd name="connsiteX209" fmla="*/ 1370962 w 12192000"/>
              <a:gd name="connsiteY209" fmla="*/ 2237474 h 2237474"/>
              <a:gd name="connsiteX210" fmla="*/ 1356367 w 12192000"/>
              <a:gd name="connsiteY210" fmla="*/ 2235089 h 2237474"/>
              <a:gd name="connsiteX211" fmla="*/ 1324828 w 12192000"/>
              <a:gd name="connsiteY211" fmla="*/ 2231968 h 2237474"/>
              <a:gd name="connsiteX212" fmla="*/ 1297744 w 12192000"/>
              <a:gd name="connsiteY212" fmla="*/ 2235849 h 2237474"/>
              <a:gd name="connsiteX213" fmla="*/ 1286236 w 12192000"/>
              <a:gd name="connsiteY213" fmla="*/ 2233135 h 2237474"/>
              <a:gd name="connsiteX214" fmla="*/ 1283504 w 12192000"/>
              <a:gd name="connsiteY214" fmla="*/ 2233797 h 2237474"/>
              <a:gd name="connsiteX215" fmla="*/ 1279765 w 12192000"/>
              <a:gd name="connsiteY215" fmla="*/ 2229639 h 2237474"/>
              <a:gd name="connsiteX216" fmla="*/ 1195347 w 12192000"/>
              <a:gd name="connsiteY216" fmla="*/ 2212354 h 2237474"/>
              <a:gd name="connsiteX217" fmla="*/ 970251 w 12192000"/>
              <a:gd name="connsiteY217" fmla="*/ 2221029 h 2237474"/>
              <a:gd name="connsiteX218" fmla="*/ 812914 w 12192000"/>
              <a:gd name="connsiteY218" fmla="*/ 2202752 h 2237474"/>
              <a:gd name="connsiteX219" fmla="*/ 800195 w 12192000"/>
              <a:gd name="connsiteY219" fmla="*/ 2209407 h 2237474"/>
              <a:gd name="connsiteX220" fmla="*/ 784978 w 12192000"/>
              <a:gd name="connsiteY220" fmla="*/ 2212360 h 2237474"/>
              <a:gd name="connsiteX221" fmla="*/ 681987 w 12192000"/>
              <a:gd name="connsiteY221" fmla="*/ 2216757 h 2237474"/>
              <a:gd name="connsiteX222" fmla="*/ 669923 w 12192000"/>
              <a:gd name="connsiteY222" fmla="*/ 2211682 h 2237474"/>
              <a:gd name="connsiteX223" fmla="*/ 648680 w 12192000"/>
              <a:gd name="connsiteY223" fmla="*/ 2206229 h 2237474"/>
              <a:gd name="connsiteX224" fmla="*/ 597225 w 12192000"/>
              <a:gd name="connsiteY224" fmla="*/ 2180999 h 2237474"/>
              <a:gd name="connsiteX225" fmla="*/ 558449 w 12192000"/>
              <a:gd name="connsiteY225" fmla="*/ 2182346 h 2237474"/>
              <a:gd name="connsiteX226" fmla="*/ 550517 w 12192000"/>
              <a:gd name="connsiteY226" fmla="*/ 2182060 h 2237474"/>
              <a:gd name="connsiteX227" fmla="*/ 550309 w 12192000"/>
              <a:gd name="connsiteY227" fmla="*/ 2181825 h 2237474"/>
              <a:gd name="connsiteX228" fmla="*/ 541836 w 12192000"/>
              <a:gd name="connsiteY228" fmla="*/ 2181063 h 2237474"/>
              <a:gd name="connsiteX229" fmla="*/ 536057 w 12192000"/>
              <a:gd name="connsiteY229" fmla="*/ 2181537 h 2237474"/>
              <a:gd name="connsiteX230" fmla="*/ 520671 w 12192000"/>
              <a:gd name="connsiteY230" fmla="*/ 2180980 h 2237474"/>
              <a:gd name="connsiteX231" fmla="*/ 515024 w 12192000"/>
              <a:gd name="connsiteY231" fmla="*/ 2179258 h 2237474"/>
              <a:gd name="connsiteX232" fmla="*/ 512278 w 12192000"/>
              <a:gd name="connsiteY232" fmla="*/ 2176369 h 2237474"/>
              <a:gd name="connsiteX233" fmla="*/ 480419 w 12192000"/>
              <a:gd name="connsiteY233" fmla="*/ 2167807 h 2237474"/>
              <a:gd name="connsiteX234" fmla="*/ 413835 w 12192000"/>
              <a:gd name="connsiteY234" fmla="*/ 2156783 h 2237474"/>
              <a:gd name="connsiteX235" fmla="*/ 376513 w 12192000"/>
              <a:gd name="connsiteY235" fmla="*/ 2154014 h 2237474"/>
              <a:gd name="connsiteX236" fmla="*/ 273386 w 12192000"/>
              <a:gd name="connsiteY236" fmla="*/ 2142551 h 2237474"/>
              <a:gd name="connsiteX237" fmla="*/ 169207 w 12192000"/>
              <a:gd name="connsiteY237" fmla="*/ 2128100 h 2237474"/>
              <a:gd name="connsiteX238" fmla="*/ 93149 w 12192000"/>
              <a:gd name="connsiteY238" fmla="*/ 2105324 h 2237474"/>
              <a:gd name="connsiteX239" fmla="*/ 88109 w 12192000"/>
              <a:gd name="connsiteY239" fmla="*/ 2106704 h 2237474"/>
              <a:gd name="connsiteX240" fmla="*/ 80022 w 12192000"/>
              <a:gd name="connsiteY240" fmla="*/ 2107254 h 2237474"/>
              <a:gd name="connsiteX241" fmla="*/ 79717 w 12192000"/>
              <a:gd name="connsiteY241" fmla="*/ 2107046 h 2237474"/>
              <a:gd name="connsiteX242" fmla="*/ 72352 w 12192000"/>
              <a:gd name="connsiteY242" fmla="*/ 2107991 h 2237474"/>
              <a:gd name="connsiteX243" fmla="*/ 37645 w 12192000"/>
              <a:gd name="connsiteY243" fmla="*/ 2115401 h 2237474"/>
              <a:gd name="connsiteX244" fmla="*/ 4572 w 12192000"/>
              <a:gd name="connsiteY244" fmla="*/ 2111091 h 2237474"/>
              <a:gd name="connsiteX245" fmla="*/ 0 w 12192000"/>
              <a:gd name="connsiteY245" fmla="*/ 2110468 h 2237474"/>
              <a:gd name="connsiteX246" fmla="*/ 0 w 12192000"/>
              <a:gd name="connsiteY24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45504 w 12192000"/>
              <a:gd name="connsiteY134" fmla="*/ 1787606 h 2237474"/>
              <a:gd name="connsiteX135" fmla="*/ 4632229 w 12192000"/>
              <a:gd name="connsiteY135" fmla="*/ 1785815 h 2237474"/>
              <a:gd name="connsiteX136" fmla="*/ 4629273 w 12192000"/>
              <a:gd name="connsiteY136" fmla="*/ 1784355 h 2237474"/>
              <a:gd name="connsiteX137" fmla="*/ 4611738 w 12192000"/>
              <a:gd name="connsiteY137" fmla="*/ 1776964 h 2237474"/>
              <a:gd name="connsiteX138" fmla="*/ 4560070 w 12192000"/>
              <a:gd name="connsiteY138" fmla="*/ 1785640 h 2237474"/>
              <a:gd name="connsiteX139" fmla="*/ 4536503 w 12192000"/>
              <a:gd name="connsiteY139" fmla="*/ 1785334 h 2237474"/>
              <a:gd name="connsiteX140" fmla="*/ 4513724 w 12192000"/>
              <a:gd name="connsiteY140" fmla="*/ 1791996 h 2237474"/>
              <a:gd name="connsiteX141" fmla="*/ 4459810 w 12192000"/>
              <a:gd name="connsiteY141" fmla="*/ 1797886 h 2237474"/>
              <a:gd name="connsiteX142" fmla="*/ 4379064 w 12192000"/>
              <a:gd name="connsiteY142" fmla="*/ 1817177 h 2237474"/>
              <a:gd name="connsiteX143" fmla="*/ 4319209 w 12192000"/>
              <a:gd name="connsiteY143" fmla="*/ 1834833 h 2237474"/>
              <a:gd name="connsiteX144" fmla="*/ 4306907 w 12192000"/>
              <a:gd name="connsiteY144" fmla="*/ 1841641 h 2237474"/>
              <a:gd name="connsiteX145" fmla="*/ 4290981 w 12192000"/>
              <a:gd name="connsiteY145" fmla="*/ 1839677 h 2237474"/>
              <a:gd name="connsiteX146" fmla="*/ 4285792 w 12192000"/>
              <a:gd name="connsiteY146" fmla="*/ 1836231 h 2237474"/>
              <a:gd name="connsiteX147" fmla="*/ 4238372 w 12192000"/>
              <a:gd name="connsiteY147" fmla="*/ 1851480 h 2237474"/>
              <a:gd name="connsiteX148" fmla="*/ 4232517 w 12192000"/>
              <a:gd name="connsiteY148" fmla="*/ 1852567 h 2237474"/>
              <a:gd name="connsiteX149" fmla="*/ 4191732 w 12192000"/>
              <a:gd name="connsiteY149" fmla="*/ 1857328 h 2237474"/>
              <a:gd name="connsiteX150" fmla="*/ 4065532 w 12192000"/>
              <a:gd name="connsiteY150" fmla="*/ 1855477 h 2237474"/>
              <a:gd name="connsiteX151" fmla="*/ 4028460 w 12192000"/>
              <a:gd name="connsiteY151" fmla="*/ 1855137 h 2237474"/>
              <a:gd name="connsiteX152" fmla="*/ 4002267 w 12192000"/>
              <a:gd name="connsiteY152" fmla="*/ 1852352 h 2237474"/>
              <a:gd name="connsiteX153" fmla="*/ 3931396 w 12192000"/>
              <a:gd name="connsiteY153" fmla="*/ 1858915 h 2237474"/>
              <a:gd name="connsiteX154" fmla="*/ 3812162 w 12192000"/>
              <a:gd name="connsiteY154" fmla="*/ 1875501 h 2237474"/>
              <a:gd name="connsiteX155" fmla="*/ 3767672 w 12192000"/>
              <a:gd name="connsiteY155" fmla="*/ 1874600 h 2237474"/>
              <a:gd name="connsiteX156" fmla="*/ 3764741 w 12192000"/>
              <a:gd name="connsiteY156" fmla="*/ 1869433 h 2237474"/>
              <a:gd name="connsiteX157" fmla="*/ 3751332 w 12192000"/>
              <a:gd name="connsiteY157" fmla="*/ 1869854 h 2237474"/>
              <a:gd name="connsiteX158" fmla="*/ 3748155 w 12192000"/>
              <a:gd name="connsiteY158" fmla="*/ 1868903 h 2237474"/>
              <a:gd name="connsiteX159" fmla="*/ 3729530 w 12192000"/>
              <a:gd name="connsiteY159" fmla="*/ 1864513 h 2237474"/>
              <a:gd name="connsiteX160" fmla="*/ 3680177 w 12192000"/>
              <a:gd name="connsiteY160" fmla="*/ 1881552 h 2237474"/>
              <a:gd name="connsiteX161" fmla="*/ 3567259 w 12192000"/>
              <a:gd name="connsiteY161" fmla="*/ 1893482 h 2237474"/>
              <a:gd name="connsiteX162" fmla="*/ 3405770 w 12192000"/>
              <a:gd name="connsiteY162" fmla="*/ 1904591 h 2237474"/>
              <a:gd name="connsiteX163" fmla="*/ 3280097 w 12192000"/>
              <a:gd name="connsiteY163" fmla="*/ 1919610 h 2237474"/>
              <a:gd name="connsiteX164" fmla="*/ 3123424 w 12192000"/>
              <a:gd name="connsiteY164" fmla="*/ 1952930 h 2237474"/>
              <a:gd name="connsiteX165" fmla="*/ 3009910 w 12192000"/>
              <a:gd name="connsiteY165" fmla="*/ 1957866 h 2237474"/>
              <a:gd name="connsiteX166" fmla="*/ 2995934 w 12192000"/>
              <a:gd name="connsiteY166" fmla="*/ 1967085 h 2237474"/>
              <a:gd name="connsiteX167" fmla="*/ 2980071 w 12192000"/>
              <a:gd name="connsiteY167" fmla="*/ 1972988 h 2237474"/>
              <a:gd name="connsiteX168" fmla="*/ 2978094 w 12192000"/>
              <a:gd name="connsiteY168" fmla="*/ 1972369 h 2237474"/>
              <a:gd name="connsiteX169" fmla="*/ 2942858 w 12192000"/>
              <a:gd name="connsiteY169" fmla="*/ 1981367 h 2237474"/>
              <a:gd name="connsiteX170" fmla="*/ 2875436 w 12192000"/>
              <a:gd name="connsiteY170" fmla="*/ 1996977 h 2237474"/>
              <a:gd name="connsiteX171" fmla="*/ 2874892 w 12192000"/>
              <a:gd name="connsiteY171" fmla="*/ 1996085 h 2237474"/>
              <a:gd name="connsiteX172" fmla="*/ 2864145 w 12192000"/>
              <a:gd name="connsiteY172" fmla="*/ 1994061 h 2237474"/>
              <a:gd name="connsiteX173" fmla="*/ 2843662 w 12192000"/>
              <a:gd name="connsiteY173" fmla="*/ 1992498 h 2237474"/>
              <a:gd name="connsiteX174" fmla="*/ 2796128 w 12192000"/>
              <a:gd name="connsiteY174" fmla="*/ 1976403 h 2237474"/>
              <a:gd name="connsiteX175" fmla="*/ 2756784 w 12192000"/>
              <a:gd name="connsiteY175" fmla="*/ 1985116 h 2237474"/>
              <a:gd name="connsiteX176" fmla="*/ 2748833 w 12192000"/>
              <a:gd name="connsiteY176" fmla="*/ 1986323 h 2237474"/>
              <a:gd name="connsiteX177" fmla="*/ 2748661 w 12192000"/>
              <a:gd name="connsiteY177" fmla="*/ 1986122 h 2237474"/>
              <a:gd name="connsiteX178" fmla="*/ 2740251 w 12192000"/>
              <a:gd name="connsiteY178" fmla="*/ 1986946 h 2237474"/>
              <a:gd name="connsiteX179" fmla="*/ 2718916 w 12192000"/>
              <a:gd name="connsiteY179" fmla="*/ 1990867 h 2237474"/>
              <a:gd name="connsiteX180" fmla="*/ 2713522 w 12192000"/>
              <a:gd name="connsiteY180" fmla="*/ 1990173 h 2237474"/>
              <a:gd name="connsiteX181" fmla="*/ 2680597 w 12192000"/>
              <a:gd name="connsiteY181" fmla="*/ 1984996 h 2237474"/>
              <a:gd name="connsiteX182" fmla="*/ 2578178 w 12192000"/>
              <a:gd name="connsiteY182" fmla="*/ 1990531 h 2237474"/>
              <a:gd name="connsiteX183" fmla="*/ 2476147 w 12192000"/>
              <a:gd name="connsiteY183" fmla="*/ 1998305 h 2237474"/>
              <a:gd name="connsiteX184" fmla="*/ 2373568 w 12192000"/>
              <a:gd name="connsiteY184" fmla="*/ 2003219 h 2237474"/>
              <a:gd name="connsiteX185" fmla="*/ 2321399 w 12192000"/>
              <a:gd name="connsiteY185" fmla="*/ 1989467 h 2237474"/>
              <a:gd name="connsiteX186" fmla="*/ 2315525 w 12192000"/>
              <a:gd name="connsiteY186" fmla="*/ 1989708 h 2237474"/>
              <a:gd name="connsiteX187" fmla="*/ 2300792 w 12192000"/>
              <a:gd name="connsiteY187" fmla="*/ 1994290 h 2237474"/>
              <a:gd name="connsiteX188" fmla="*/ 2295469 w 12192000"/>
              <a:gd name="connsiteY188" fmla="*/ 1996659 h 2237474"/>
              <a:gd name="connsiteX189" fmla="*/ 2287219 w 12192000"/>
              <a:gd name="connsiteY189" fmla="*/ 1998750 h 2237474"/>
              <a:gd name="connsiteX190" fmla="*/ 2286948 w 12192000"/>
              <a:gd name="connsiteY190" fmla="*/ 1998596 h 2237474"/>
              <a:gd name="connsiteX191" fmla="*/ 2243069 w 12192000"/>
              <a:gd name="connsiteY191" fmla="*/ 2015111 h 2237474"/>
              <a:gd name="connsiteX192" fmla="*/ 2186609 w 12192000"/>
              <a:gd name="connsiteY192" fmla="*/ 2008263 h 2237474"/>
              <a:gd name="connsiteX193" fmla="*/ 2164831 w 12192000"/>
              <a:gd name="connsiteY193" fmla="*/ 2010143 h 2237474"/>
              <a:gd name="connsiteX194" fmla="*/ 2152836 w 12192000"/>
              <a:gd name="connsiteY194" fmla="*/ 2010048 h 2237474"/>
              <a:gd name="connsiteX195" fmla="*/ 2117102 w 12192000"/>
              <a:gd name="connsiteY195" fmla="*/ 2023004 h 2237474"/>
              <a:gd name="connsiteX196" fmla="*/ 2111935 w 12192000"/>
              <a:gd name="connsiteY196" fmla="*/ 2023163 h 2237474"/>
              <a:gd name="connsiteX197" fmla="*/ 2089991 w 12192000"/>
              <a:gd name="connsiteY197" fmla="*/ 2034193 h 2237474"/>
              <a:gd name="connsiteX198" fmla="*/ 2058061 w 12192000"/>
              <a:gd name="connsiteY198" fmla="*/ 2047942 h 2237474"/>
              <a:gd name="connsiteX199" fmla="*/ 2055737 w 12192000"/>
              <a:gd name="connsiteY199" fmla="*/ 2047704 h 2237474"/>
              <a:gd name="connsiteX200" fmla="*/ 2042244 w 12192000"/>
              <a:gd name="connsiteY200" fmla="*/ 2055560 h 2237474"/>
              <a:gd name="connsiteX201" fmla="*/ 1976224 w 12192000"/>
              <a:gd name="connsiteY201" fmla="*/ 2074257 h 2237474"/>
              <a:gd name="connsiteX202" fmla="*/ 1877728 w 12192000"/>
              <a:gd name="connsiteY202" fmla="*/ 2101004 h 2237474"/>
              <a:gd name="connsiteX203" fmla="*/ 1759056 w 12192000"/>
              <a:gd name="connsiteY203" fmla="*/ 2125608 h 2237474"/>
              <a:gd name="connsiteX204" fmla="*/ 1637948 w 12192000"/>
              <a:gd name="connsiteY204" fmla="*/ 2172597 h 2237474"/>
              <a:gd name="connsiteX205" fmla="*/ 1434549 w 12192000"/>
              <a:gd name="connsiteY205" fmla="*/ 2234522 h 2237474"/>
              <a:gd name="connsiteX206" fmla="*/ 1398481 w 12192000"/>
              <a:gd name="connsiteY206" fmla="*/ 2237074 h 2237474"/>
              <a:gd name="connsiteX207" fmla="*/ 1398407 w 12192000"/>
              <a:gd name="connsiteY207" fmla="*/ 2237095 h 2237474"/>
              <a:gd name="connsiteX208" fmla="*/ 1370962 w 12192000"/>
              <a:gd name="connsiteY208" fmla="*/ 2237474 h 2237474"/>
              <a:gd name="connsiteX209" fmla="*/ 1356367 w 12192000"/>
              <a:gd name="connsiteY209" fmla="*/ 2235089 h 2237474"/>
              <a:gd name="connsiteX210" fmla="*/ 1324828 w 12192000"/>
              <a:gd name="connsiteY210" fmla="*/ 2231968 h 2237474"/>
              <a:gd name="connsiteX211" fmla="*/ 1297744 w 12192000"/>
              <a:gd name="connsiteY211" fmla="*/ 2235849 h 2237474"/>
              <a:gd name="connsiteX212" fmla="*/ 1286236 w 12192000"/>
              <a:gd name="connsiteY212" fmla="*/ 2233135 h 2237474"/>
              <a:gd name="connsiteX213" fmla="*/ 1283504 w 12192000"/>
              <a:gd name="connsiteY213" fmla="*/ 2233797 h 2237474"/>
              <a:gd name="connsiteX214" fmla="*/ 1279765 w 12192000"/>
              <a:gd name="connsiteY214" fmla="*/ 2229639 h 2237474"/>
              <a:gd name="connsiteX215" fmla="*/ 1195347 w 12192000"/>
              <a:gd name="connsiteY215" fmla="*/ 2212354 h 2237474"/>
              <a:gd name="connsiteX216" fmla="*/ 970251 w 12192000"/>
              <a:gd name="connsiteY216" fmla="*/ 2221029 h 2237474"/>
              <a:gd name="connsiteX217" fmla="*/ 812914 w 12192000"/>
              <a:gd name="connsiteY217" fmla="*/ 2202752 h 2237474"/>
              <a:gd name="connsiteX218" fmla="*/ 800195 w 12192000"/>
              <a:gd name="connsiteY218" fmla="*/ 2209407 h 2237474"/>
              <a:gd name="connsiteX219" fmla="*/ 784978 w 12192000"/>
              <a:gd name="connsiteY219" fmla="*/ 2212360 h 2237474"/>
              <a:gd name="connsiteX220" fmla="*/ 681987 w 12192000"/>
              <a:gd name="connsiteY220" fmla="*/ 2216757 h 2237474"/>
              <a:gd name="connsiteX221" fmla="*/ 669923 w 12192000"/>
              <a:gd name="connsiteY221" fmla="*/ 2211682 h 2237474"/>
              <a:gd name="connsiteX222" fmla="*/ 648680 w 12192000"/>
              <a:gd name="connsiteY222" fmla="*/ 2206229 h 2237474"/>
              <a:gd name="connsiteX223" fmla="*/ 597225 w 12192000"/>
              <a:gd name="connsiteY223" fmla="*/ 2180999 h 2237474"/>
              <a:gd name="connsiteX224" fmla="*/ 558449 w 12192000"/>
              <a:gd name="connsiteY224" fmla="*/ 2182346 h 2237474"/>
              <a:gd name="connsiteX225" fmla="*/ 550517 w 12192000"/>
              <a:gd name="connsiteY225" fmla="*/ 2182060 h 2237474"/>
              <a:gd name="connsiteX226" fmla="*/ 550309 w 12192000"/>
              <a:gd name="connsiteY226" fmla="*/ 2181825 h 2237474"/>
              <a:gd name="connsiteX227" fmla="*/ 541836 w 12192000"/>
              <a:gd name="connsiteY227" fmla="*/ 2181063 h 2237474"/>
              <a:gd name="connsiteX228" fmla="*/ 536057 w 12192000"/>
              <a:gd name="connsiteY228" fmla="*/ 2181537 h 2237474"/>
              <a:gd name="connsiteX229" fmla="*/ 520671 w 12192000"/>
              <a:gd name="connsiteY229" fmla="*/ 2180980 h 2237474"/>
              <a:gd name="connsiteX230" fmla="*/ 515024 w 12192000"/>
              <a:gd name="connsiteY230" fmla="*/ 2179258 h 2237474"/>
              <a:gd name="connsiteX231" fmla="*/ 512278 w 12192000"/>
              <a:gd name="connsiteY231" fmla="*/ 2176369 h 2237474"/>
              <a:gd name="connsiteX232" fmla="*/ 480419 w 12192000"/>
              <a:gd name="connsiteY232" fmla="*/ 2167807 h 2237474"/>
              <a:gd name="connsiteX233" fmla="*/ 413835 w 12192000"/>
              <a:gd name="connsiteY233" fmla="*/ 2156783 h 2237474"/>
              <a:gd name="connsiteX234" fmla="*/ 376513 w 12192000"/>
              <a:gd name="connsiteY234" fmla="*/ 2154014 h 2237474"/>
              <a:gd name="connsiteX235" fmla="*/ 273386 w 12192000"/>
              <a:gd name="connsiteY235" fmla="*/ 2142551 h 2237474"/>
              <a:gd name="connsiteX236" fmla="*/ 169207 w 12192000"/>
              <a:gd name="connsiteY236" fmla="*/ 2128100 h 2237474"/>
              <a:gd name="connsiteX237" fmla="*/ 93149 w 12192000"/>
              <a:gd name="connsiteY237" fmla="*/ 2105324 h 2237474"/>
              <a:gd name="connsiteX238" fmla="*/ 88109 w 12192000"/>
              <a:gd name="connsiteY238" fmla="*/ 2106704 h 2237474"/>
              <a:gd name="connsiteX239" fmla="*/ 80022 w 12192000"/>
              <a:gd name="connsiteY239" fmla="*/ 2107254 h 2237474"/>
              <a:gd name="connsiteX240" fmla="*/ 79717 w 12192000"/>
              <a:gd name="connsiteY240" fmla="*/ 2107046 h 2237474"/>
              <a:gd name="connsiteX241" fmla="*/ 72352 w 12192000"/>
              <a:gd name="connsiteY241" fmla="*/ 2107991 h 2237474"/>
              <a:gd name="connsiteX242" fmla="*/ 37645 w 12192000"/>
              <a:gd name="connsiteY242" fmla="*/ 2115401 h 2237474"/>
              <a:gd name="connsiteX243" fmla="*/ 4572 w 12192000"/>
              <a:gd name="connsiteY243" fmla="*/ 2111091 h 2237474"/>
              <a:gd name="connsiteX244" fmla="*/ 0 w 12192000"/>
              <a:gd name="connsiteY244" fmla="*/ 2110468 h 2237474"/>
              <a:gd name="connsiteX245" fmla="*/ 0 w 12192000"/>
              <a:gd name="connsiteY24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45504 w 12192000"/>
              <a:gd name="connsiteY134" fmla="*/ 1787606 h 2237474"/>
              <a:gd name="connsiteX135" fmla="*/ 4632229 w 12192000"/>
              <a:gd name="connsiteY135" fmla="*/ 1785815 h 2237474"/>
              <a:gd name="connsiteX136" fmla="*/ 4611738 w 12192000"/>
              <a:gd name="connsiteY136" fmla="*/ 1776964 h 2237474"/>
              <a:gd name="connsiteX137" fmla="*/ 4560070 w 12192000"/>
              <a:gd name="connsiteY137" fmla="*/ 1785640 h 2237474"/>
              <a:gd name="connsiteX138" fmla="*/ 4536503 w 12192000"/>
              <a:gd name="connsiteY138" fmla="*/ 1785334 h 2237474"/>
              <a:gd name="connsiteX139" fmla="*/ 4513724 w 12192000"/>
              <a:gd name="connsiteY139" fmla="*/ 1791996 h 2237474"/>
              <a:gd name="connsiteX140" fmla="*/ 4459810 w 12192000"/>
              <a:gd name="connsiteY140" fmla="*/ 1797886 h 2237474"/>
              <a:gd name="connsiteX141" fmla="*/ 4379064 w 12192000"/>
              <a:gd name="connsiteY141" fmla="*/ 1817177 h 2237474"/>
              <a:gd name="connsiteX142" fmla="*/ 4319209 w 12192000"/>
              <a:gd name="connsiteY142" fmla="*/ 1834833 h 2237474"/>
              <a:gd name="connsiteX143" fmla="*/ 4306907 w 12192000"/>
              <a:gd name="connsiteY143" fmla="*/ 1841641 h 2237474"/>
              <a:gd name="connsiteX144" fmla="*/ 4290981 w 12192000"/>
              <a:gd name="connsiteY144" fmla="*/ 1839677 h 2237474"/>
              <a:gd name="connsiteX145" fmla="*/ 4285792 w 12192000"/>
              <a:gd name="connsiteY145" fmla="*/ 1836231 h 2237474"/>
              <a:gd name="connsiteX146" fmla="*/ 4238372 w 12192000"/>
              <a:gd name="connsiteY146" fmla="*/ 1851480 h 2237474"/>
              <a:gd name="connsiteX147" fmla="*/ 4232517 w 12192000"/>
              <a:gd name="connsiteY147" fmla="*/ 1852567 h 2237474"/>
              <a:gd name="connsiteX148" fmla="*/ 4191732 w 12192000"/>
              <a:gd name="connsiteY148" fmla="*/ 1857328 h 2237474"/>
              <a:gd name="connsiteX149" fmla="*/ 4065532 w 12192000"/>
              <a:gd name="connsiteY149" fmla="*/ 1855477 h 2237474"/>
              <a:gd name="connsiteX150" fmla="*/ 4028460 w 12192000"/>
              <a:gd name="connsiteY150" fmla="*/ 1855137 h 2237474"/>
              <a:gd name="connsiteX151" fmla="*/ 4002267 w 12192000"/>
              <a:gd name="connsiteY151" fmla="*/ 1852352 h 2237474"/>
              <a:gd name="connsiteX152" fmla="*/ 3931396 w 12192000"/>
              <a:gd name="connsiteY152" fmla="*/ 1858915 h 2237474"/>
              <a:gd name="connsiteX153" fmla="*/ 3812162 w 12192000"/>
              <a:gd name="connsiteY153" fmla="*/ 1875501 h 2237474"/>
              <a:gd name="connsiteX154" fmla="*/ 3767672 w 12192000"/>
              <a:gd name="connsiteY154" fmla="*/ 1874600 h 2237474"/>
              <a:gd name="connsiteX155" fmla="*/ 3764741 w 12192000"/>
              <a:gd name="connsiteY155" fmla="*/ 1869433 h 2237474"/>
              <a:gd name="connsiteX156" fmla="*/ 3751332 w 12192000"/>
              <a:gd name="connsiteY156" fmla="*/ 1869854 h 2237474"/>
              <a:gd name="connsiteX157" fmla="*/ 3748155 w 12192000"/>
              <a:gd name="connsiteY157" fmla="*/ 1868903 h 2237474"/>
              <a:gd name="connsiteX158" fmla="*/ 3729530 w 12192000"/>
              <a:gd name="connsiteY158" fmla="*/ 1864513 h 2237474"/>
              <a:gd name="connsiteX159" fmla="*/ 3680177 w 12192000"/>
              <a:gd name="connsiteY159" fmla="*/ 1881552 h 2237474"/>
              <a:gd name="connsiteX160" fmla="*/ 3567259 w 12192000"/>
              <a:gd name="connsiteY160" fmla="*/ 1893482 h 2237474"/>
              <a:gd name="connsiteX161" fmla="*/ 3405770 w 12192000"/>
              <a:gd name="connsiteY161" fmla="*/ 1904591 h 2237474"/>
              <a:gd name="connsiteX162" fmla="*/ 3280097 w 12192000"/>
              <a:gd name="connsiteY162" fmla="*/ 1919610 h 2237474"/>
              <a:gd name="connsiteX163" fmla="*/ 3123424 w 12192000"/>
              <a:gd name="connsiteY163" fmla="*/ 1952930 h 2237474"/>
              <a:gd name="connsiteX164" fmla="*/ 3009910 w 12192000"/>
              <a:gd name="connsiteY164" fmla="*/ 1957866 h 2237474"/>
              <a:gd name="connsiteX165" fmla="*/ 2995934 w 12192000"/>
              <a:gd name="connsiteY165" fmla="*/ 1967085 h 2237474"/>
              <a:gd name="connsiteX166" fmla="*/ 2980071 w 12192000"/>
              <a:gd name="connsiteY166" fmla="*/ 1972988 h 2237474"/>
              <a:gd name="connsiteX167" fmla="*/ 2978094 w 12192000"/>
              <a:gd name="connsiteY167" fmla="*/ 1972369 h 2237474"/>
              <a:gd name="connsiteX168" fmla="*/ 2942858 w 12192000"/>
              <a:gd name="connsiteY168" fmla="*/ 1981367 h 2237474"/>
              <a:gd name="connsiteX169" fmla="*/ 2875436 w 12192000"/>
              <a:gd name="connsiteY169" fmla="*/ 1996977 h 2237474"/>
              <a:gd name="connsiteX170" fmla="*/ 2874892 w 12192000"/>
              <a:gd name="connsiteY170" fmla="*/ 1996085 h 2237474"/>
              <a:gd name="connsiteX171" fmla="*/ 2864145 w 12192000"/>
              <a:gd name="connsiteY171" fmla="*/ 1994061 h 2237474"/>
              <a:gd name="connsiteX172" fmla="*/ 2843662 w 12192000"/>
              <a:gd name="connsiteY172" fmla="*/ 1992498 h 2237474"/>
              <a:gd name="connsiteX173" fmla="*/ 2796128 w 12192000"/>
              <a:gd name="connsiteY173" fmla="*/ 1976403 h 2237474"/>
              <a:gd name="connsiteX174" fmla="*/ 2756784 w 12192000"/>
              <a:gd name="connsiteY174" fmla="*/ 1985116 h 2237474"/>
              <a:gd name="connsiteX175" fmla="*/ 2748833 w 12192000"/>
              <a:gd name="connsiteY175" fmla="*/ 1986323 h 2237474"/>
              <a:gd name="connsiteX176" fmla="*/ 2748661 w 12192000"/>
              <a:gd name="connsiteY176" fmla="*/ 1986122 h 2237474"/>
              <a:gd name="connsiteX177" fmla="*/ 2740251 w 12192000"/>
              <a:gd name="connsiteY177" fmla="*/ 1986946 h 2237474"/>
              <a:gd name="connsiteX178" fmla="*/ 2718916 w 12192000"/>
              <a:gd name="connsiteY178" fmla="*/ 1990867 h 2237474"/>
              <a:gd name="connsiteX179" fmla="*/ 2713522 w 12192000"/>
              <a:gd name="connsiteY179" fmla="*/ 1990173 h 2237474"/>
              <a:gd name="connsiteX180" fmla="*/ 2680597 w 12192000"/>
              <a:gd name="connsiteY180" fmla="*/ 1984996 h 2237474"/>
              <a:gd name="connsiteX181" fmla="*/ 2578178 w 12192000"/>
              <a:gd name="connsiteY181" fmla="*/ 1990531 h 2237474"/>
              <a:gd name="connsiteX182" fmla="*/ 2476147 w 12192000"/>
              <a:gd name="connsiteY182" fmla="*/ 1998305 h 2237474"/>
              <a:gd name="connsiteX183" fmla="*/ 2373568 w 12192000"/>
              <a:gd name="connsiteY183" fmla="*/ 2003219 h 2237474"/>
              <a:gd name="connsiteX184" fmla="*/ 2321399 w 12192000"/>
              <a:gd name="connsiteY184" fmla="*/ 1989467 h 2237474"/>
              <a:gd name="connsiteX185" fmla="*/ 2315525 w 12192000"/>
              <a:gd name="connsiteY185" fmla="*/ 1989708 h 2237474"/>
              <a:gd name="connsiteX186" fmla="*/ 2300792 w 12192000"/>
              <a:gd name="connsiteY186" fmla="*/ 1994290 h 2237474"/>
              <a:gd name="connsiteX187" fmla="*/ 2295469 w 12192000"/>
              <a:gd name="connsiteY187" fmla="*/ 1996659 h 2237474"/>
              <a:gd name="connsiteX188" fmla="*/ 2287219 w 12192000"/>
              <a:gd name="connsiteY188" fmla="*/ 1998750 h 2237474"/>
              <a:gd name="connsiteX189" fmla="*/ 2286948 w 12192000"/>
              <a:gd name="connsiteY189" fmla="*/ 1998596 h 2237474"/>
              <a:gd name="connsiteX190" fmla="*/ 2243069 w 12192000"/>
              <a:gd name="connsiteY190" fmla="*/ 2015111 h 2237474"/>
              <a:gd name="connsiteX191" fmla="*/ 2186609 w 12192000"/>
              <a:gd name="connsiteY191" fmla="*/ 2008263 h 2237474"/>
              <a:gd name="connsiteX192" fmla="*/ 2164831 w 12192000"/>
              <a:gd name="connsiteY192" fmla="*/ 2010143 h 2237474"/>
              <a:gd name="connsiteX193" fmla="*/ 2152836 w 12192000"/>
              <a:gd name="connsiteY193" fmla="*/ 2010048 h 2237474"/>
              <a:gd name="connsiteX194" fmla="*/ 2117102 w 12192000"/>
              <a:gd name="connsiteY194" fmla="*/ 2023004 h 2237474"/>
              <a:gd name="connsiteX195" fmla="*/ 2111935 w 12192000"/>
              <a:gd name="connsiteY195" fmla="*/ 2023163 h 2237474"/>
              <a:gd name="connsiteX196" fmla="*/ 2089991 w 12192000"/>
              <a:gd name="connsiteY196" fmla="*/ 2034193 h 2237474"/>
              <a:gd name="connsiteX197" fmla="*/ 2058061 w 12192000"/>
              <a:gd name="connsiteY197" fmla="*/ 2047942 h 2237474"/>
              <a:gd name="connsiteX198" fmla="*/ 2055737 w 12192000"/>
              <a:gd name="connsiteY198" fmla="*/ 2047704 h 2237474"/>
              <a:gd name="connsiteX199" fmla="*/ 2042244 w 12192000"/>
              <a:gd name="connsiteY199" fmla="*/ 2055560 h 2237474"/>
              <a:gd name="connsiteX200" fmla="*/ 1976224 w 12192000"/>
              <a:gd name="connsiteY200" fmla="*/ 2074257 h 2237474"/>
              <a:gd name="connsiteX201" fmla="*/ 1877728 w 12192000"/>
              <a:gd name="connsiteY201" fmla="*/ 2101004 h 2237474"/>
              <a:gd name="connsiteX202" fmla="*/ 1759056 w 12192000"/>
              <a:gd name="connsiteY202" fmla="*/ 2125608 h 2237474"/>
              <a:gd name="connsiteX203" fmla="*/ 1637948 w 12192000"/>
              <a:gd name="connsiteY203" fmla="*/ 2172597 h 2237474"/>
              <a:gd name="connsiteX204" fmla="*/ 1434549 w 12192000"/>
              <a:gd name="connsiteY204" fmla="*/ 2234522 h 2237474"/>
              <a:gd name="connsiteX205" fmla="*/ 1398481 w 12192000"/>
              <a:gd name="connsiteY205" fmla="*/ 2237074 h 2237474"/>
              <a:gd name="connsiteX206" fmla="*/ 1398407 w 12192000"/>
              <a:gd name="connsiteY206" fmla="*/ 2237095 h 2237474"/>
              <a:gd name="connsiteX207" fmla="*/ 1370962 w 12192000"/>
              <a:gd name="connsiteY207" fmla="*/ 2237474 h 2237474"/>
              <a:gd name="connsiteX208" fmla="*/ 1356367 w 12192000"/>
              <a:gd name="connsiteY208" fmla="*/ 2235089 h 2237474"/>
              <a:gd name="connsiteX209" fmla="*/ 1324828 w 12192000"/>
              <a:gd name="connsiteY209" fmla="*/ 2231968 h 2237474"/>
              <a:gd name="connsiteX210" fmla="*/ 1297744 w 12192000"/>
              <a:gd name="connsiteY210" fmla="*/ 2235849 h 2237474"/>
              <a:gd name="connsiteX211" fmla="*/ 1286236 w 12192000"/>
              <a:gd name="connsiteY211" fmla="*/ 2233135 h 2237474"/>
              <a:gd name="connsiteX212" fmla="*/ 1283504 w 12192000"/>
              <a:gd name="connsiteY212" fmla="*/ 2233797 h 2237474"/>
              <a:gd name="connsiteX213" fmla="*/ 1279765 w 12192000"/>
              <a:gd name="connsiteY213" fmla="*/ 2229639 h 2237474"/>
              <a:gd name="connsiteX214" fmla="*/ 1195347 w 12192000"/>
              <a:gd name="connsiteY214" fmla="*/ 2212354 h 2237474"/>
              <a:gd name="connsiteX215" fmla="*/ 970251 w 12192000"/>
              <a:gd name="connsiteY215" fmla="*/ 2221029 h 2237474"/>
              <a:gd name="connsiteX216" fmla="*/ 812914 w 12192000"/>
              <a:gd name="connsiteY216" fmla="*/ 2202752 h 2237474"/>
              <a:gd name="connsiteX217" fmla="*/ 800195 w 12192000"/>
              <a:gd name="connsiteY217" fmla="*/ 2209407 h 2237474"/>
              <a:gd name="connsiteX218" fmla="*/ 784978 w 12192000"/>
              <a:gd name="connsiteY218" fmla="*/ 2212360 h 2237474"/>
              <a:gd name="connsiteX219" fmla="*/ 681987 w 12192000"/>
              <a:gd name="connsiteY219" fmla="*/ 2216757 h 2237474"/>
              <a:gd name="connsiteX220" fmla="*/ 669923 w 12192000"/>
              <a:gd name="connsiteY220" fmla="*/ 2211682 h 2237474"/>
              <a:gd name="connsiteX221" fmla="*/ 648680 w 12192000"/>
              <a:gd name="connsiteY221" fmla="*/ 2206229 h 2237474"/>
              <a:gd name="connsiteX222" fmla="*/ 597225 w 12192000"/>
              <a:gd name="connsiteY222" fmla="*/ 2180999 h 2237474"/>
              <a:gd name="connsiteX223" fmla="*/ 558449 w 12192000"/>
              <a:gd name="connsiteY223" fmla="*/ 2182346 h 2237474"/>
              <a:gd name="connsiteX224" fmla="*/ 550517 w 12192000"/>
              <a:gd name="connsiteY224" fmla="*/ 2182060 h 2237474"/>
              <a:gd name="connsiteX225" fmla="*/ 550309 w 12192000"/>
              <a:gd name="connsiteY225" fmla="*/ 2181825 h 2237474"/>
              <a:gd name="connsiteX226" fmla="*/ 541836 w 12192000"/>
              <a:gd name="connsiteY226" fmla="*/ 2181063 h 2237474"/>
              <a:gd name="connsiteX227" fmla="*/ 536057 w 12192000"/>
              <a:gd name="connsiteY227" fmla="*/ 2181537 h 2237474"/>
              <a:gd name="connsiteX228" fmla="*/ 520671 w 12192000"/>
              <a:gd name="connsiteY228" fmla="*/ 2180980 h 2237474"/>
              <a:gd name="connsiteX229" fmla="*/ 515024 w 12192000"/>
              <a:gd name="connsiteY229" fmla="*/ 2179258 h 2237474"/>
              <a:gd name="connsiteX230" fmla="*/ 512278 w 12192000"/>
              <a:gd name="connsiteY230" fmla="*/ 2176369 h 2237474"/>
              <a:gd name="connsiteX231" fmla="*/ 480419 w 12192000"/>
              <a:gd name="connsiteY231" fmla="*/ 2167807 h 2237474"/>
              <a:gd name="connsiteX232" fmla="*/ 413835 w 12192000"/>
              <a:gd name="connsiteY232" fmla="*/ 2156783 h 2237474"/>
              <a:gd name="connsiteX233" fmla="*/ 376513 w 12192000"/>
              <a:gd name="connsiteY233" fmla="*/ 2154014 h 2237474"/>
              <a:gd name="connsiteX234" fmla="*/ 273386 w 12192000"/>
              <a:gd name="connsiteY234" fmla="*/ 2142551 h 2237474"/>
              <a:gd name="connsiteX235" fmla="*/ 169207 w 12192000"/>
              <a:gd name="connsiteY235" fmla="*/ 2128100 h 2237474"/>
              <a:gd name="connsiteX236" fmla="*/ 93149 w 12192000"/>
              <a:gd name="connsiteY236" fmla="*/ 2105324 h 2237474"/>
              <a:gd name="connsiteX237" fmla="*/ 88109 w 12192000"/>
              <a:gd name="connsiteY237" fmla="*/ 2106704 h 2237474"/>
              <a:gd name="connsiteX238" fmla="*/ 80022 w 12192000"/>
              <a:gd name="connsiteY238" fmla="*/ 2107254 h 2237474"/>
              <a:gd name="connsiteX239" fmla="*/ 79717 w 12192000"/>
              <a:gd name="connsiteY239" fmla="*/ 2107046 h 2237474"/>
              <a:gd name="connsiteX240" fmla="*/ 72352 w 12192000"/>
              <a:gd name="connsiteY240" fmla="*/ 2107991 h 2237474"/>
              <a:gd name="connsiteX241" fmla="*/ 37645 w 12192000"/>
              <a:gd name="connsiteY241" fmla="*/ 2115401 h 2237474"/>
              <a:gd name="connsiteX242" fmla="*/ 4572 w 12192000"/>
              <a:gd name="connsiteY242" fmla="*/ 2111091 h 2237474"/>
              <a:gd name="connsiteX243" fmla="*/ 0 w 12192000"/>
              <a:gd name="connsiteY243" fmla="*/ 2110468 h 2237474"/>
              <a:gd name="connsiteX244" fmla="*/ 0 w 12192000"/>
              <a:gd name="connsiteY24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45504 w 12192000"/>
              <a:gd name="connsiteY134" fmla="*/ 1787606 h 2237474"/>
              <a:gd name="connsiteX135" fmla="*/ 4611738 w 12192000"/>
              <a:gd name="connsiteY135" fmla="*/ 1776964 h 2237474"/>
              <a:gd name="connsiteX136" fmla="*/ 4560070 w 12192000"/>
              <a:gd name="connsiteY136" fmla="*/ 1785640 h 2237474"/>
              <a:gd name="connsiteX137" fmla="*/ 4536503 w 12192000"/>
              <a:gd name="connsiteY137" fmla="*/ 1785334 h 2237474"/>
              <a:gd name="connsiteX138" fmla="*/ 4513724 w 12192000"/>
              <a:gd name="connsiteY138" fmla="*/ 1791996 h 2237474"/>
              <a:gd name="connsiteX139" fmla="*/ 4459810 w 12192000"/>
              <a:gd name="connsiteY139" fmla="*/ 1797886 h 2237474"/>
              <a:gd name="connsiteX140" fmla="*/ 4379064 w 12192000"/>
              <a:gd name="connsiteY140" fmla="*/ 1817177 h 2237474"/>
              <a:gd name="connsiteX141" fmla="*/ 4319209 w 12192000"/>
              <a:gd name="connsiteY141" fmla="*/ 1834833 h 2237474"/>
              <a:gd name="connsiteX142" fmla="*/ 4306907 w 12192000"/>
              <a:gd name="connsiteY142" fmla="*/ 1841641 h 2237474"/>
              <a:gd name="connsiteX143" fmla="*/ 4290981 w 12192000"/>
              <a:gd name="connsiteY143" fmla="*/ 1839677 h 2237474"/>
              <a:gd name="connsiteX144" fmla="*/ 4285792 w 12192000"/>
              <a:gd name="connsiteY144" fmla="*/ 1836231 h 2237474"/>
              <a:gd name="connsiteX145" fmla="*/ 4238372 w 12192000"/>
              <a:gd name="connsiteY145" fmla="*/ 1851480 h 2237474"/>
              <a:gd name="connsiteX146" fmla="*/ 4232517 w 12192000"/>
              <a:gd name="connsiteY146" fmla="*/ 1852567 h 2237474"/>
              <a:gd name="connsiteX147" fmla="*/ 4191732 w 12192000"/>
              <a:gd name="connsiteY147" fmla="*/ 1857328 h 2237474"/>
              <a:gd name="connsiteX148" fmla="*/ 4065532 w 12192000"/>
              <a:gd name="connsiteY148" fmla="*/ 1855477 h 2237474"/>
              <a:gd name="connsiteX149" fmla="*/ 4028460 w 12192000"/>
              <a:gd name="connsiteY149" fmla="*/ 1855137 h 2237474"/>
              <a:gd name="connsiteX150" fmla="*/ 4002267 w 12192000"/>
              <a:gd name="connsiteY150" fmla="*/ 1852352 h 2237474"/>
              <a:gd name="connsiteX151" fmla="*/ 3931396 w 12192000"/>
              <a:gd name="connsiteY151" fmla="*/ 1858915 h 2237474"/>
              <a:gd name="connsiteX152" fmla="*/ 3812162 w 12192000"/>
              <a:gd name="connsiteY152" fmla="*/ 1875501 h 2237474"/>
              <a:gd name="connsiteX153" fmla="*/ 3767672 w 12192000"/>
              <a:gd name="connsiteY153" fmla="*/ 1874600 h 2237474"/>
              <a:gd name="connsiteX154" fmla="*/ 3764741 w 12192000"/>
              <a:gd name="connsiteY154" fmla="*/ 1869433 h 2237474"/>
              <a:gd name="connsiteX155" fmla="*/ 3751332 w 12192000"/>
              <a:gd name="connsiteY155" fmla="*/ 1869854 h 2237474"/>
              <a:gd name="connsiteX156" fmla="*/ 3748155 w 12192000"/>
              <a:gd name="connsiteY156" fmla="*/ 1868903 h 2237474"/>
              <a:gd name="connsiteX157" fmla="*/ 3729530 w 12192000"/>
              <a:gd name="connsiteY157" fmla="*/ 1864513 h 2237474"/>
              <a:gd name="connsiteX158" fmla="*/ 3680177 w 12192000"/>
              <a:gd name="connsiteY158" fmla="*/ 1881552 h 2237474"/>
              <a:gd name="connsiteX159" fmla="*/ 3567259 w 12192000"/>
              <a:gd name="connsiteY159" fmla="*/ 1893482 h 2237474"/>
              <a:gd name="connsiteX160" fmla="*/ 3405770 w 12192000"/>
              <a:gd name="connsiteY160" fmla="*/ 1904591 h 2237474"/>
              <a:gd name="connsiteX161" fmla="*/ 3280097 w 12192000"/>
              <a:gd name="connsiteY161" fmla="*/ 1919610 h 2237474"/>
              <a:gd name="connsiteX162" fmla="*/ 3123424 w 12192000"/>
              <a:gd name="connsiteY162" fmla="*/ 1952930 h 2237474"/>
              <a:gd name="connsiteX163" fmla="*/ 3009910 w 12192000"/>
              <a:gd name="connsiteY163" fmla="*/ 1957866 h 2237474"/>
              <a:gd name="connsiteX164" fmla="*/ 2995934 w 12192000"/>
              <a:gd name="connsiteY164" fmla="*/ 1967085 h 2237474"/>
              <a:gd name="connsiteX165" fmla="*/ 2980071 w 12192000"/>
              <a:gd name="connsiteY165" fmla="*/ 1972988 h 2237474"/>
              <a:gd name="connsiteX166" fmla="*/ 2978094 w 12192000"/>
              <a:gd name="connsiteY166" fmla="*/ 1972369 h 2237474"/>
              <a:gd name="connsiteX167" fmla="*/ 2942858 w 12192000"/>
              <a:gd name="connsiteY167" fmla="*/ 1981367 h 2237474"/>
              <a:gd name="connsiteX168" fmla="*/ 2875436 w 12192000"/>
              <a:gd name="connsiteY168" fmla="*/ 1996977 h 2237474"/>
              <a:gd name="connsiteX169" fmla="*/ 2874892 w 12192000"/>
              <a:gd name="connsiteY169" fmla="*/ 1996085 h 2237474"/>
              <a:gd name="connsiteX170" fmla="*/ 2864145 w 12192000"/>
              <a:gd name="connsiteY170" fmla="*/ 1994061 h 2237474"/>
              <a:gd name="connsiteX171" fmla="*/ 2843662 w 12192000"/>
              <a:gd name="connsiteY171" fmla="*/ 1992498 h 2237474"/>
              <a:gd name="connsiteX172" fmla="*/ 2796128 w 12192000"/>
              <a:gd name="connsiteY172" fmla="*/ 1976403 h 2237474"/>
              <a:gd name="connsiteX173" fmla="*/ 2756784 w 12192000"/>
              <a:gd name="connsiteY173" fmla="*/ 1985116 h 2237474"/>
              <a:gd name="connsiteX174" fmla="*/ 2748833 w 12192000"/>
              <a:gd name="connsiteY174" fmla="*/ 1986323 h 2237474"/>
              <a:gd name="connsiteX175" fmla="*/ 2748661 w 12192000"/>
              <a:gd name="connsiteY175" fmla="*/ 1986122 h 2237474"/>
              <a:gd name="connsiteX176" fmla="*/ 2740251 w 12192000"/>
              <a:gd name="connsiteY176" fmla="*/ 1986946 h 2237474"/>
              <a:gd name="connsiteX177" fmla="*/ 2718916 w 12192000"/>
              <a:gd name="connsiteY177" fmla="*/ 1990867 h 2237474"/>
              <a:gd name="connsiteX178" fmla="*/ 2713522 w 12192000"/>
              <a:gd name="connsiteY178" fmla="*/ 1990173 h 2237474"/>
              <a:gd name="connsiteX179" fmla="*/ 2680597 w 12192000"/>
              <a:gd name="connsiteY179" fmla="*/ 1984996 h 2237474"/>
              <a:gd name="connsiteX180" fmla="*/ 2578178 w 12192000"/>
              <a:gd name="connsiteY180" fmla="*/ 1990531 h 2237474"/>
              <a:gd name="connsiteX181" fmla="*/ 2476147 w 12192000"/>
              <a:gd name="connsiteY181" fmla="*/ 1998305 h 2237474"/>
              <a:gd name="connsiteX182" fmla="*/ 2373568 w 12192000"/>
              <a:gd name="connsiteY182" fmla="*/ 2003219 h 2237474"/>
              <a:gd name="connsiteX183" fmla="*/ 2321399 w 12192000"/>
              <a:gd name="connsiteY183" fmla="*/ 1989467 h 2237474"/>
              <a:gd name="connsiteX184" fmla="*/ 2315525 w 12192000"/>
              <a:gd name="connsiteY184" fmla="*/ 1989708 h 2237474"/>
              <a:gd name="connsiteX185" fmla="*/ 2300792 w 12192000"/>
              <a:gd name="connsiteY185" fmla="*/ 1994290 h 2237474"/>
              <a:gd name="connsiteX186" fmla="*/ 2295469 w 12192000"/>
              <a:gd name="connsiteY186" fmla="*/ 1996659 h 2237474"/>
              <a:gd name="connsiteX187" fmla="*/ 2287219 w 12192000"/>
              <a:gd name="connsiteY187" fmla="*/ 1998750 h 2237474"/>
              <a:gd name="connsiteX188" fmla="*/ 2286948 w 12192000"/>
              <a:gd name="connsiteY188" fmla="*/ 1998596 h 2237474"/>
              <a:gd name="connsiteX189" fmla="*/ 2243069 w 12192000"/>
              <a:gd name="connsiteY189" fmla="*/ 2015111 h 2237474"/>
              <a:gd name="connsiteX190" fmla="*/ 2186609 w 12192000"/>
              <a:gd name="connsiteY190" fmla="*/ 2008263 h 2237474"/>
              <a:gd name="connsiteX191" fmla="*/ 2164831 w 12192000"/>
              <a:gd name="connsiteY191" fmla="*/ 2010143 h 2237474"/>
              <a:gd name="connsiteX192" fmla="*/ 2152836 w 12192000"/>
              <a:gd name="connsiteY192" fmla="*/ 2010048 h 2237474"/>
              <a:gd name="connsiteX193" fmla="*/ 2117102 w 12192000"/>
              <a:gd name="connsiteY193" fmla="*/ 2023004 h 2237474"/>
              <a:gd name="connsiteX194" fmla="*/ 2111935 w 12192000"/>
              <a:gd name="connsiteY194" fmla="*/ 2023163 h 2237474"/>
              <a:gd name="connsiteX195" fmla="*/ 2089991 w 12192000"/>
              <a:gd name="connsiteY195" fmla="*/ 2034193 h 2237474"/>
              <a:gd name="connsiteX196" fmla="*/ 2058061 w 12192000"/>
              <a:gd name="connsiteY196" fmla="*/ 2047942 h 2237474"/>
              <a:gd name="connsiteX197" fmla="*/ 2055737 w 12192000"/>
              <a:gd name="connsiteY197" fmla="*/ 2047704 h 2237474"/>
              <a:gd name="connsiteX198" fmla="*/ 2042244 w 12192000"/>
              <a:gd name="connsiteY198" fmla="*/ 2055560 h 2237474"/>
              <a:gd name="connsiteX199" fmla="*/ 1976224 w 12192000"/>
              <a:gd name="connsiteY199" fmla="*/ 2074257 h 2237474"/>
              <a:gd name="connsiteX200" fmla="*/ 1877728 w 12192000"/>
              <a:gd name="connsiteY200" fmla="*/ 2101004 h 2237474"/>
              <a:gd name="connsiteX201" fmla="*/ 1759056 w 12192000"/>
              <a:gd name="connsiteY201" fmla="*/ 2125608 h 2237474"/>
              <a:gd name="connsiteX202" fmla="*/ 1637948 w 12192000"/>
              <a:gd name="connsiteY202" fmla="*/ 2172597 h 2237474"/>
              <a:gd name="connsiteX203" fmla="*/ 1434549 w 12192000"/>
              <a:gd name="connsiteY203" fmla="*/ 2234522 h 2237474"/>
              <a:gd name="connsiteX204" fmla="*/ 1398481 w 12192000"/>
              <a:gd name="connsiteY204" fmla="*/ 2237074 h 2237474"/>
              <a:gd name="connsiteX205" fmla="*/ 1398407 w 12192000"/>
              <a:gd name="connsiteY205" fmla="*/ 2237095 h 2237474"/>
              <a:gd name="connsiteX206" fmla="*/ 1370962 w 12192000"/>
              <a:gd name="connsiteY206" fmla="*/ 2237474 h 2237474"/>
              <a:gd name="connsiteX207" fmla="*/ 1356367 w 12192000"/>
              <a:gd name="connsiteY207" fmla="*/ 2235089 h 2237474"/>
              <a:gd name="connsiteX208" fmla="*/ 1324828 w 12192000"/>
              <a:gd name="connsiteY208" fmla="*/ 2231968 h 2237474"/>
              <a:gd name="connsiteX209" fmla="*/ 1297744 w 12192000"/>
              <a:gd name="connsiteY209" fmla="*/ 2235849 h 2237474"/>
              <a:gd name="connsiteX210" fmla="*/ 1286236 w 12192000"/>
              <a:gd name="connsiteY210" fmla="*/ 2233135 h 2237474"/>
              <a:gd name="connsiteX211" fmla="*/ 1283504 w 12192000"/>
              <a:gd name="connsiteY211" fmla="*/ 2233797 h 2237474"/>
              <a:gd name="connsiteX212" fmla="*/ 1279765 w 12192000"/>
              <a:gd name="connsiteY212" fmla="*/ 2229639 h 2237474"/>
              <a:gd name="connsiteX213" fmla="*/ 1195347 w 12192000"/>
              <a:gd name="connsiteY213" fmla="*/ 2212354 h 2237474"/>
              <a:gd name="connsiteX214" fmla="*/ 970251 w 12192000"/>
              <a:gd name="connsiteY214" fmla="*/ 2221029 h 2237474"/>
              <a:gd name="connsiteX215" fmla="*/ 812914 w 12192000"/>
              <a:gd name="connsiteY215" fmla="*/ 2202752 h 2237474"/>
              <a:gd name="connsiteX216" fmla="*/ 800195 w 12192000"/>
              <a:gd name="connsiteY216" fmla="*/ 2209407 h 2237474"/>
              <a:gd name="connsiteX217" fmla="*/ 784978 w 12192000"/>
              <a:gd name="connsiteY217" fmla="*/ 2212360 h 2237474"/>
              <a:gd name="connsiteX218" fmla="*/ 681987 w 12192000"/>
              <a:gd name="connsiteY218" fmla="*/ 2216757 h 2237474"/>
              <a:gd name="connsiteX219" fmla="*/ 669923 w 12192000"/>
              <a:gd name="connsiteY219" fmla="*/ 2211682 h 2237474"/>
              <a:gd name="connsiteX220" fmla="*/ 648680 w 12192000"/>
              <a:gd name="connsiteY220" fmla="*/ 2206229 h 2237474"/>
              <a:gd name="connsiteX221" fmla="*/ 597225 w 12192000"/>
              <a:gd name="connsiteY221" fmla="*/ 2180999 h 2237474"/>
              <a:gd name="connsiteX222" fmla="*/ 558449 w 12192000"/>
              <a:gd name="connsiteY222" fmla="*/ 2182346 h 2237474"/>
              <a:gd name="connsiteX223" fmla="*/ 550517 w 12192000"/>
              <a:gd name="connsiteY223" fmla="*/ 2182060 h 2237474"/>
              <a:gd name="connsiteX224" fmla="*/ 550309 w 12192000"/>
              <a:gd name="connsiteY224" fmla="*/ 2181825 h 2237474"/>
              <a:gd name="connsiteX225" fmla="*/ 541836 w 12192000"/>
              <a:gd name="connsiteY225" fmla="*/ 2181063 h 2237474"/>
              <a:gd name="connsiteX226" fmla="*/ 536057 w 12192000"/>
              <a:gd name="connsiteY226" fmla="*/ 2181537 h 2237474"/>
              <a:gd name="connsiteX227" fmla="*/ 520671 w 12192000"/>
              <a:gd name="connsiteY227" fmla="*/ 2180980 h 2237474"/>
              <a:gd name="connsiteX228" fmla="*/ 515024 w 12192000"/>
              <a:gd name="connsiteY228" fmla="*/ 2179258 h 2237474"/>
              <a:gd name="connsiteX229" fmla="*/ 512278 w 12192000"/>
              <a:gd name="connsiteY229" fmla="*/ 2176369 h 2237474"/>
              <a:gd name="connsiteX230" fmla="*/ 480419 w 12192000"/>
              <a:gd name="connsiteY230" fmla="*/ 2167807 h 2237474"/>
              <a:gd name="connsiteX231" fmla="*/ 413835 w 12192000"/>
              <a:gd name="connsiteY231" fmla="*/ 2156783 h 2237474"/>
              <a:gd name="connsiteX232" fmla="*/ 376513 w 12192000"/>
              <a:gd name="connsiteY232" fmla="*/ 2154014 h 2237474"/>
              <a:gd name="connsiteX233" fmla="*/ 273386 w 12192000"/>
              <a:gd name="connsiteY233" fmla="*/ 2142551 h 2237474"/>
              <a:gd name="connsiteX234" fmla="*/ 169207 w 12192000"/>
              <a:gd name="connsiteY234" fmla="*/ 2128100 h 2237474"/>
              <a:gd name="connsiteX235" fmla="*/ 93149 w 12192000"/>
              <a:gd name="connsiteY235" fmla="*/ 2105324 h 2237474"/>
              <a:gd name="connsiteX236" fmla="*/ 88109 w 12192000"/>
              <a:gd name="connsiteY236" fmla="*/ 2106704 h 2237474"/>
              <a:gd name="connsiteX237" fmla="*/ 80022 w 12192000"/>
              <a:gd name="connsiteY237" fmla="*/ 2107254 h 2237474"/>
              <a:gd name="connsiteX238" fmla="*/ 79717 w 12192000"/>
              <a:gd name="connsiteY238" fmla="*/ 2107046 h 2237474"/>
              <a:gd name="connsiteX239" fmla="*/ 72352 w 12192000"/>
              <a:gd name="connsiteY239" fmla="*/ 2107991 h 2237474"/>
              <a:gd name="connsiteX240" fmla="*/ 37645 w 12192000"/>
              <a:gd name="connsiteY240" fmla="*/ 2115401 h 2237474"/>
              <a:gd name="connsiteX241" fmla="*/ 4572 w 12192000"/>
              <a:gd name="connsiteY241" fmla="*/ 2111091 h 2237474"/>
              <a:gd name="connsiteX242" fmla="*/ 0 w 12192000"/>
              <a:gd name="connsiteY242" fmla="*/ 2110468 h 2237474"/>
              <a:gd name="connsiteX243" fmla="*/ 0 w 12192000"/>
              <a:gd name="connsiteY24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47449 w 12192000"/>
              <a:gd name="connsiteY133" fmla="*/ 1793181 h 2237474"/>
              <a:gd name="connsiteX134" fmla="*/ 4611738 w 12192000"/>
              <a:gd name="connsiteY134" fmla="*/ 1776964 h 2237474"/>
              <a:gd name="connsiteX135" fmla="*/ 4560070 w 12192000"/>
              <a:gd name="connsiteY135" fmla="*/ 1785640 h 2237474"/>
              <a:gd name="connsiteX136" fmla="*/ 4536503 w 12192000"/>
              <a:gd name="connsiteY136" fmla="*/ 1785334 h 2237474"/>
              <a:gd name="connsiteX137" fmla="*/ 4513724 w 12192000"/>
              <a:gd name="connsiteY137" fmla="*/ 1791996 h 2237474"/>
              <a:gd name="connsiteX138" fmla="*/ 4459810 w 12192000"/>
              <a:gd name="connsiteY138" fmla="*/ 1797886 h 2237474"/>
              <a:gd name="connsiteX139" fmla="*/ 4379064 w 12192000"/>
              <a:gd name="connsiteY139" fmla="*/ 1817177 h 2237474"/>
              <a:gd name="connsiteX140" fmla="*/ 4319209 w 12192000"/>
              <a:gd name="connsiteY140" fmla="*/ 1834833 h 2237474"/>
              <a:gd name="connsiteX141" fmla="*/ 4306907 w 12192000"/>
              <a:gd name="connsiteY141" fmla="*/ 1841641 h 2237474"/>
              <a:gd name="connsiteX142" fmla="*/ 4290981 w 12192000"/>
              <a:gd name="connsiteY142" fmla="*/ 1839677 h 2237474"/>
              <a:gd name="connsiteX143" fmla="*/ 4285792 w 12192000"/>
              <a:gd name="connsiteY143" fmla="*/ 1836231 h 2237474"/>
              <a:gd name="connsiteX144" fmla="*/ 4238372 w 12192000"/>
              <a:gd name="connsiteY144" fmla="*/ 1851480 h 2237474"/>
              <a:gd name="connsiteX145" fmla="*/ 4232517 w 12192000"/>
              <a:gd name="connsiteY145" fmla="*/ 1852567 h 2237474"/>
              <a:gd name="connsiteX146" fmla="*/ 4191732 w 12192000"/>
              <a:gd name="connsiteY146" fmla="*/ 1857328 h 2237474"/>
              <a:gd name="connsiteX147" fmla="*/ 4065532 w 12192000"/>
              <a:gd name="connsiteY147" fmla="*/ 1855477 h 2237474"/>
              <a:gd name="connsiteX148" fmla="*/ 4028460 w 12192000"/>
              <a:gd name="connsiteY148" fmla="*/ 1855137 h 2237474"/>
              <a:gd name="connsiteX149" fmla="*/ 4002267 w 12192000"/>
              <a:gd name="connsiteY149" fmla="*/ 1852352 h 2237474"/>
              <a:gd name="connsiteX150" fmla="*/ 3931396 w 12192000"/>
              <a:gd name="connsiteY150" fmla="*/ 1858915 h 2237474"/>
              <a:gd name="connsiteX151" fmla="*/ 3812162 w 12192000"/>
              <a:gd name="connsiteY151" fmla="*/ 1875501 h 2237474"/>
              <a:gd name="connsiteX152" fmla="*/ 3767672 w 12192000"/>
              <a:gd name="connsiteY152" fmla="*/ 1874600 h 2237474"/>
              <a:gd name="connsiteX153" fmla="*/ 3764741 w 12192000"/>
              <a:gd name="connsiteY153" fmla="*/ 1869433 h 2237474"/>
              <a:gd name="connsiteX154" fmla="*/ 3751332 w 12192000"/>
              <a:gd name="connsiteY154" fmla="*/ 1869854 h 2237474"/>
              <a:gd name="connsiteX155" fmla="*/ 3748155 w 12192000"/>
              <a:gd name="connsiteY155" fmla="*/ 1868903 h 2237474"/>
              <a:gd name="connsiteX156" fmla="*/ 3729530 w 12192000"/>
              <a:gd name="connsiteY156" fmla="*/ 1864513 h 2237474"/>
              <a:gd name="connsiteX157" fmla="*/ 3680177 w 12192000"/>
              <a:gd name="connsiteY157" fmla="*/ 1881552 h 2237474"/>
              <a:gd name="connsiteX158" fmla="*/ 3567259 w 12192000"/>
              <a:gd name="connsiteY158" fmla="*/ 1893482 h 2237474"/>
              <a:gd name="connsiteX159" fmla="*/ 3405770 w 12192000"/>
              <a:gd name="connsiteY159" fmla="*/ 1904591 h 2237474"/>
              <a:gd name="connsiteX160" fmla="*/ 3280097 w 12192000"/>
              <a:gd name="connsiteY160" fmla="*/ 1919610 h 2237474"/>
              <a:gd name="connsiteX161" fmla="*/ 3123424 w 12192000"/>
              <a:gd name="connsiteY161" fmla="*/ 1952930 h 2237474"/>
              <a:gd name="connsiteX162" fmla="*/ 3009910 w 12192000"/>
              <a:gd name="connsiteY162" fmla="*/ 1957866 h 2237474"/>
              <a:gd name="connsiteX163" fmla="*/ 2995934 w 12192000"/>
              <a:gd name="connsiteY163" fmla="*/ 1967085 h 2237474"/>
              <a:gd name="connsiteX164" fmla="*/ 2980071 w 12192000"/>
              <a:gd name="connsiteY164" fmla="*/ 1972988 h 2237474"/>
              <a:gd name="connsiteX165" fmla="*/ 2978094 w 12192000"/>
              <a:gd name="connsiteY165" fmla="*/ 1972369 h 2237474"/>
              <a:gd name="connsiteX166" fmla="*/ 2942858 w 12192000"/>
              <a:gd name="connsiteY166" fmla="*/ 1981367 h 2237474"/>
              <a:gd name="connsiteX167" fmla="*/ 2875436 w 12192000"/>
              <a:gd name="connsiteY167" fmla="*/ 1996977 h 2237474"/>
              <a:gd name="connsiteX168" fmla="*/ 2874892 w 12192000"/>
              <a:gd name="connsiteY168" fmla="*/ 1996085 h 2237474"/>
              <a:gd name="connsiteX169" fmla="*/ 2864145 w 12192000"/>
              <a:gd name="connsiteY169" fmla="*/ 1994061 h 2237474"/>
              <a:gd name="connsiteX170" fmla="*/ 2843662 w 12192000"/>
              <a:gd name="connsiteY170" fmla="*/ 1992498 h 2237474"/>
              <a:gd name="connsiteX171" fmla="*/ 2796128 w 12192000"/>
              <a:gd name="connsiteY171" fmla="*/ 1976403 h 2237474"/>
              <a:gd name="connsiteX172" fmla="*/ 2756784 w 12192000"/>
              <a:gd name="connsiteY172" fmla="*/ 1985116 h 2237474"/>
              <a:gd name="connsiteX173" fmla="*/ 2748833 w 12192000"/>
              <a:gd name="connsiteY173" fmla="*/ 1986323 h 2237474"/>
              <a:gd name="connsiteX174" fmla="*/ 2748661 w 12192000"/>
              <a:gd name="connsiteY174" fmla="*/ 1986122 h 2237474"/>
              <a:gd name="connsiteX175" fmla="*/ 2740251 w 12192000"/>
              <a:gd name="connsiteY175" fmla="*/ 1986946 h 2237474"/>
              <a:gd name="connsiteX176" fmla="*/ 2718916 w 12192000"/>
              <a:gd name="connsiteY176" fmla="*/ 1990867 h 2237474"/>
              <a:gd name="connsiteX177" fmla="*/ 2713522 w 12192000"/>
              <a:gd name="connsiteY177" fmla="*/ 1990173 h 2237474"/>
              <a:gd name="connsiteX178" fmla="*/ 2680597 w 12192000"/>
              <a:gd name="connsiteY178" fmla="*/ 1984996 h 2237474"/>
              <a:gd name="connsiteX179" fmla="*/ 2578178 w 12192000"/>
              <a:gd name="connsiteY179" fmla="*/ 1990531 h 2237474"/>
              <a:gd name="connsiteX180" fmla="*/ 2476147 w 12192000"/>
              <a:gd name="connsiteY180" fmla="*/ 1998305 h 2237474"/>
              <a:gd name="connsiteX181" fmla="*/ 2373568 w 12192000"/>
              <a:gd name="connsiteY181" fmla="*/ 2003219 h 2237474"/>
              <a:gd name="connsiteX182" fmla="*/ 2321399 w 12192000"/>
              <a:gd name="connsiteY182" fmla="*/ 1989467 h 2237474"/>
              <a:gd name="connsiteX183" fmla="*/ 2315525 w 12192000"/>
              <a:gd name="connsiteY183" fmla="*/ 1989708 h 2237474"/>
              <a:gd name="connsiteX184" fmla="*/ 2300792 w 12192000"/>
              <a:gd name="connsiteY184" fmla="*/ 1994290 h 2237474"/>
              <a:gd name="connsiteX185" fmla="*/ 2295469 w 12192000"/>
              <a:gd name="connsiteY185" fmla="*/ 1996659 h 2237474"/>
              <a:gd name="connsiteX186" fmla="*/ 2287219 w 12192000"/>
              <a:gd name="connsiteY186" fmla="*/ 1998750 h 2237474"/>
              <a:gd name="connsiteX187" fmla="*/ 2286948 w 12192000"/>
              <a:gd name="connsiteY187" fmla="*/ 1998596 h 2237474"/>
              <a:gd name="connsiteX188" fmla="*/ 2243069 w 12192000"/>
              <a:gd name="connsiteY188" fmla="*/ 2015111 h 2237474"/>
              <a:gd name="connsiteX189" fmla="*/ 2186609 w 12192000"/>
              <a:gd name="connsiteY189" fmla="*/ 2008263 h 2237474"/>
              <a:gd name="connsiteX190" fmla="*/ 2164831 w 12192000"/>
              <a:gd name="connsiteY190" fmla="*/ 2010143 h 2237474"/>
              <a:gd name="connsiteX191" fmla="*/ 2152836 w 12192000"/>
              <a:gd name="connsiteY191" fmla="*/ 2010048 h 2237474"/>
              <a:gd name="connsiteX192" fmla="*/ 2117102 w 12192000"/>
              <a:gd name="connsiteY192" fmla="*/ 2023004 h 2237474"/>
              <a:gd name="connsiteX193" fmla="*/ 2111935 w 12192000"/>
              <a:gd name="connsiteY193" fmla="*/ 2023163 h 2237474"/>
              <a:gd name="connsiteX194" fmla="*/ 2089991 w 12192000"/>
              <a:gd name="connsiteY194" fmla="*/ 2034193 h 2237474"/>
              <a:gd name="connsiteX195" fmla="*/ 2058061 w 12192000"/>
              <a:gd name="connsiteY195" fmla="*/ 2047942 h 2237474"/>
              <a:gd name="connsiteX196" fmla="*/ 2055737 w 12192000"/>
              <a:gd name="connsiteY196" fmla="*/ 2047704 h 2237474"/>
              <a:gd name="connsiteX197" fmla="*/ 2042244 w 12192000"/>
              <a:gd name="connsiteY197" fmla="*/ 2055560 h 2237474"/>
              <a:gd name="connsiteX198" fmla="*/ 1976224 w 12192000"/>
              <a:gd name="connsiteY198" fmla="*/ 2074257 h 2237474"/>
              <a:gd name="connsiteX199" fmla="*/ 1877728 w 12192000"/>
              <a:gd name="connsiteY199" fmla="*/ 2101004 h 2237474"/>
              <a:gd name="connsiteX200" fmla="*/ 1759056 w 12192000"/>
              <a:gd name="connsiteY200" fmla="*/ 2125608 h 2237474"/>
              <a:gd name="connsiteX201" fmla="*/ 1637948 w 12192000"/>
              <a:gd name="connsiteY201" fmla="*/ 2172597 h 2237474"/>
              <a:gd name="connsiteX202" fmla="*/ 1434549 w 12192000"/>
              <a:gd name="connsiteY202" fmla="*/ 2234522 h 2237474"/>
              <a:gd name="connsiteX203" fmla="*/ 1398481 w 12192000"/>
              <a:gd name="connsiteY203" fmla="*/ 2237074 h 2237474"/>
              <a:gd name="connsiteX204" fmla="*/ 1398407 w 12192000"/>
              <a:gd name="connsiteY204" fmla="*/ 2237095 h 2237474"/>
              <a:gd name="connsiteX205" fmla="*/ 1370962 w 12192000"/>
              <a:gd name="connsiteY205" fmla="*/ 2237474 h 2237474"/>
              <a:gd name="connsiteX206" fmla="*/ 1356367 w 12192000"/>
              <a:gd name="connsiteY206" fmla="*/ 2235089 h 2237474"/>
              <a:gd name="connsiteX207" fmla="*/ 1324828 w 12192000"/>
              <a:gd name="connsiteY207" fmla="*/ 2231968 h 2237474"/>
              <a:gd name="connsiteX208" fmla="*/ 1297744 w 12192000"/>
              <a:gd name="connsiteY208" fmla="*/ 2235849 h 2237474"/>
              <a:gd name="connsiteX209" fmla="*/ 1286236 w 12192000"/>
              <a:gd name="connsiteY209" fmla="*/ 2233135 h 2237474"/>
              <a:gd name="connsiteX210" fmla="*/ 1283504 w 12192000"/>
              <a:gd name="connsiteY210" fmla="*/ 2233797 h 2237474"/>
              <a:gd name="connsiteX211" fmla="*/ 1279765 w 12192000"/>
              <a:gd name="connsiteY211" fmla="*/ 2229639 h 2237474"/>
              <a:gd name="connsiteX212" fmla="*/ 1195347 w 12192000"/>
              <a:gd name="connsiteY212" fmla="*/ 2212354 h 2237474"/>
              <a:gd name="connsiteX213" fmla="*/ 970251 w 12192000"/>
              <a:gd name="connsiteY213" fmla="*/ 2221029 h 2237474"/>
              <a:gd name="connsiteX214" fmla="*/ 812914 w 12192000"/>
              <a:gd name="connsiteY214" fmla="*/ 2202752 h 2237474"/>
              <a:gd name="connsiteX215" fmla="*/ 800195 w 12192000"/>
              <a:gd name="connsiteY215" fmla="*/ 2209407 h 2237474"/>
              <a:gd name="connsiteX216" fmla="*/ 784978 w 12192000"/>
              <a:gd name="connsiteY216" fmla="*/ 2212360 h 2237474"/>
              <a:gd name="connsiteX217" fmla="*/ 681987 w 12192000"/>
              <a:gd name="connsiteY217" fmla="*/ 2216757 h 2237474"/>
              <a:gd name="connsiteX218" fmla="*/ 669923 w 12192000"/>
              <a:gd name="connsiteY218" fmla="*/ 2211682 h 2237474"/>
              <a:gd name="connsiteX219" fmla="*/ 648680 w 12192000"/>
              <a:gd name="connsiteY219" fmla="*/ 2206229 h 2237474"/>
              <a:gd name="connsiteX220" fmla="*/ 597225 w 12192000"/>
              <a:gd name="connsiteY220" fmla="*/ 2180999 h 2237474"/>
              <a:gd name="connsiteX221" fmla="*/ 558449 w 12192000"/>
              <a:gd name="connsiteY221" fmla="*/ 2182346 h 2237474"/>
              <a:gd name="connsiteX222" fmla="*/ 550517 w 12192000"/>
              <a:gd name="connsiteY222" fmla="*/ 2182060 h 2237474"/>
              <a:gd name="connsiteX223" fmla="*/ 550309 w 12192000"/>
              <a:gd name="connsiteY223" fmla="*/ 2181825 h 2237474"/>
              <a:gd name="connsiteX224" fmla="*/ 541836 w 12192000"/>
              <a:gd name="connsiteY224" fmla="*/ 2181063 h 2237474"/>
              <a:gd name="connsiteX225" fmla="*/ 536057 w 12192000"/>
              <a:gd name="connsiteY225" fmla="*/ 2181537 h 2237474"/>
              <a:gd name="connsiteX226" fmla="*/ 520671 w 12192000"/>
              <a:gd name="connsiteY226" fmla="*/ 2180980 h 2237474"/>
              <a:gd name="connsiteX227" fmla="*/ 515024 w 12192000"/>
              <a:gd name="connsiteY227" fmla="*/ 2179258 h 2237474"/>
              <a:gd name="connsiteX228" fmla="*/ 512278 w 12192000"/>
              <a:gd name="connsiteY228" fmla="*/ 2176369 h 2237474"/>
              <a:gd name="connsiteX229" fmla="*/ 480419 w 12192000"/>
              <a:gd name="connsiteY229" fmla="*/ 2167807 h 2237474"/>
              <a:gd name="connsiteX230" fmla="*/ 413835 w 12192000"/>
              <a:gd name="connsiteY230" fmla="*/ 2156783 h 2237474"/>
              <a:gd name="connsiteX231" fmla="*/ 376513 w 12192000"/>
              <a:gd name="connsiteY231" fmla="*/ 2154014 h 2237474"/>
              <a:gd name="connsiteX232" fmla="*/ 273386 w 12192000"/>
              <a:gd name="connsiteY232" fmla="*/ 2142551 h 2237474"/>
              <a:gd name="connsiteX233" fmla="*/ 169207 w 12192000"/>
              <a:gd name="connsiteY233" fmla="*/ 2128100 h 2237474"/>
              <a:gd name="connsiteX234" fmla="*/ 93149 w 12192000"/>
              <a:gd name="connsiteY234" fmla="*/ 2105324 h 2237474"/>
              <a:gd name="connsiteX235" fmla="*/ 88109 w 12192000"/>
              <a:gd name="connsiteY235" fmla="*/ 2106704 h 2237474"/>
              <a:gd name="connsiteX236" fmla="*/ 80022 w 12192000"/>
              <a:gd name="connsiteY236" fmla="*/ 2107254 h 2237474"/>
              <a:gd name="connsiteX237" fmla="*/ 79717 w 12192000"/>
              <a:gd name="connsiteY237" fmla="*/ 2107046 h 2237474"/>
              <a:gd name="connsiteX238" fmla="*/ 72352 w 12192000"/>
              <a:gd name="connsiteY238" fmla="*/ 2107991 h 2237474"/>
              <a:gd name="connsiteX239" fmla="*/ 37645 w 12192000"/>
              <a:gd name="connsiteY239" fmla="*/ 2115401 h 2237474"/>
              <a:gd name="connsiteX240" fmla="*/ 4572 w 12192000"/>
              <a:gd name="connsiteY240" fmla="*/ 2111091 h 2237474"/>
              <a:gd name="connsiteX241" fmla="*/ 0 w 12192000"/>
              <a:gd name="connsiteY241" fmla="*/ 2110468 h 2237474"/>
              <a:gd name="connsiteX242" fmla="*/ 0 w 12192000"/>
              <a:gd name="connsiteY24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306907 w 12192000"/>
              <a:gd name="connsiteY140" fmla="*/ 1841641 h 2237474"/>
              <a:gd name="connsiteX141" fmla="*/ 4290981 w 12192000"/>
              <a:gd name="connsiteY141" fmla="*/ 1839677 h 2237474"/>
              <a:gd name="connsiteX142" fmla="*/ 4285792 w 12192000"/>
              <a:gd name="connsiteY142" fmla="*/ 1836231 h 2237474"/>
              <a:gd name="connsiteX143" fmla="*/ 4238372 w 12192000"/>
              <a:gd name="connsiteY143" fmla="*/ 1851480 h 2237474"/>
              <a:gd name="connsiteX144" fmla="*/ 4232517 w 12192000"/>
              <a:gd name="connsiteY144" fmla="*/ 1852567 h 2237474"/>
              <a:gd name="connsiteX145" fmla="*/ 4191732 w 12192000"/>
              <a:gd name="connsiteY145" fmla="*/ 1857328 h 2237474"/>
              <a:gd name="connsiteX146" fmla="*/ 4065532 w 12192000"/>
              <a:gd name="connsiteY146" fmla="*/ 1855477 h 2237474"/>
              <a:gd name="connsiteX147" fmla="*/ 4028460 w 12192000"/>
              <a:gd name="connsiteY147" fmla="*/ 1855137 h 2237474"/>
              <a:gd name="connsiteX148" fmla="*/ 4002267 w 12192000"/>
              <a:gd name="connsiteY148" fmla="*/ 1852352 h 2237474"/>
              <a:gd name="connsiteX149" fmla="*/ 3931396 w 12192000"/>
              <a:gd name="connsiteY149" fmla="*/ 1858915 h 2237474"/>
              <a:gd name="connsiteX150" fmla="*/ 3812162 w 12192000"/>
              <a:gd name="connsiteY150" fmla="*/ 1875501 h 2237474"/>
              <a:gd name="connsiteX151" fmla="*/ 3767672 w 12192000"/>
              <a:gd name="connsiteY151" fmla="*/ 1874600 h 2237474"/>
              <a:gd name="connsiteX152" fmla="*/ 3764741 w 12192000"/>
              <a:gd name="connsiteY152" fmla="*/ 1869433 h 2237474"/>
              <a:gd name="connsiteX153" fmla="*/ 3751332 w 12192000"/>
              <a:gd name="connsiteY153" fmla="*/ 1869854 h 2237474"/>
              <a:gd name="connsiteX154" fmla="*/ 3748155 w 12192000"/>
              <a:gd name="connsiteY154" fmla="*/ 1868903 h 2237474"/>
              <a:gd name="connsiteX155" fmla="*/ 3729530 w 12192000"/>
              <a:gd name="connsiteY155" fmla="*/ 1864513 h 2237474"/>
              <a:gd name="connsiteX156" fmla="*/ 3680177 w 12192000"/>
              <a:gd name="connsiteY156" fmla="*/ 1881552 h 2237474"/>
              <a:gd name="connsiteX157" fmla="*/ 3567259 w 12192000"/>
              <a:gd name="connsiteY157" fmla="*/ 1893482 h 2237474"/>
              <a:gd name="connsiteX158" fmla="*/ 3405770 w 12192000"/>
              <a:gd name="connsiteY158" fmla="*/ 1904591 h 2237474"/>
              <a:gd name="connsiteX159" fmla="*/ 3280097 w 12192000"/>
              <a:gd name="connsiteY159" fmla="*/ 1919610 h 2237474"/>
              <a:gd name="connsiteX160" fmla="*/ 3123424 w 12192000"/>
              <a:gd name="connsiteY160" fmla="*/ 1952930 h 2237474"/>
              <a:gd name="connsiteX161" fmla="*/ 3009910 w 12192000"/>
              <a:gd name="connsiteY161" fmla="*/ 1957866 h 2237474"/>
              <a:gd name="connsiteX162" fmla="*/ 2995934 w 12192000"/>
              <a:gd name="connsiteY162" fmla="*/ 1967085 h 2237474"/>
              <a:gd name="connsiteX163" fmla="*/ 2980071 w 12192000"/>
              <a:gd name="connsiteY163" fmla="*/ 1972988 h 2237474"/>
              <a:gd name="connsiteX164" fmla="*/ 2978094 w 12192000"/>
              <a:gd name="connsiteY164" fmla="*/ 1972369 h 2237474"/>
              <a:gd name="connsiteX165" fmla="*/ 2942858 w 12192000"/>
              <a:gd name="connsiteY165" fmla="*/ 1981367 h 2237474"/>
              <a:gd name="connsiteX166" fmla="*/ 2875436 w 12192000"/>
              <a:gd name="connsiteY166" fmla="*/ 1996977 h 2237474"/>
              <a:gd name="connsiteX167" fmla="*/ 2874892 w 12192000"/>
              <a:gd name="connsiteY167" fmla="*/ 1996085 h 2237474"/>
              <a:gd name="connsiteX168" fmla="*/ 2864145 w 12192000"/>
              <a:gd name="connsiteY168" fmla="*/ 1994061 h 2237474"/>
              <a:gd name="connsiteX169" fmla="*/ 2843662 w 12192000"/>
              <a:gd name="connsiteY169" fmla="*/ 1992498 h 2237474"/>
              <a:gd name="connsiteX170" fmla="*/ 2796128 w 12192000"/>
              <a:gd name="connsiteY170" fmla="*/ 1976403 h 2237474"/>
              <a:gd name="connsiteX171" fmla="*/ 2756784 w 12192000"/>
              <a:gd name="connsiteY171" fmla="*/ 1985116 h 2237474"/>
              <a:gd name="connsiteX172" fmla="*/ 2748833 w 12192000"/>
              <a:gd name="connsiteY172" fmla="*/ 1986323 h 2237474"/>
              <a:gd name="connsiteX173" fmla="*/ 2748661 w 12192000"/>
              <a:gd name="connsiteY173" fmla="*/ 1986122 h 2237474"/>
              <a:gd name="connsiteX174" fmla="*/ 2740251 w 12192000"/>
              <a:gd name="connsiteY174" fmla="*/ 1986946 h 2237474"/>
              <a:gd name="connsiteX175" fmla="*/ 2718916 w 12192000"/>
              <a:gd name="connsiteY175" fmla="*/ 1990867 h 2237474"/>
              <a:gd name="connsiteX176" fmla="*/ 2713522 w 12192000"/>
              <a:gd name="connsiteY176" fmla="*/ 1990173 h 2237474"/>
              <a:gd name="connsiteX177" fmla="*/ 2680597 w 12192000"/>
              <a:gd name="connsiteY177" fmla="*/ 1984996 h 2237474"/>
              <a:gd name="connsiteX178" fmla="*/ 2578178 w 12192000"/>
              <a:gd name="connsiteY178" fmla="*/ 1990531 h 2237474"/>
              <a:gd name="connsiteX179" fmla="*/ 2476147 w 12192000"/>
              <a:gd name="connsiteY179" fmla="*/ 1998305 h 2237474"/>
              <a:gd name="connsiteX180" fmla="*/ 2373568 w 12192000"/>
              <a:gd name="connsiteY180" fmla="*/ 2003219 h 2237474"/>
              <a:gd name="connsiteX181" fmla="*/ 2321399 w 12192000"/>
              <a:gd name="connsiteY181" fmla="*/ 1989467 h 2237474"/>
              <a:gd name="connsiteX182" fmla="*/ 2315525 w 12192000"/>
              <a:gd name="connsiteY182" fmla="*/ 1989708 h 2237474"/>
              <a:gd name="connsiteX183" fmla="*/ 2300792 w 12192000"/>
              <a:gd name="connsiteY183" fmla="*/ 1994290 h 2237474"/>
              <a:gd name="connsiteX184" fmla="*/ 2295469 w 12192000"/>
              <a:gd name="connsiteY184" fmla="*/ 1996659 h 2237474"/>
              <a:gd name="connsiteX185" fmla="*/ 2287219 w 12192000"/>
              <a:gd name="connsiteY185" fmla="*/ 1998750 h 2237474"/>
              <a:gd name="connsiteX186" fmla="*/ 2286948 w 12192000"/>
              <a:gd name="connsiteY186" fmla="*/ 1998596 h 2237474"/>
              <a:gd name="connsiteX187" fmla="*/ 2243069 w 12192000"/>
              <a:gd name="connsiteY187" fmla="*/ 2015111 h 2237474"/>
              <a:gd name="connsiteX188" fmla="*/ 2186609 w 12192000"/>
              <a:gd name="connsiteY188" fmla="*/ 2008263 h 2237474"/>
              <a:gd name="connsiteX189" fmla="*/ 2164831 w 12192000"/>
              <a:gd name="connsiteY189" fmla="*/ 2010143 h 2237474"/>
              <a:gd name="connsiteX190" fmla="*/ 2152836 w 12192000"/>
              <a:gd name="connsiteY190" fmla="*/ 2010048 h 2237474"/>
              <a:gd name="connsiteX191" fmla="*/ 2117102 w 12192000"/>
              <a:gd name="connsiteY191" fmla="*/ 2023004 h 2237474"/>
              <a:gd name="connsiteX192" fmla="*/ 2111935 w 12192000"/>
              <a:gd name="connsiteY192" fmla="*/ 2023163 h 2237474"/>
              <a:gd name="connsiteX193" fmla="*/ 2089991 w 12192000"/>
              <a:gd name="connsiteY193" fmla="*/ 2034193 h 2237474"/>
              <a:gd name="connsiteX194" fmla="*/ 2058061 w 12192000"/>
              <a:gd name="connsiteY194" fmla="*/ 2047942 h 2237474"/>
              <a:gd name="connsiteX195" fmla="*/ 2055737 w 12192000"/>
              <a:gd name="connsiteY195" fmla="*/ 2047704 h 2237474"/>
              <a:gd name="connsiteX196" fmla="*/ 2042244 w 12192000"/>
              <a:gd name="connsiteY196" fmla="*/ 2055560 h 2237474"/>
              <a:gd name="connsiteX197" fmla="*/ 1976224 w 12192000"/>
              <a:gd name="connsiteY197" fmla="*/ 2074257 h 2237474"/>
              <a:gd name="connsiteX198" fmla="*/ 1877728 w 12192000"/>
              <a:gd name="connsiteY198" fmla="*/ 2101004 h 2237474"/>
              <a:gd name="connsiteX199" fmla="*/ 1759056 w 12192000"/>
              <a:gd name="connsiteY199" fmla="*/ 2125608 h 2237474"/>
              <a:gd name="connsiteX200" fmla="*/ 1637948 w 12192000"/>
              <a:gd name="connsiteY200" fmla="*/ 2172597 h 2237474"/>
              <a:gd name="connsiteX201" fmla="*/ 1434549 w 12192000"/>
              <a:gd name="connsiteY201" fmla="*/ 2234522 h 2237474"/>
              <a:gd name="connsiteX202" fmla="*/ 1398481 w 12192000"/>
              <a:gd name="connsiteY202" fmla="*/ 2237074 h 2237474"/>
              <a:gd name="connsiteX203" fmla="*/ 1398407 w 12192000"/>
              <a:gd name="connsiteY203" fmla="*/ 2237095 h 2237474"/>
              <a:gd name="connsiteX204" fmla="*/ 1370962 w 12192000"/>
              <a:gd name="connsiteY204" fmla="*/ 2237474 h 2237474"/>
              <a:gd name="connsiteX205" fmla="*/ 1356367 w 12192000"/>
              <a:gd name="connsiteY205" fmla="*/ 2235089 h 2237474"/>
              <a:gd name="connsiteX206" fmla="*/ 1324828 w 12192000"/>
              <a:gd name="connsiteY206" fmla="*/ 2231968 h 2237474"/>
              <a:gd name="connsiteX207" fmla="*/ 1297744 w 12192000"/>
              <a:gd name="connsiteY207" fmla="*/ 2235849 h 2237474"/>
              <a:gd name="connsiteX208" fmla="*/ 1286236 w 12192000"/>
              <a:gd name="connsiteY208" fmla="*/ 2233135 h 2237474"/>
              <a:gd name="connsiteX209" fmla="*/ 1283504 w 12192000"/>
              <a:gd name="connsiteY209" fmla="*/ 2233797 h 2237474"/>
              <a:gd name="connsiteX210" fmla="*/ 1279765 w 12192000"/>
              <a:gd name="connsiteY210" fmla="*/ 2229639 h 2237474"/>
              <a:gd name="connsiteX211" fmla="*/ 1195347 w 12192000"/>
              <a:gd name="connsiteY211" fmla="*/ 2212354 h 2237474"/>
              <a:gd name="connsiteX212" fmla="*/ 970251 w 12192000"/>
              <a:gd name="connsiteY212" fmla="*/ 2221029 h 2237474"/>
              <a:gd name="connsiteX213" fmla="*/ 812914 w 12192000"/>
              <a:gd name="connsiteY213" fmla="*/ 2202752 h 2237474"/>
              <a:gd name="connsiteX214" fmla="*/ 800195 w 12192000"/>
              <a:gd name="connsiteY214" fmla="*/ 2209407 h 2237474"/>
              <a:gd name="connsiteX215" fmla="*/ 784978 w 12192000"/>
              <a:gd name="connsiteY215" fmla="*/ 2212360 h 2237474"/>
              <a:gd name="connsiteX216" fmla="*/ 681987 w 12192000"/>
              <a:gd name="connsiteY216" fmla="*/ 2216757 h 2237474"/>
              <a:gd name="connsiteX217" fmla="*/ 669923 w 12192000"/>
              <a:gd name="connsiteY217" fmla="*/ 2211682 h 2237474"/>
              <a:gd name="connsiteX218" fmla="*/ 648680 w 12192000"/>
              <a:gd name="connsiteY218" fmla="*/ 2206229 h 2237474"/>
              <a:gd name="connsiteX219" fmla="*/ 597225 w 12192000"/>
              <a:gd name="connsiteY219" fmla="*/ 2180999 h 2237474"/>
              <a:gd name="connsiteX220" fmla="*/ 558449 w 12192000"/>
              <a:gd name="connsiteY220" fmla="*/ 2182346 h 2237474"/>
              <a:gd name="connsiteX221" fmla="*/ 550517 w 12192000"/>
              <a:gd name="connsiteY221" fmla="*/ 2182060 h 2237474"/>
              <a:gd name="connsiteX222" fmla="*/ 550309 w 12192000"/>
              <a:gd name="connsiteY222" fmla="*/ 2181825 h 2237474"/>
              <a:gd name="connsiteX223" fmla="*/ 541836 w 12192000"/>
              <a:gd name="connsiteY223" fmla="*/ 2181063 h 2237474"/>
              <a:gd name="connsiteX224" fmla="*/ 536057 w 12192000"/>
              <a:gd name="connsiteY224" fmla="*/ 2181537 h 2237474"/>
              <a:gd name="connsiteX225" fmla="*/ 520671 w 12192000"/>
              <a:gd name="connsiteY225" fmla="*/ 2180980 h 2237474"/>
              <a:gd name="connsiteX226" fmla="*/ 515024 w 12192000"/>
              <a:gd name="connsiteY226" fmla="*/ 2179258 h 2237474"/>
              <a:gd name="connsiteX227" fmla="*/ 512278 w 12192000"/>
              <a:gd name="connsiteY227" fmla="*/ 2176369 h 2237474"/>
              <a:gd name="connsiteX228" fmla="*/ 480419 w 12192000"/>
              <a:gd name="connsiteY228" fmla="*/ 2167807 h 2237474"/>
              <a:gd name="connsiteX229" fmla="*/ 413835 w 12192000"/>
              <a:gd name="connsiteY229" fmla="*/ 2156783 h 2237474"/>
              <a:gd name="connsiteX230" fmla="*/ 376513 w 12192000"/>
              <a:gd name="connsiteY230" fmla="*/ 2154014 h 2237474"/>
              <a:gd name="connsiteX231" fmla="*/ 273386 w 12192000"/>
              <a:gd name="connsiteY231" fmla="*/ 2142551 h 2237474"/>
              <a:gd name="connsiteX232" fmla="*/ 169207 w 12192000"/>
              <a:gd name="connsiteY232" fmla="*/ 2128100 h 2237474"/>
              <a:gd name="connsiteX233" fmla="*/ 93149 w 12192000"/>
              <a:gd name="connsiteY233" fmla="*/ 2105324 h 2237474"/>
              <a:gd name="connsiteX234" fmla="*/ 88109 w 12192000"/>
              <a:gd name="connsiteY234" fmla="*/ 2106704 h 2237474"/>
              <a:gd name="connsiteX235" fmla="*/ 80022 w 12192000"/>
              <a:gd name="connsiteY235" fmla="*/ 2107254 h 2237474"/>
              <a:gd name="connsiteX236" fmla="*/ 79717 w 12192000"/>
              <a:gd name="connsiteY236" fmla="*/ 2107046 h 2237474"/>
              <a:gd name="connsiteX237" fmla="*/ 72352 w 12192000"/>
              <a:gd name="connsiteY237" fmla="*/ 2107991 h 2237474"/>
              <a:gd name="connsiteX238" fmla="*/ 37645 w 12192000"/>
              <a:gd name="connsiteY238" fmla="*/ 2115401 h 2237474"/>
              <a:gd name="connsiteX239" fmla="*/ 4572 w 12192000"/>
              <a:gd name="connsiteY239" fmla="*/ 2111091 h 2237474"/>
              <a:gd name="connsiteX240" fmla="*/ 0 w 12192000"/>
              <a:gd name="connsiteY240" fmla="*/ 2110468 h 2237474"/>
              <a:gd name="connsiteX241" fmla="*/ 0 w 12192000"/>
              <a:gd name="connsiteY24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64741 w 12192000"/>
              <a:gd name="connsiteY151" fmla="*/ 1869433 h 2237474"/>
              <a:gd name="connsiteX152" fmla="*/ 3751332 w 12192000"/>
              <a:gd name="connsiteY152" fmla="*/ 1869854 h 2237474"/>
              <a:gd name="connsiteX153" fmla="*/ 3748155 w 12192000"/>
              <a:gd name="connsiteY153" fmla="*/ 1868903 h 2237474"/>
              <a:gd name="connsiteX154" fmla="*/ 3729530 w 12192000"/>
              <a:gd name="connsiteY154" fmla="*/ 1864513 h 2237474"/>
              <a:gd name="connsiteX155" fmla="*/ 3680177 w 12192000"/>
              <a:gd name="connsiteY155" fmla="*/ 1881552 h 2237474"/>
              <a:gd name="connsiteX156" fmla="*/ 3567259 w 12192000"/>
              <a:gd name="connsiteY156" fmla="*/ 1893482 h 2237474"/>
              <a:gd name="connsiteX157" fmla="*/ 3405770 w 12192000"/>
              <a:gd name="connsiteY157" fmla="*/ 1904591 h 2237474"/>
              <a:gd name="connsiteX158" fmla="*/ 3280097 w 12192000"/>
              <a:gd name="connsiteY158" fmla="*/ 1919610 h 2237474"/>
              <a:gd name="connsiteX159" fmla="*/ 3123424 w 12192000"/>
              <a:gd name="connsiteY159" fmla="*/ 1952930 h 2237474"/>
              <a:gd name="connsiteX160" fmla="*/ 3009910 w 12192000"/>
              <a:gd name="connsiteY160" fmla="*/ 1957866 h 2237474"/>
              <a:gd name="connsiteX161" fmla="*/ 2995934 w 12192000"/>
              <a:gd name="connsiteY161" fmla="*/ 1967085 h 2237474"/>
              <a:gd name="connsiteX162" fmla="*/ 2980071 w 12192000"/>
              <a:gd name="connsiteY162" fmla="*/ 1972988 h 2237474"/>
              <a:gd name="connsiteX163" fmla="*/ 2978094 w 12192000"/>
              <a:gd name="connsiteY163" fmla="*/ 1972369 h 2237474"/>
              <a:gd name="connsiteX164" fmla="*/ 2942858 w 12192000"/>
              <a:gd name="connsiteY164" fmla="*/ 1981367 h 2237474"/>
              <a:gd name="connsiteX165" fmla="*/ 2875436 w 12192000"/>
              <a:gd name="connsiteY165" fmla="*/ 1996977 h 2237474"/>
              <a:gd name="connsiteX166" fmla="*/ 2874892 w 12192000"/>
              <a:gd name="connsiteY166" fmla="*/ 1996085 h 2237474"/>
              <a:gd name="connsiteX167" fmla="*/ 2864145 w 12192000"/>
              <a:gd name="connsiteY167" fmla="*/ 1994061 h 2237474"/>
              <a:gd name="connsiteX168" fmla="*/ 2843662 w 12192000"/>
              <a:gd name="connsiteY168" fmla="*/ 1992498 h 2237474"/>
              <a:gd name="connsiteX169" fmla="*/ 2796128 w 12192000"/>
              <a:gd name="connsiteY169" fmla="*/ 1976403 h 2237474"/>
              <a:gd name="connsiteX170" fmla="*/ 2756784 w 12192000"/>
              <a:gd name="connsiteY170" fmla="*/ 1985116 h 2237474"/>
              <a:gd name="connsiteX171" fmla="*/ 2748833 w 12192000"/>
              <a:gd name="connsiteY171" fmla="*/ 1986323 h 2237474"/>
              <a:gd name="connsiteX172" fmla="*/ 2748661 w 12192000"/>
              <a:gd name="connsiteY172" fmla="*/ 1986122 h 2237474"/>
              <a:gd name="connsiteX173" fmla="*/ 2740251 w 12192000"/>
              <a:gd name="connsiteY173" fmla="*/ 1986946 h 2237474"/>
              <a:gd name="connsiteX174" fmla="*/ 2718916 w 12192000"/>
              <a:gd name="connsiteY174" fmla="*/ 1990867 h 2237474"/>
              <a:gd name="connsiteX175" fmla="*/ 2713522 w 12192000"/>
              <a:gd name="connsiteY175" fmla="*/ 1990173 h 2237474"/>
              <a:gd name="connsiteX176" fmla="*/ 2680597 w 12192000"/>
              <a:gd name="connsiteY176" fmla="*/ 1984996 h 2237474"/>
              <a:gd name="connsiteX177" fmla="*/ 2578178 w 12192000"/>
              <a:gd name="connsiteY177" fmla="*/ 1990531 h 2237474"/>
              <a:gd name="connsiteX178" fmla="*/ 2476147 w 12192000"/>
              <a:gd name="connsiteY178" fmla="*/ 1998305 h 2237474"/>
              <a:gd name="connsiteX179" fmla="*/ 2373568 w 12192000"/>
              <a:gd name="connsiteY179" fmla="*/ 2003219 h 2237474"/>
              <a:gd name="connsiteX180" fmla="*/ 2321399 w 12192000"/>
              <a:gd name="connsiteY180" fmla="*/ 1989467 h 2237474"/>
              <a:gd name="connsiteX181" fmla="*/ 2315525 w 12192000"/>
              <a:gd name="connsiteY181" fmla="*/ 1989708 h 2237474"/>
              <a:gd name="connsiteX182" fmla="*/ 2300792 w 12192000"/>
              <a:gd name="connsiteY182" fmla="*/ 1994290 h 2237474"/>
              <a:gd name="connsiteX183" fmla="*/ 2295469 w 12192000"/>
              <a:gd name="connsiteY183" fmla="*/ 1996659 h 2237474"/>
              <a:gd name="connsiteX184" fmla="*/ 2287219 w 12192000"/>
              <a:gd name="connsiteY184" fmla="*/ 1998750 h 2237474"/>
              <a:gd name="connsiteX185" fmla="*/ 2286948 w 12192000"/>
              <a:gd name="connsiteY185" fmla="*/ 1998596 h 2237474"/>
              <a:gd name="connsiteX186" fmla="*/ 2243069 w 12192000"/>
              <a:gd name="connsiteY186" fmla="*/ 2015111 h 2237474"/>
              <a:gd name="connsiteX187" fmla="*/ 2186609 w 12192000"/>
              <a:gd name="connsiteY187" fmla="*/ 2008263 h 2237474"/>
              <a:gd name="connsiteX188" fmla="*/ 2164831 w 12192000"/>
              <a:gd name="connsiteY188" fmla="*/ 2010143 h 2237474"/>
              <a:gd name="connsiteX189" fmla="*/ 2152836 w 12192000"/>
              <a:gd name="connsiteY189" fmla="*/ 2010048 h 2237474"/>
              <a:gd name="connsiteX190" fmla="*/ 2117102 w 12192000"/>
              <a:gd name="connsiteY190" fmla="*/ 2023004 h 2237474"/>
              <a:gd name="connsiteX191" fmla="*/ 2111935 w 12192000"/>
              <a:gd name="connsiteY191" fmla="*/ 2023163 h 2237474"/>
              <a:gd name="connsiteX192" fmla="*/ 2089991 w 12192000"/>
              <a:gd name="connsiteY192" fmla="*/ 2034193 h 2237474"/>
              <a:gd name="connsiteX193" fmla="*/ 2058061 w 12192000"/>
              <a:gd name="connsiteY193" fmla="*/ 2047942 h 2237474"/>
              <a:gd name="connsiteX194" fmla="*/ 2055737 w 12192000"/>
              <a:gd name="connsiteY194" fmla="*/ 2047704 h 2237474"/>
              <a:gd name="connsiteX195" fmla="*/ 2042244 w 12192000"/>
              <a:gd name="connsiteY195" fmla="*/ 2055560 h 2237474"/>
              <a:gd name="connsiteX196" fmla="*/ 1976224 w 12192000"/>
              <a:gd name="connsiteY196" fmla="*/ 2074257 h 2237474"/>
              <a:gd name="connsiteX197" fmla="*/ 1877728 w 12192000"/>
              <a:gd name="connsiteY197" fmla="*/ 2101004 h 2237474"/>
              <a:gd name="connsiteX198" fmla="*/ 1759056 w 12192000"/>
              <a:gd name="connsiteY198" fmla="*/ 2125608 h 2237474"/>
              <a:gd name="connsiteX199" fmla="*/ 1637948 w 12192000"/>
              <a:gd name="connsiteY199" fmla="*/ 2172597 h 2237474"/>
              <a:gd name="connsiteX200" fmla="*/ 1434549 w 12192000"/>
              <a:gd name="connsiteY200" fmla="*/ 2234522 h 2237474"/>
              <a:gd name="connsiteX201" fmla="*/ 1398481 w 12192000"/>
              <a:gd name="connsiteY201" fmla="*/ 2237074 h 2237474"/>
              <a:gd name="connsiteX202" fmla="*/ 1398407 w 12192000"/>
              <a:gd name="connsiteY202" fmla="*/ 2237095 h 2237474"/>
              <a:gd name="connsiteX203" fmla="*/ 1370962 w 12192000"/>
              <a:gd name="connsiteY203" fmla="*/ 2237474 h 2237474"/>
              <a:gd name="connsiteX204" fmla="*/ 1356367 w 12192000"/>
              <a:gd name="connsiteY204" fmla="*/ 2235089 h 2237474"/>
              <a:gd name="connsiteX205" fmla="*/ 1324828 w 12192000"/>
              <a:gd name="connsiteY205" fmla="*/ 2231968 h 2237474"/>
              <a:gd name="connsiteX206" fmla="*/ 1297744 w 12192000"/>
              <a:gd name="connsiteY206" fmla="*/ 2235849 h 2237474"/>
              <a:gd name="connsiteX207" fmla="*/ 1286236 w 12192000"/>
              <a:gd name="connsiteY207" fmla="*/ 2233135 h 2237474"/>
              <a:gd name="connsiteX208" fmla="*/ 1283504 w 12192000"/>
              <a:gd name="connsiteY208" fmla="*/ 2233797 h 2237474"/>
              <a:gd name="connsiteX209" fmla="*/ 1279765 w 12192000"/>
              <a:gd name="connsiteY209" fmla="*/ 2229639 h 2237474"/>
              <a:gd name="connsiteX210" fmla="*/ 1195347 w 12192000"/>
              <a:gd name="connsiteY210" fmla="*/ 2212354 h 2237474"/>
              <a:gd name="connsiteX211" fmla="*/ 970251 w 12192000"/>
              <a:gd name="connsiteY211" fmla="*/ 2221029 h 2237474"/>
              <a:gd name="connsiteX212" fmla="*/ 812914 w 12192000"/>
              <a:gd name="connsiteY212" fmla="*/ 2202752 h 2237474"/>
              <a:gd name="connsiteX213" fmla="*/ 800195 w 12192000"/>
              <a:gd name="connsiteY213" fmla="*/ 2209407 h 2237474"/>
              <a:gd name="connsiteX214" fmla="*/ 784978 w 12192000"/>
              <a:gd name="connsiteY214" fmla="*/ 2212360 h 2237474"/>
              <a:gd name="connsiteX215" fmla="*/ 681987 w 12192000"/>
              <a:gd name="connsiteY215" fmla="*/ 2216757 h 2237474"/>
              <a:gd name="connsiteX216" fmla="*/ 669923 w 12192000"/>
              <a:gd name="connsiteY216" fmla="*/ 2211682 h 2237474"/>
              <a:gd name="connsiteX217" fmla="*/ 648680 w 12192000"/>
              <a:gd name="connsiteY217" fmla="*/ 2206229 h 2237474"/>
              <a:gd name="connsiteX218" fmla="*/ 597225 w 12192000"/>
              <a:gd name="connsiteY218" fmla="*/ 2180999 h 2237474"/>
              <a:gd name="connsiteX219" fmla="*/ 558449 w 12192000"/>
              <a:gd name="connsiteY219" fmla="*/ 2182346 h 2237474"/>
              <a:gd name="connsiteX220" fmla="*/ 550517 w 12192000"/>
              <a:gd name="connsiteY220" fmla="*/ 2182060 h 2237474"/>
              <a:gd name="connsiteX221" fmla="*/ 550309 w 12192000"/>
              <a:gd name="connsiteY221" fmla="*/ 2181825 h 2237474"/>
              <a:gd name="connsiteX222" fmla="*/ 541836 w 12192000"/>
              <a:gd name="connsiteY222" fmla="*/ 2181063 h 2237474"/>
              <a:gd name="connsiteX223" fmla="*/ 536057 w 12192000"/>
              <a:gd name="connsiteY223" fmla="*/ 2181537 h 2237474"/>
              <a:gd name="connsiteX224" fmla="*/ 520671 w 12192000"/>
              <a:gd name="connsiteY224" fmla="*/ 2180980 h 2237474"/>
              <a:gd name="connsiteX225" fmla="*/ 515024 w 12192000"/>
              <a:gd name="connsiteY225" fmla="*/ 2179258 h 2237474"/>
              <a:gd name="connsiteX226" fmla="*/ 512278 w 12192000"/>
              <a:gd name="connsiteY226" fmla="*/ 2176369 h 2237474"/>
              <a:gd name="connsiteX227" fmla="*/ 480419 w 12192000"/>
              <a:gd name="connsiteY227" fmla="*/ 2167807 h 2237474"/>
              <a:gd name="connsiteX228" fmla="*/ 413835 w 12192000"/>
              <a:gd name="connsiteY228" fmla="*/ 2156783 h 2237474"/>
              <a:gd name="connsiteX229" fmla="*/ 376513 w 12192000"/>
              <a:gd name="connsiteY229" fmla="*/ 2154014 h 2237474"/>
              <a:gd name="connsiteX230" fmla="*/ 273386 w 12192000"/>
              <a:gd name="connsiteY230" fmla="*/ 2142551 h 2237474"/>
              <a:gd name="connsiteX231" fmla="*/ 169207 w 12192000"/>
              <a:gd name="connsiteY231" fmla="*/ 2128100 h 2237474"/>
              <a:gd name="connsiteX232" fmla="*/ 93149 w 12192000"/>
              <a:gd name="connsiteY232" fmla="*/ 2105324 h 2237474"/>
              <a:gd name="connsiteX233" fmla="*/ 88109 w 12192000"/>
              <a:gd name="connsiteY233" fmla="*/ 2106704 h 2237474"/>
              <a:gd name="connsiteX234" fmla="*/ 80022 w 12192000"/>
              <a:gd name="connsiteY234" fmla="*/ 2107254 h 2237474"/>
              <a:gd name="connsiteX235" fmla="*/ 79717 w 12192000"/>
              <a:gd name="connsiteY235" fmla="*/ 2107046 h 2237474"/>
              <a:gd name="connsiteX236" fmla="*/ 72352 w 12192000"/>
              <a:gd name="connsiteY236" fmla="*/ 2107991 h 2237474"/>
              <a:gd name="connsiteX237" fmla="*/ 37645 w 12192000"/>
              <a:gd name="connsiteY237" fmla="*/ 2115401 h 2237474"/>
              <a:gd name="connsiteX238" fmla="*/ 4572 w 12192000"/>
              <a:gd name="connsiteY238" fmla="*/ 2111091 h 2237474"/>
              <a:gd name="connsiteX239" fmla="*/ 0 w 12192000"/>
              <a:gd name="connsiteY239" fmla="*/ 2110468 h 2237474"/>
              <a:gd name="connsiteX240" fmla="*/ 0 w 12192000"/>
              <a:gd name="connsiteY24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51332 w 12192000"/>
              <a:gd name="connsiteY151" fmla="*/ 1869854 h 2237474"/>
              <a:gd name="connsiteX152" fmla="*/ 3748155 w 12192000"/>
              <a:gd name="connsiteY152" fmla="*/ 1868903 h 2237474"/>
              <a:gd name="connsiteX153" fmla="*/ 3729530 w 12192000"/>
              <a:gd name="connsiteY153" fmla="*/ 1864513 h 2237474"/>
              <a:gd name="connsiteX154" fmla="*/ 3680177 w 12192000"/>
              <a:gd name="connsiteY154" fmla="*/ 1881552 h 2237474"/>
              <a:gd name="connsiteX155" fmla="*/ 3567259 w 12192000"/>
              <a:gd name="connsiteY155" fmla="*/ 1893482 h 2237474"/>
              <a:gd name="connsiteX156" fmla="*/ 3405770 w 12192000"/>
              <a:gd name="connsiteY156" fmla="*/ 1904591 h 2237474"/>
              <a:gd name="connsiteX157" fmla="*/ 3280097 w 12192000"/>
              <a:gd name="connsiteY157" fmla="*/ 1919610 h 2237474"/>
              <a:gd name="connsiteX158" fmla="*/ 3123424 w 12192000"/>
              <a:gd name="connsiteY158" fmla="*/ 1952930 h 2237474"/>
              <a:gd name="connsiteX159" fmla="*/ 3009910 w 12192000"/>
              <a:gd name="connsiteY159" fmla="*/ 1957866 h 2237474"/>
              <a:gd name="connsiteX160" fmla="*/ 2995934 w 12192000"/>
              <a:gd name="connsiteY160" fmla="*/ 1967085 h 2237474"/>
              <a:gd name="connsiteX161" fmla="*/ 2980071 w 12192000"/>
              <a:gd name="connsiteY161" fmla="*/ 1972988 h 2237474"/>
              <a:gd name="connsiteX162" fmla="*/ 2978094 w 12192000"/>
              <a:gd name="connsiteY162" fmla="*/ 1972369 h 2237474"/>
              <a:gd name="connsiteX163" fmla="*/ 2942858 w 12192000"/>
              <a:gd name="connsiteY163" fmla="*/ 1981367 h 2237474"/>
              <a:gd name="connsiteX164" fmla="*/ 2875436 w 12192000"/>
              <a:gd name="connsiteY164" fmla="*/ 1996977 h 2237474"/>
              <a:gd name="connsiteX165" fmla="*/ 2874892 w 12192000"/>
              <a:gd name="connsiteY165" fmla="*/ 1996085 h 2237474"/>
              <a:gd name="connsiteX166" fmla="*/ 2864145 w 12192000"/>
              <a:gd name="connsiteY166" fmla="*/ 1994061 h 2237474"/>
              <a:gd name="connsiteX167" fmla="*/ 2843662 w 12192000"/>
              <a:gd name="connsiteY167" fmla="*/ 1992498 h 2237474"/>
              <a:gd name="connsiteX168" fmla="*/ 2796128 w 12192000"/>
              <a:gd name="connsiteY168" fmla="*/ 1976403 h 2237474"/>
              <a:gd name="connsiteX169" fmla="*/ 2756784 w 12192000"/>
              <a:gd name="connsiteY169" fmla="*/ 1985116 h 2237474"/>
              <a:gd name="connsiteX170" fmla="*/ 2748833 w 12192000"/>
              <a:gd name="connsiteY170" fmla="*/ 1986323 h 2237474"/>
              <a:gd name="connsiteX171" fmla="*/ 2748661 w 12192000"/>
              <a:gd name="connsiteY171" fmla="*/ 1986122 h 2237474"/>
              <a:gd name="connsiteX172" fmla="*/ 2740251 w 12192000"/>
              <a:gd name="connsiteY172" fmla="*/ 1986946 h 2237474"/>
              <a:gd name="connsiteX173" fmla="*/ 2718916 w 12192000"/>
              <a:gd name="connsiteY173" fmla="*/ 1990867 h 2237474"/>
              <a:gd name="connsiteX174" fmla="*/ 2713522 w 12192000"/>
              <a:gd name="connsiteY174" fmla="*/ 1990173 h 2237474"/>
              <a:gd name="connsiteX175" fmla="*/ 2680597 w 12192000"/>
              <a:gd name="connsiteY175" fmla="*/ 1984996 h 2237474"/>
              <a:gd name="connsiteX176" fmla="*/ 2578178 w 12192000"/>
              <a:gd name="connsiteY176" fmla="*/ 1990531 h 2237474"/>
              <a:gd name="connsiteX177" fmla="*/ 2476147 w 12192000"/>
              <a:gd name="connsiteY177" fmla="*/ 1998305 h 2237474"/>
              <a:gd name="connsiteX178" fmla="*/ 2373568 w 12192000"/>
              <a:gd name="connsiteY178" fmla="*/ 2003219 h 2237474"/>
              <a:gd name="connsiteX179" fmla="*/ 2321399 w 12192000"/>
              <a:gd name="connsiteY179" fmla="*/ 1989467 h 2237474"/>
              <a:gd name="connsiteX180" fmla="*/ 2315525 w 12192000"/>
              <a:gd name="connsiteY180" fmla="*/ 1989708 h 2237474"/>
              <a:gd name="connsiteX181" fmla="*/ 2300792 w 12192000"/>
              <a:gd name="connsiteY181" fmla="*/ 1994290 h 2237474"/>
              <a:gd name="connsiteX182" fmla="*/ 2295469 w 12192000"/>
              <a:gd name="connsiteY182" fmla="*/ 1996659 h 2237474"/>
              <a:gd name="connsiteX183" fmla="*/ 2287219 w 12192000"/>
              <a:gd name="connsiteY183" fmla="*/ 1998750 h 2237474"/>
              <a:gd name="connsiteX184" fmla="*/ 2286948 w 12192000"/>
              <a:gd name="connsiteY184" fmla="*/ 1998596 h 2237474"/>
              <a:gd name="connsiteX185" fmla="*/ 2243069 w 12192000"/>
              <a:gd name="connsiteY185" fmla="*/ 2015111 h 2237474"/>
              <a:gd name="connsiteX186" fmla="*/ 2186609 w 12192000"/>
              <a:gd name="connsiteY186" fmla="*/ 2008263 h 2237474"/>
              <a:gd name="connsiteX187" fmla="*/ 2164831 w 12192000"/>
              <a:gd name="connsiteY187" fmla="*/ 2010143 h 2237474"/>
              <a:gd name="connsiteX188" fmla="*/ 2152836 w 12192000"/>
              <a:gd name="connsiteY188" fmla="*/ 2010048 h 2237474"/>
              <a:gd name="connsiteX189" fmla="*/ 2117102 w 12192000"/>
              <a:gd name="connsiteY189" fmla="*/ 2023004 h 2237474"/>
              <a:gd name="connsiteX190" fmla="*/ 2111935 w 12192000"/>
              <a:gd name="connsiteY190" fmla="*/ 2023163 h 2237474"/>
              <a:gd name="connsiteX191" fmla="*/ 2089991 w 12192000"/>
              <a:gd name="connsiteY191" fmla="*/ 2034193 h 2237474"/>
              <a:gd name="connsiteX192" fmla="*/ 2058061 w 12192000"/>
              <a:gd name="connsiteY192" fmla="*/ 2047942 h 2237474"/>
              <a:gd name="connsiteX193" fmla="*/ 2055737 w 12192000"/>
              <a:gd name="connsiteY193" fmla="*/ 2047704 h 2237474"/>
              <a:gd name="connsiteX194" fmla="*/ 2042244 w 12192000"/>
              <a:gd name="connsiteY194" fmla="*/ 2055560 h 2237474"/>
              <a:gd name="connsiteX195" fmla="*/ 1976224 w 12192000"/>
              <a:gd name="connsiteY195" fmla="*/ 2074257 h 2237474"/>
              <a:gd name="connsiteX196" fmla="*/ 1877728 w 12192000"/>
              <a:gd name="connsiteY196" fmla="*/ 2101004 h 2237474"/>
              <a:gd name="connsiteX197" fmla="*/ 1759056 w 12192000"/>
              <a:gd name="connsiteY197" fmla="*/ 2125608 h 2237474"/>
              <a:gd name="connsiteX198" fmla="*/ 1637948 w 12192000"/>
              <a:gd name="connsiteY198" fmla="*/ 2172597 h 2237474"/>
              <a:gd name="connsiteX199" fmla="*/ 1434549 w 12192000"/>
              <a:gd name="connsiteY199" fmla="*/ 2234522 h 2237474"/>
              <a:gd name="connsiteX200" fmla="*/ 1398481 w 12192000"/>
              <a:gd name="connsiteY200" fmla="*/ 2237074 h 2237474"/>
              <a:gd name="connsiteX201" fmla="*/ 1398407 w 12192000"/>
              <a:gd name="connsiteY201" fmla="*/ 2237095 h 2237474"/>
              <a:gd name="connsiteX202" fmla="*/ 1370962 w 12192000"/>
              <a:gd name="connsiteY202" fmla="*/ 2237474 h 2237474"/>
              <a:gd name="connsiteX203" fmla="*/ 1356367 w 12192000"/>
              <a:gd name="connsiteY203" fmla="*/ 2235089 h 2237474"/>
              <a:gd name="connsiteX204" fmla="*/ 1324828 w 12192000"/>
              <a:gd name="connsiteY204" fmla="*/ 2231968 h 2237474"/>
              <a:gd name="connsiteX205" fmla="*/ 1297744 w 12192000"/>
              <a:gd name="connsiteY205" fmla="*/ 2235849 h 2237474"/>
              <a:gd name="connsiteX206" fmla="*/ 1286236 w 12192000"/>
              <a:gd name="connsiteY206" fmla="*/ 2233135 h 2237474"/>
              <a:gd name="connsiteX207" fmla="*/ 1283504 w 12192000"/>
              <a:gd name="connsiteY207" fmla="*/ 2233797 h 2237474"/>
              <a:gd name="connsiteX208" fmla="*/ 1279765 w 12192000"/>
              <a:gd name="connsiteY208" fmla="*/ 2229639 h 2237474"/>
              <a:gd name="connsiteX209" fmla="*/ 1195347 w 12192000"/>
              <a:gd name="connsiteY209" fmla="*/ 2212354 h 2237474"/>
              <a:gd name="connsiteX210" fmla="*/ 970251 w 12192000"/>
              <a:gd name="connsiteY210" fmla="*/ 2221029 h 2237474"/>
              <a:gd name="connsiteX211" fmla="*/ 812914 w 12192000"/>
              <a:gd name="connsiteY211" fmla="*/ 2202752 h 2237474"/>
              <a:gd name="connsiteX212" fmla="*/ 800195 w 12192000"/>
              <a:gd name="connsiteY212" fmla="*/ 2209407 h 2237474"/>
              <a:gd name="connsiteX213" fmla="*/ 784978 w 12192000"/>
              <a:gd name="connsiteY213" fmla="*/ 2212360 h 2237474"/>
              <a:gd name="connsiteX214" fmla="*/ 681987 w 12192000"/>
              <a:gd name="connsiteY214" fmla="*/ 2216757 h 2237474"/>
              <a:gd name="connsiteX215" fmla="*/ 669923 w 12192000"/>
              <a:gd name="connsiteY215" fmla="*/ 2211682 h 2237474"/>
              <a:gd name="connsiteX216" fmla="*/ 648680 w 12192000"/>
              <a:gd name="connsiteY216" fmla="*/ 2206229 h 2237474"/>
              <a:gd name="connsiteX217" fmla="*/ 597225 w 12192000"/>
              <a:gd name="connsiteY217" fmla="*/ 2180999 h 2237474"/>
              <a:gd name="connsiteX218" fmla="*/ 558449 w 12192000"/>
              <a:gd name="connsiteY218" fmla="*/ 2182346 h 2237474"/>
              <a:gd name="connsiteX219" fmla="*/ 550517 w 12192000"/>
              <a:gd name="connsiteY219" fmla="*/ 2182060 h 2237474"/>
              <a:gd name="connsiteX220" fmla="*/ 550309 w 12192000"/>
              <a:gd name="connsiteY220" fmla="*/ 2181825 h 2237474"/>
              <a:gd name="connsiteX221" fmla="*/ 541836 w 12192000"/>
              <a:gd name="connsiteY221" fmla="*/ 2181063 h 2237474"/>
              <a:gd name="connsiteX222" fmla="*/ 536057 w 12192000"/>
              <a:gd name="connsiteY222" fmla="*/ 2181537 h 2237474"/>
              <a:gd name="connsiteX223" fmla="*/ 520671 w 12192000"/>
              <a:gd name="connsiteY223" fmla="*/ 2180980 h 2237474"/>
              <a:gd name="connsiteX224" fmla="*/ 515024 w 12192000"/>
              <a:gd name="connsiteY224" fmla="*/ 2179258 h 2237474"/>
              <a:gd name="connsiteX225" fmla="*/ 512278 w 12192000"/>
              <a:gd name="connsiteY225" fmla="*/ 2176369 h 2237474"/>
              <a:gd name="connsiteX226" fmla="*/ 480419 w 12192000"/>
              <a:gd name="connsiteY226" fmla="*/ 2167807 h 2237474"/>
              <a:gd name="connsiteX227" fmla="*/ 413835 w 12192000"/>
              <a:gd name="connsiteY227" fmla="*/ 2156783 h 2237474"/>
              <a:gd name="connsiteX228" fmla="*/ 376513 w 12192000"/>
              <a:gd name="connsiteY228" fmla="*/ 2154014 h 2237474"/>
              <a:gd name="connsiteX229" fmla="*/ 273386 w 12192000"/>
              <a:gd name="connsiteY229" fmla="*/ 2142551 h 2237474"/>
              <a:gd name="connsiteX230" fmla="*/ 169207 w 12192000"/>
              <a:gd name="connsiteY230" fmla="*/ 2128100 h 2237474"/>
              <a:gd name="connsiteX231" fmla="*/ 93149 w 12192000"/>
              <a:gd name="connsiteY231" fmla="*/ 2105324 h 2237474"/>
              <a:gd name="connsiteX232" fmla="*/ 88109 w 12192000"/>
              <a:gd name="connsiteY232" fmla="*/ 2106704 h 2237474"/>
              <a:gd name="connsiteX233" fmla="*/ 80022 w 12192000"/>
              <a:gd name="connsiteY233" fmla="*/ 2107254 h 2237474"/>
              <a:gd name="connsiteX234" fmla="*/ 79717 w 12192000"/>
              <a:gd name="connsiteY234" fmla="*/ 2107046 h 2237474"/>
              <a:gd name="connsiteX235" fmla="*/ 72352 w 12192000"/>
              <a:gd name="connsiteY235" fmla="*/ 2107991 h 2237474"/>
              <a:gd name="connsiteX236" fmla="*/ 37645 w 12192000"/>
              <a:gd name="connsiteY236" fmla="*/ 2115401 h 2237474"/>
              <a:gd name="connsiteX237" fmla="*/ 4572 w 12192000"/>
              <a:gd name="connsiteY237" fmla="*/ 2111091 h 2237474"/>
              <a:gd name="connsiteX238" fmla="*/ 0 w 12192000"/>
              <a:gd name="connsiteY238" fmla="*/ 2110468 h 2237474"/>
              <a:gd name="connsiteX239" fmla="*/ 0 w 12192000"/>
              <a:gd name="connsiteY23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51332 w 12192000"/>
              <a:gd name="connsiteY151" fmla="*/ 1869854 h 2237474"/>
              <a:gd name="connsiteX152" fmla="*/ 3729530 w 12192000"/>
              <a:gd name="connsiteY152" fmla="*/ 1864513 h 2237474"/>
              <a:gd name="connsiteX153" fmla="*/ 3680177 w 12192000"/>
              <a:gd name="connsiteY153" fmla="*/ 1881552 h 2237474"/>
              <a:gd name="connsiteX154" fmla="*/ 3567259 w 12192000"/>
              <a:gd name="connsiteY154" fmla="*/ 1893482 h 2237474"/>
              <a:gd name="connsiteX155" fmla="*/ 3405770 w 12192000"/>
              <a:gd name="connsiteY155" fmla="*/ 1904591 h 2237474"/>
              <a:gd name="connsiteX156" fmla="*/ 3280097 w 12192000"/>
              <a:gd name="connsiteY156" fmla="*/ 1919610 h 2237474"/>
              <a:gd name="connsiteX157" fmla="*/ 3123424 w 12192000"/>
              <a:gd name="connsiteY157" fmla="*/ 1952930 h 2237474"/>
              <a:gd name="connsiteX158" fmla="*/ 3009910 w 12192000"/>
              <a:gd name="connsiteY158" fmla="*/ 1957866 h 2237474"/>
              <a:gd name="connsiteX159" fmla="*/ 2995934 w 12192000"/>
              <a:gd name="connsiteY159" fmla="*/ 1967085 h 2237474"/>
              <a:gd name="connsiteX160" fmla="*/ 2980071 w 12192000"/>
              <a:gd name="connsiteY160" fmla="*/ 1972988 h 2237474"/>
              <a:gd name="connsiteX161" fmla="*/ 2978094 w 12192000"/>
              <a:gd name="connsiteY161" fmla="*/ 1972369 h 2237474"/>
              <a:gd name="connsiteX162" fmla="*/ 2942858 w 12192000"/>
              <a:gd name="connsiteY162" fmla="*/ 1981367 h 2237474"/>
              <a:gd name="connsiteX163" fmla="*/ 2875436 w 12192000"/>
              <a:gd name="connsiteY163" fmla="*/ 1996977 h 2237474"/>
              <a:gd name="connsiteX164" fmla="*/ 2874892 w 12192000"/>
              <a:gd name="connsiteY164" fmla="*/ 1996085 h 2237474"/>
              <a:gd name="connsiteX165" fmla="*/ 2864145 w 12192000"/>
              <a:gd name="connsiteY165" fmla="*/ 1994061 h 2237474"/>
              <a:gd name="connsiteX166" fmla="*/ 2843662 w 12192000"/>
              <a:gd name="connsiteY166" fmla="*/ 1992498 h 2237474"/>
              <a:gd name="connsiteX167" fmla="*/ 2796128 w 12192000"/>
              <a:gd name="connsiteY167" fmla="*/ 1976403 h 2237474"/>
              <a:gd name="connsiteX168" fmla="*/ 2756784 w 12192000"/>
              <a:gd name="connsiteY168" fmla="*/ 1985116 h 2237474"/>
              <a:gd name="connsiteX169" fmla="*/ 2748833 w 12192000"/>
              <a:gd name="connsiteY169" fmla="*/ 1986323 h 2237474"/>
              <a:gd name="connsiteX170" fmla="*/ 2748661 w 12192000"/>
              <a:gd name="connsiteY170" fmla="*/ 1986122 h 2237474"/>
              <a:gd name="connsiteX171" fmla="*/ 2740251 w 12192000"/>
              <a:gd name="connsiteY171" fmla="*/ 1986946 h 2237474"/>
              <a:gd name="connsiteX172" fmla="*/ 2718916 w 12192000"/>
              <a:gd name="connsiteY172" fmla="*/ 1990867 h 2237474"/>
              <a:gd name="connsiteX173" fmla="*/ 2713522 w 12192000"/>
              <a:gd name="connsiteY173" fmla="*/ 1990173 h 2237474"/>
              <a:gd name="connsiteX174" fmla="*/ 2680597 w 12192000"/>
              <a:gd name="connsiteY174" fmla="*/ 1984996 h 2237474"/>
              <a:gd name="connsiteX175" fmla="*/ 2578178 w 12192000"/>
              <a:gd name="connsiteY175" fmla="*/ 1990531 h 2237474"/>
              <a:gd name="connsiteX176" fmla="*/ 2476147 w 12192000"/>
              <a:gd name="connsiteY176" fmla="*/ 1998305 h 2237474"/>
              <a:gd name="connsiteX177" fmla="*/ 2373568 w 12192000"/>
              <a:gd name="connsiteY177" fmla="*/ 2003219 h 2237474"/>
              <a:gd name="connsiteX178" fmla="*/ 2321399 w 12192000"/>
              <a:gd name="connsiteY178" fmla="*/ 1989467 h 2237474"/>
              <a:gd name="connsiteX179" fmla="*/ 2315525 w 12192000"/>
              <a:gd name="connsiteY179" fmla="*/ 1989708 h 2237474"/>
              <a:gd name="connsiteX180" fmla="*/ 2300792 w 12192000"/>
              <a:gd name="connsiteY180" fmla="*/ 1994290 h 2237474"/>
              <a:gd name="connsiteX181" fmla="*/ 2295469 w 12192000"/>
              <a:gd name="connsiteY181" fmla="*/ 1996659 h 2237474"/>
              <a:gd name="connsiteX182" fmla="*/ 2287219 w 12192000"/>
              <a:gd name="connsiteY182" fmla="*/ 1998750 h 2237474"/>
              <a:gd name="connsiteX183" fmla="*/ 2286948 w 12192000"/>
              <a:gd name="connsiteY183" fmla="*/ 1998596 h 2237474"/>
              <a:gd name="connsiteX184" fmla="*/ 2243069 w 12192000"/>
              <a:gd name="connsiteY184" fmla="*/ 2015111 h 2237474"/>
              <a:gd name="connsiteX185" fmla="*/ 2186609 w 12192000"/>
              <a:gd name="connsiteY185" fmla="*/ 2008263 h 2237474"/>
              <a:gd name="connsiteX186" fmla="*/ 2164831 w 12192000"/>
              <a:gd name="connsiteY186" fmla="*/ 2010143 h 2237474"/>
              <a:gd name="connsiteX187" fmla="*/ 2152836 w 12192000"/>
              <a:gd name="connsiteY187" fmla="*/ 2010048 h 2237474"/>
              <a:gd name="connsiteX188" fmla="*/ 2117102 w 12192000"/>
              <a:gd name="connsiteY188" fmla="*/ 2023004 h 2237474"/>
              <a:gd name="connsiteX189" fmla="*/ 2111935 w 12192000"/>
              <a:gd name="connsiteY189" fmla="*/ 2023163 h 2237474"/>
              <a:gd name="connsiteX190" fmla="*/ 2089991 w 12192000"/>
              <a:gd name="connsiteY190" fmla="*/ 2034193 h 2237474"/>
              <a:gd name="connsiteX191" fmla="*/ 2058061 w 12192000"/>
              <a:gd name="connsiteY191" fmla="*/ 2047942 h 2237474"/>
              <a:gd name="connsiteX192" fmla="*/ 2055737 w 12192000"/>
              <a:gd name="connsiteY192" fmla="*/ 2047704 h 2237474"/>
              <a:gd name="connsiteX193" fmla="*/ 2042244 w 12192000"/>
              <a:gd name="connsiteY193" fmla="*/ 2055560 h 2237474"/>
              <a:gd name="connsiteX194" fmla="*/ 1976224 w 12192000"/>
              <a:gd name="connsiteY194" fmla="*/ 2074257 h 2237474"/>
              <a:gd name="connsiteX195" fmla="*/ 1877728 w 12192000"/>
              <a:gd name="connsiteY195" fmla="*/ 2101004 h 2237474"/>
              <a:gd name="connsiteX196" fmla="*/ 1759056 w 12192000"/>
              <a:gd name="connsiteY196" fmla="*/ 2125608 h 2237474"/>
              <a:gd name="connsiteX197" fmla="*/ 1637948 w 12192000"/>
              <a:gd name="connsiteY197" fmla="*/ 2172597 h 2237474"/>
              <a:gd name="connsiteX198" fmla="*/ 1434549 w 12192000"/>
              <a:gd name="connsiteY198" fmla="*/ 2234522 h 2237474"/>
              <a:gd name="connsiteX199" fmla="*/ 1398481 w 12192000"/>
              <a:gd name="connsiteY199" fmla="*/ 2237074 h 2237474"/>
              <a:gd name="connsiteX200" fmla="*/ 1398407 w 12192000"/>
              <a:gd name="connsiteY200" fmla="*/ 2237095 h 2237474"/>
              <a:gd name="connsiteX201" fmla="*/ 1370962 w 12192000"/>
              <a:gd name="connsiteY201" fmla="*/ 2237474 h 2237474"/>
              <a:gd name="connsiteX202" fmla="*/ 1356367 w 12192000"/>
              <a:gd name="connsiteY202" fmla="*/ 2235089 h 2237474"/>
              <a:gd name="connsiteX203" fmla="*/ 1324828 w 12192000"/>
              <a:gd name="connsiteY203" fmla="*/ 2231968 h 2237474"/>
              <a:gd name="connsiteX204" fmla="*/ 1297744 w 12192000"/>
              <a:gd name="connsiteY204" fmla="*/ 2235849 h 2237474"/>
              <a:gd name="connsiteX205" fmla="*/ 1286236 w 12192000"/>
              <a:gd name="connsiteY205" fmla="*/ 2233135 h 2237474"/>
              <a:gd name="connsiteX206" fmla="*/ 1283504 w 12192000"/>
              <a:gd name="connsiteY206" fmla="*/ 2233797 h 2237474"/>
              <a:gd name="connsiteX207" fmla="*/ 1279765 w 12192000"/>
              <a:gd name="connsiteY207" fmla="*/ 2229639 h 2237474"/>
              <a:gd name="connsiteX208" fmla="*/ 1195347 w 12192000"/>
              <a:gd name="connsiteY208" fmla="*/ 2212354 h 2237474"/>
              <a:gd name="connsiteX209" fmla="*/ 970251 w 12192000"/>
              <a:gd name="connsiteY209" fmla="*/ 2221029 h 2237474"/>
              <a:gd name="connsiteX210" fmla="*/ 812914 w 12192000"/>
              <a:gd name="connsiteY210" fmla="*/ 2202752 h 2237474"/>
              <a:gd name="connsiteX211" fmla="*/ 800195 w 12192000"/>
              <a:gd name="connsiteY211" fmla="*/ 2209407 h 2237474"/>
              <a:gd name="connsiteX212" fmla="*/ 784978 w 12192000"/>
              <a:gd name="connsiteY212" fmla="*/ 2212360 h 2237474"/>
              <a:gd name="connsiteX213" fmla="*/ 681987 w 12192000"/>
              <a:gd name="connsiteY213" fmla="*/ 2216757 h 2237474"/>
              <a:gd name="connsiteX214" fmla="*/ 669923 w 12192000"/>
              <a:gd name="connsiteY214" fmla="*/ 2211682 h 2237474"/>
              <a:gd name="connsiteX215" fmla="*/ 648680 w 12192000"/>
              <a:gd name="connsiteY215" fmla="*/ 2206229 h 2237474"/>
              <a:gd name="connsiteX216" fmla="*/ 597225 w 12192000"/>
              <a:gd name="connsiteY216" fmla="*/ 2180999 h 2237474"/>
              <a:gd name="connsiteX217" fmla="*/ 558449 w 12192000"/>
              <a:gd name="connsiteY217" fmla="*/ 2182346 h 2237474"/>
              <a:gd name="connsiteX218" fmla="*/ 550517 w 12192000"/>
              <a:gd name="connsiteY218" fmla="*/ 2182060 h 2237474"/>
              <a:gd name="connsiteX219" fmla="*/ 550309 w 12192000"/>
              <a:gd name="connsiteY219" fmla="*/ 2181825 h 2237474"/>
              <a:gd name="connsiteX220" fmla="*/ 541836 w 12192000"/>
              <a:gd name="connsiteY220" fmla="*/ 2181063 h 2237474"/>
              <a:gd name="connsiteX221" fmla="*/ 536057 w 12192000"/>
              <a:gd name="connsiteY221" fmla="*/ 2181537 h 2237474"/>
              <a:gd name="connsiteX222" fmla="*/ 520671 w 12192000"/>
              <a:gd name="connsiteY222" fmla="*/ 2180980 h 2237474"/>
              <a:gd name="connsiteX223" fmla="*/ 515024 w 12192000"/>
              <a:gd name="connsiteY223" fmla="*/ 2179258 h 2237474"/>
              <a:gd name="connsiteX224" fmla="*/ 512278 w 12192000"/>
              <a:gd name="connsiteY224" fmla="*/ 2176369 h 2237474"/>
              <a:gd name="connsiteX225" fmla="*/ 480419 w 12192000"/>
              <a:gd name="connsiteY225" fmla="*/ 2167807 h 2237474"/>
              <a:gd name="connsiteX226" fmla="*/ 413835 w 12192000"/>
              <a:gd name="connsiteY226" fmla="*/ 2156783 h 2237474"/>
              <a:gd name="connsiteX227" fmla="*/ 376513 w 12192000"/>
              <a:gd name="connsiteY227" fmla="*/ 2154014 h 2237474"/>
              <a:gd name="connsiteX228" fmla="*/ 273386 w 12192000"/>
              <a:gd name="connsiteY228" fmla="*/ 2142551 h 2237474"/>
              <a:gd name="connsiteX229" fmla="*/ 169207 w 12192000"/>
              <a:gd name="connsiteY229" fmla="*/ 2128100 h 2237474"/>
              <a:gd name="connsiteX230" fmla="*/ 93149 w 12192000"/>
              <a:gd name="connsiteY230" fmla="*/ 2105324 h 2237474"/>
              <a:gd name="connsiteX231" fmla="*/ 88109 w 12192000"/>
              <a:gd name="connsiteY231" fmla="*/ 2106704 h 2237474"/>
              <a:gd name="connsiteX232" fmla="*/ 80022 w 12192000"/>
              <a:gd name="connsiteY232" fmla="*/ 2107254 h 2237474"/>
              <a:gd name="connsiteX233" fmla="*/ 79717 w 12192000"/>
              <a:gd name="connsiteY233" fmla="*/ 2107046 h 2237474"/>
              <a:gd name="connsiteX234" fmla="*/ 72352 w 12192000"/>
              <a:gd name="connsiteY234" fmla="*/ 2107991 h 2237474"/>
              <a:gd name="connsiteX235" fmla="*/ 37645 w 12192000"/>
              <a:gd name="connsiteY235" fmla="*/ 2115401 h 2237474"/>
              <a:gd name="connsiteX236" fmla="*/ 4572 w 12192000"/>
              <a:gd name="connsiteY236" fmla="*/ 2111091 h 2237474"/>
              <a:gd name="connsiteX237" fmla="*/ 0 w 12192000"/>
              <a:gd name="connsiteY237" fmla="*/ 2110468 h 2237474"/>
              <a:gd name="connsiteX238" fmla="*/ 0 w 12192000"/>
              <a:gd name="connsiteY23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67672 w 12192000"/>
              <a:gd name="connsiteY150" fmla="*/ 1874600 h 2237474"/>
              <a:gd name="connsiteX151" fmla="*/ 3729530 w 12192000"/>
              <a:gd name="connsiteY151" fmla="*/ 1864513 h 2237474"/>
              <a:gd name="connsiteX152" fmla="*/ 3680177 w 12192000"/>
              <a:gd name="connsiteY152" fmla="*/ 1881552 h 2237474"/>
              <a:gd name="connsiteX153" fmla="*/ 3567259 w 12192000"/>
              <a:gd name="connsiteY153" fmla="*/ 1893482 h 2237474"/>
              <a:gd name="connsiteX154" fmla="*/ 3405770 w 12192000"/>
              <a:gd name="connsiteY154" fmla="*/ 1904591 h 2237474"/>
              <a:gd name="connsiteX155" fmla="*/ 3280097 w 12192000"/>
              <a:gd name="connsiteY155" fmla="*/ 1919610 h 2237474"/>
              <a:gd name="connsiteX156" fmla="*/ 3123424 w 12192000"/>
              <a:gd name="connsiteY156" fmla="*/ 1952930 h 2237474"/>
              <a:gd name="connsiteX157" fmla="*/ 3009910 w 12192000"/>
              <a:gd name="connsiteY157" fmla="*/ 1957866 h 2237474"/>
              <a:gd name="connsiteX158" fmla="*/ 2995934 w 12192000"/>
              <a:gd name="connsiteY158" fmla="*/ 1967085 h 2237474"/>
              <a:gd name="connsiteX159" fmla="*/ 2980071 w 12192000"/>
              <a:gd name="connsiteY159" fmla="*/ 1972988 h 2237474"/>
              <a:gd name="connsiteX160" fmla="*/ 2978094 w 12192000"/>
              <a:gd name="connsiteY160" fmla="*/ 1972369 h 2237474"/>
              <a:gd name="connsiteX161" fmla="*/ 2942858 w 12192000"/>
              <a:gd name="connsiteY161" fmla="*/ 1981367 h 2237474"/>
              <a:gd name="connsiteX162" fmla="*/ 2875436 w 12192000"/>
              <a:gd name="connsiteY162" fmla="*/ 1996977 h 2237474"/>
              <a:gd name="connsiteX163" fmla="*/ 2874892 w 12192000"/>
              <a:gd name="connsiteY163" fmla="*/ 1996085 h 2237474"/>
              <a:gd name="connsiteX164" fmla="*/ 2864145 w 12192000"/>
              <a:gd name="connsiteY164" fmla="*/ 1994061 h 2237474"/>
              <a:gd name="connsiteX165" fmla="*/ 2843662 w 12192000"/>
              <a:gd name="connsiteY165" fmla="*/ 1992498 h 2237474"/>
              <a:gd name="connsiteX166" fmla="*/ 2796128 w 12192000"/>
              <a:gd name="connsiteY166" fmla="*/ 1976403 h 2237474"/>
              <a:gd name="connsiteX167" fmla="*/ 2756784 w 12192000"/>
              <a:gd name="connsiteY167" fmla="*/ 1985116 h 2237474"/>
              <a:gd name="connsiteX168" fmla="*/ 2748833 w 12192000"/>
              <a:gd name="connsiteY168" fmla="*/ 1986323 h 2237474"/>
              <a:gd name="connsiteX169" fmla="*/ 2748661 w 12192000"/>
              <a:gd name="connsiteY169" fmla="*/ 1986122 h 2237474"/>
              <a:gd name="connsiteX170" fmla="*/ 2740251 w 12192000"/>
              <a:gd name="connsiteY170" fmla="*/ 1986946 h 2237474"/>
              <a:gd name="connsiteX171" fmla="*/ 2718916 w 12192000"/>
              <a:gd name="connsiteY171" fmla="*/ 1990867 h 2237474"/>
              <a:gd name="connsiteX172" fmla="*/ 2713522 w 12192000"/>
              <a:gd name="connsiteY172" fmla="*/ 1990173 h 2237474"/>
              <a:gd name="connsiteX173" fmla="*/ 2680597 w 12192000"/>
              <a:gd name="connsiteY173" fmla="*/ 1984996 h 2237474"/>
              <a:gd name="connsiteX174" fmla="*/ 2578178 w 12192000"/>
              <a:gd name="connsiteY174" fmla="*/ 1990531 h 2237474"/>
              <a:gd name="connsiteX175" fmla="*/ 2476147 w 12192000"/>
              <a:gd name="connsiteY175" fmla="*/ 1998305 h 2237474"/>
              <a:gd name="connsiteX176" fmla="*/ 2373568 w 12192000"/>
              <a:gd name="connsiteY176" fmla="*/ 2003219 h 2237474"/>
              <a:gd name="connsiteX177" fmla="*/ 2321399 w 12192000"/>
              <a:gd name="connsiteY177" fmla="*/ 1989467 h 2237474"/>
              <a:gd name="connsiteX178" fmla="*/ 2315525 w 12192000"/>
              <a:gd name="connsiteY178" fmla="*/ 1989708 h 2237474"/>
              <a:gd name="connsiteX179" fmla="*/ 2300792 w 12192000"/>
              <a:gd name="connsiteY179" fmla="*/ 1994290 h 2237474"/>
              <a:gd name="connsiteX180" fmla="*/ 2295469 w 12192000"/>
              <a:gd name="connsiteY180" fmla="*/ 1996659 h 2237474"/>
              <a:gd name="connsiteX181" fmla="*/ 2287219 w 12192000"/>
              <a:gd name="connsiteY181" fmla="*/ 1998750 h 2237474"/>
              <a:gd name="connsiteX182" fmla="*/ 2286948 w 12192000"/>
              <a:gd name="connsiteY182" fmla="*/ 1998596 h 2237474"/>
              <a:gd name="connsiteX183" fmla="*/ 2243069 w 12192000"/>
              <a:gd name="connsiteY183" fmla="*/ 2015111 h 2237474"/>
              <a:gd name="connsiteX184" fmla="*/ 2186609 w 12192000"/>
              <a:gd name="connsiteY184" fmla="*/ 2008263 h 2237474"/>
              <a:gd name="connsiteX185" fmla="*/ 2164831 w 12192000"/>
              <a:gd name="connsiteY185" fmla="*/ 2010143 h 2237474"/>
              <a:gd name="connsiteX186" fmla="*/ 2152836 w 12192000"/>
              <a:gd name="connsiteY186" fmla="*/ 2010048 h 2237474"/>
              <a:gd name="connsiteX187" fmla="*/ 2117102 w 12192000"/>
              <a:gd name="connsiteY187" fmla="*/ 2023004 h 2237474"/>
              <a:gd name="connsiteX188" fmla="*/ 2111935 w 12192000"/>
              <a:gd name="connsiteY188" fmla="*/ 2023163 h 2237474"/>
              <a:gd name="connsiteX189" fmla="*/ 2089991 w 12192000"/>
              <a:gd name="connsiteY189" fmla="*/ 2034193 h 2237474"/>
              <a:gd name="connsiteX190" fmla="*/ 2058061 w 12192000"/>
              <a:gd name="connsiteY190" fmla="*/ 2047942 h 2237474"/>
              <a:gd name="connsiteX191" fmla="*/ 2055737 w 12192000"/>
              <a:gd name="connsiteY191" fmla="*/ 2047704 h 2237474"/>
              <a:gd name="connsiteX192" fmla="*/ 2042244 w 12192000"/>
              <a:gd name="connsiteY192" fmla="*/ 2055560 h 2237474"/>
              <a:gd name="connsiteX193" fmla="*/ 1976224 w 12192000"/>
              <a:gd name="connsiteY193" fmla="*/ 2074257 h 2237474"/>
              <a:gd name="connsiteX194" fmla="*/ 1877728 w 12192000"/>
              <a:gd name="connsiteY194" fmla="*/ 2101004 h 2237474"/>
              <a:gd name="connsiteX195" fmla="*/ 1759056 w 12192000"/>
              <a:gd name="connsiteY195" fmla="*/ 2125608 h 2237474"/>
              <a:gd name="connsiteX196" fmla="*/ 1637948 w 12192000"/>
              <a:gd name="connsiteY196" fmla="*/ 2172597 h 2237474"/>
              <a:gd name="connsiteX197" fmla="*/ 1434549 w 12192000"/>
              <a:gd name="connsiteY197" fmla="*/ 2234522 h 2237474"/>
              <a:gd name="connsiteX198" fmla="*/ 1398481 w 12192000"/>
              <a:gd name="connsiteY198" fmla="*/ 2237074 h 2237474"/>
              <a:gd name="connsiteX199" fmla="*/ 1398407 w 12192000"/>
              <a:gd name="connsiteY199" fmla="*/ 2237095 h 2237474"/>
              <a:gd name="connsiteX200" fmla="*/ 1370962 w 12192000"/>
              <a:gd name="connsiteY200" fmla="*/ 2237474 h 2237474"/>
              <a:gd name="connsiteX201" fmla="*/ 1356367 w 12192000"/>
              <a:gd name="connsiteY201" fmla="*/ 2235089 h 2237474"/>
              <a:gd name="connsiteX202" fmla="*/ 1324828 w 12192000"/>
              <a:gd name="connsiteY202" fmla="*/ 2231968 h 2237474"/>
              <a:gd name="connsiteX203" fmla="*/ 1297744 w 12192000"/>
              <a:gd name="connsiteY203" fmla="*/ 2235849 h 2237474"/>
              <a:gd name="connsiteX204" fmla="*/ 1286236 w 12192000"/>
              <a:gd name="connsiteY204" fmla="*/ 2233135 h 2237474"/>
              <a:gd name="connsiteX205" fmla="*/ 1283504 w 12192000"/>
              <a:gd name="connsiteY205" fmla="*/ 2233797 h 2237474"/>
              <a:gd name="connsiteX206" fmla="*/ 1279765 w 12192000"/>
              <a:gd name="connsiteY206" fmla="*/ 2229639 h 2237474"/>
              <a:gd name="connsiteX207" fmla="*/ 1195347 w 12192000"/>
              <a:gd name="connsiteY207" fmla="*/ 2212354 h 2237474"/>
              <a:gd name="connsiteX208" fmla="*/ 970251 w 12192000"/>
              <a:gd name="connsiteY208" fmla="*/ 2221029 h 2237474"/>
              <a:gd name="connsiteX209" fmla="*/ 812914 w 12192000"/>
              <a:gd name="connsiteY209" fmla="*/ 2202752 h 2237474"/>
              <a:gd name="connsiteX210" fmla="*/ 800195 w 12192000"/>
              <a:gd name="connsiteY210" fmla="*/ 2209407 h 2237474"/>
              <a:gd name="connsiteX211" fmla="*/ 784978 w 12192000"/>
              <a:gd name="connsiteY211" fmla="*/ 2212360 h 2237474"/>
              <a:gd name="connsiteX212" fmla="*/ 681987 w 12192000"/>
              <a:gd name="connsiteY212" fmla="*/ 2216757 h 2237474"/>
              <a:gd name="connsiteX213" fmla="*/ 669923 w 12192000"/>
              <a:gd name="connsiteY213" fmla="*/ 2211682 h 2237474"/>
              <a:gd name="connsiteX214" fmla="*/ 648680 w 12192000"/>
              <a:gd name="connsiteY214" fmla="*/ 2206229 h 2237474"/>
              <a:gd name="connsiteX215" fmla="*/ 597225 w 12192000"/>
              <a:gd name="connsiteY215" fmla="*/ 2180999 h 2237474"/>
              <a:gd name="connsiteX216" fmla="*/ 558449 w 12192000"/>
              <a:gd name="connsiteY216" fmla="*/ 2182346 h 2237474"/>
              <a:gd name="connsiteX217" fmla="*/ 550517 w 12192000"/>
              <a:gd name="connsiteY217" fmla="*/ 2182060 h 2237474"/>
              <a:gd name="connsiteX218" fmla="*/ 550309 w 12192000"/>
              <a:gd name="connsiteY218" fmla="*/ 2181825 h 2237474"/>
              <a:gd name="connsiteX219" fmla="*/ 541836 w 12192000"/>
              <a:gd name="connsiteY219" fmla="*/ 2181063 h 2237474"/>
              <a:gd name="connsiteX220" fmla="*/ 536057 w 12192000"/>
              <a:gd name="connsiteY220" fmla="*/ 2181537 h 2237474"/>
              <a:gd name="connsiteX221" fmla="*/ 520671 w 12192000"/>
              <a:gd name="connsiteY221" fmla="*/ 2180980 h 2237474"/>
              <a:gd name="connsiteX222" fmla="*/ 515024 w 12192000"/>
              <a:gd name="connsiteY222" fmla="*/ 2179258 h 2237474"/>
              <a:gd name="connsiteX223" fmla="*/ 512278 w 12192000"/>
              <a:gd name="connsiteY223" fmla="*/ 2176369 h 2237474"/>
              <a:gd name="connsiteX224" fmla="*/ 480419 w 12192000"/>
              <a:gd name="connsiteY224" fmla="*/ 2167807 h 2237474"/>
              <a:gd name="connsiteX225" fmla="*/ 413835 w 12192000"/>
              <a:gd name="connsiteY225" fmla="*/ 2156783 h 2237474"/>
              <a:gd name="connsiteX226" fmla="*/ 376513 w 12192000"/>
              <a:gd name="connsiteY226" fmla="*/ 2154014 h 2237474"/>
              <a:gd name="connsiteX227" fmla="*/ 273386 w 12192000"/>
              <a:gd name="connsiteY227" fmla="*/ 2142551 h 2237474"/>
              <a:gd name="connsiteX228" fmla="*/ 169207 w 12192000"/>
              <a:gd name="connsiteY228" fmla="*/ 2128100 h 2237474"/>
              <a:gd name="connsiteX229" fmla="*/ 93149 w 12192000"/>
              <a:gd name="connsiteY229" fmla="*/ 2105324 h 2237474"/>
              <a:gd name="connsiteX230" fmla="*/ 88109 w 12192000"/>
              <a:gd name="connsiteY230" fmla="*/ 2106704 h 2237474"/>
              <a:gd name="connsiteX231" fmla="*/ 80022 w 12192000"/>
              <a:gd name="connsiteY231" fmla="*/ 2107254 h 2237474"/>
              <a:gd name="connsiteX232" fmla="*/ 79717 w 12192000"/>
              <a:gd name="connsiteY232" fmla="*/ 2107046 h 2237474"/>
              <a:gd name="connsiteX233" fmla="*/ 72352 w 12192000"/>
              <a:gd name="connsiteY233" fmla="*/ 2107991 h 2237474"/>
              <a:gd name="connsiteX234" fmla="*/ 37645 w 12192000"/>
              <a:gd name="connsiteY234" fmla="*/ 2115401 h 2237474"/>
              <a:gd name="connsiteX235" fmla="*/ 4572 w 12192000"/>
              <a:gd name="connsiteY235" fmla="*/ 2111091 h 2237474"/>
              <a:gd name="connsiteX236" fmla="*/ 0 w 12192000"/>
              <a:gd name="connsiteY236" fmla="*/ 2110468 h 2237474"/>
              <a:gd name="connsiteX237" fmla="*/ 0 w 12192000"/>
              <a:gd name="connsiteY23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098321 w 12192000"/>
              <a:gd name="connsiteY110" fmla="*/ 1721646 h 2237474"/>
              <a:gd name="connsiteX111" fmla="*/ 5880652 w 12192000"/>
              <a:gd name="connsiteY111" fmla="*/ 1779643 h 2237474"/>
              <a:gd name="connsiteX112" fmla="*/ 5785959 w 12192000"/>
              <a:gd name="connsiteY112" fmla="*/ 1775307 h 2237474"/>
              <a:gd name="connsiteX113" fmla="*/ 5643534 w 12192000"/>
              <a:gd name="connsiteY113" fmla="*/ 1802919 h 2237474"/>
              <a:gd name="connsiteX114" fmla="*/ 5518799 w 12192000"/>
              <a:gd name="connsiteY114" fmla="*/ 1818312 h 2237474"/>
              <a:gd name="connsiteX115" fmla="*/ 5505014 w 12192000"/>
              <a:gd name="connsiteY115" fmla="*/ 1819259 h 2237474"/>
              <a:gd name="connsiteX116" fmla="*/ 5453307 w 12192000"/>
              <a:gd name="connsiteY116" fmla="*/ 1815450 h 2237474"/>
              <a:gd name="connsiteX117" fmla="*/ 5364192 w 12192000"/>
              <a:gd name="connsiteY117" fmla="*/ 1826074 h 2237474"/>
              <a:gd name="connsiteX118" fmla="*/ 5350380 w 12192000"/>
              <a:gd name="connsiteY118" fmla="*/ 1830891 h 2237474"/>
              <a:gd name="connsiteX119" fmla="*/ 5259633 w 12192000"/>
              <a:gd name="connsiteY119" fmla="*/ 1837160 h 2237474"/>
              <a:gd name="connsiteX120" fmla="*/ 5197513 w 12192000"/>
              <a:gd name="connsiteY120" fmla="*/ 1844718 h 2237474"/>
              <a:gd name="connsiteX121" fmla="*/ 5184170 w 12192000"/>
              <a:gd name="connsiteY121" fmla="*/ 1849402 h 2237474"/>
              <a:gd name="connsiteX122" fmla="*/ 5168852 w 12192000"/>
              <a:gd name="connsiteY122" fmla="*/ 1844846 h 2237474"/>
              <a:gd name="connsiteX123" fmla="*/ 5164370 w 12192000"/>
              <a:gd name="connsiteY123" fmla="*/ 1840597 h 2237474"/>
              <a:gd name="connsiteX124" fmla="*/ 5114927 w 12192000"/>
              <a:gd name="connsiteY124" fmla="*/ 1847827 h 2237474"/>
              <a:gd name="connsiteX125" fmla="*/ 5108970 w 12192000"/>
              <a:gd name="connsiteY125" fmla="*/ 1847935 h 2237474"/>
              <a:gd name="connsiteX126" fmla="*/ 5067961 w 12192000"/>
              <a:gd name="connsiteY126" fmla="*/ 1845917 h 2237474"/>
              <a:gd name="connsiteX127" fmla="*/ 5007075 w 12192000"/>
              <a:gd name="connsiteY127" fmla="*/ 1838626 h 2237474"/>
              <a:gd name="connsiteX128" fmla="*/ 4944087 w 12192000"/>
              <a:gd name="connsiteY128" fmla="*/ 1823332 h 2237474"/>
              <a:gd name="connsiteX129" fmla="*/ 4907662 w 12192000"/>
              <a:gd name="connsiteY129" fmla="*/ 1816900 h 2237474"/>
              <a:gd name="connsiteX130" fmla="*/ 4882386 w 12192000"/>
              <a:gd name="connsiteY130" fmla="*/ 1809844 h 2237474"/>
              <a:gd name="connsiteX131" fmla="*/ 4811440 w 12192000"/>
              <a:gd name="connsiteY131" fmla="*/ 1804655 h 2237474"/>
              <a:gd name="connsiteX132" fmla="*/ 4691075 w 12192000"/>
              <a:gd name="connsiteY132" fmla="*/ 1801389 h 2237474"/>
              <a:gd name="connsiteX133" fmla="*/ 4611738 w 12192000"/>
              <a:gd name="connsiteY133" fmla="*/ 1776964 h 2237474"/>
              <a:gd name="connsiteX134" fmla="*/ 4560070 w 12192000"/>
              <a:gd name="connsiteY134" fmla="*/ 1785640 h 2237474"/>
              <a:gd name="connsiteX135" fmla="*/ 4536503 w 12192000"/>
              <a:gd name="connsiteY135" fmla="*/ 1785334 h 2237474"/>
              <a:gd name="connsiteX136" fmla="*/ 4513724 w 12192000"/>
              <a:gd name="connsiteY136" fmla="*/ 1791996 h 2237474"/>
              <a:gd name="connsiteX137" fmla="*/ 4459810 w 12192000"/>
              <a:gd name="connsiteY137" fmla="*/ 1797886 h 2237474"/>
              <a:gd name="connsiteX138" fmla="*/ 4379064 w 12192000"/>
              <a:gd name="connsiteY138" fmla="*/ 1817177 h 2237474"/>
              <a:gd name="connsiteX139" fmla="*/ 4319209 w 12192000"/>
              <a:gd name="connsiteY139" fmla="*/ 1834833 h 2237474"/>
              <a:gd name="connsiteX140" fmla="*/ 4290981 w 12192000"/>
              <a:gd name="connsiteY140" fmla="*/ 1839677 h 2237474"/>
              <a:gd name="connsiteX141" fmla="*/ 4285792 w 12192000"/>
              <a:gd name="connsiteY141" fmla="*/ 1836231 h 2237474"/>
              <a:gd name="connsiteX142" fmla="*/ 4238372 w 12192000"/>
              <a:gd name="connsiteY142" fmla="*/ 1851480 h 2237474"/>
              <a:gd name="connsiteX143" fmla="*/ 4232517 w 12192000"/>
              <a:gd name="connsiteY143" fmla="*/ 1852567 h 2237474"/>
              <a:gd name="connsiteX144" fmla="*/ 4191732 w 12192000"/>
              <a:gd name="connsiteY144" fmla="*/ 1857328 h 2237474"/>
              <a:gd name="connsiteX145" fmla="*/ 4065532 w 12192000"/>
              <a:gd name="connsiteY145" fmla="*/ 1855477 h 2237474"/>
              <a:gd name="connsiteX146" fmla="*/ 4028460 w 12192000"/>
              <a:gd name="connsiteY146" fmla="*/ 1855137 h 2237474"/>
              <a:gd name="connsiteX147" fmla="*/ 4002267 w 12192000"/>
              <a:gd name="connsiteY147" fmla="*/ 1852352 h 2237474"/>
              <a:gd name="connsiteX148" fmla="*/ 3931396 w 12192000"/>
              <a:gd name="connsiteY148" fmla="*/ 1858915 h 2237474"/>
              <a:gd name="connsiteX149" fmla="*/ 3812162 w 12192000"/>
              <a:gd name="connsiteY149" fmla="*/ 1875501 h 2237474"/>
              <a:gd name="connsiteX150" fmla="*/ 3729530 w 12192000"/>
              <a:gd name="connsiteY150" fmla="*/ 1864513 h 2237474"/>
              <a:gd name="connsiteX151" fmla="*/ 3680177 w 12192000"/>
              <a:gd name="connsiteY151" fmla="*/ 1881552 h 2237474"/>
              <a:gd name="connsiteX152" fmla="*/ 3567259 w 12192000"/>
              <a:gd name="connsiteY152" fmla="*/ 1893482 h 2237474"/>
              <a:gd name="connsiteX153" fmla="*/ 3405770 w 12192000"/>
              <a:gd name="connsiteY153" fmla="*/ 1904591 h 2237474"/>
              <a:gd name="connsiteX154" fmla="*/ 3280097 w 12192000"/>
              <a:gd name="connsiteY154" fmla="*/ 1919610 h 2237474"/>
              <a:gd name="connsiteX155" fmla="*/ 3123424 w 12192000"/>
              <a:gd name="connsiteY155" fmla="*/ 1952930 h 2237474"/>
              <a:gd name="connsiteX156" fmla="*/ 3009910 w 12192000"/>
              <a:gd name="connsiteY156" fmla="*/ 1957866 h 2237474"/>
              <a:gd name="connsiteX157" fmla="*/ 2995934 w 12192000"/>
              <a:gd name="connsiteY157" fmla="*/ 1967085 h 2237474"/>
              <a:gd name="connsiteX158" fmla="*/ 2980071 w 12192000"/>
              <a:gd name="connsiteY158" fmla="*/ 1972988 h 2237474"/>
              <a:gd name="connsiteX159" fmla="*/ 2978094 w 12192000"/>
              <a:gd name="connsiteY159" fmla="*/ 1972369 h 2237474"/>
              <a:gd name="connsiteX160" fmla="*/ 2942858 w 12192000"/>
              <a:gd name="connsiteY160" fmla="*/ 1981367 h 2237474"/>
              <a:gd name="connsiteX161" fmla="*/ 2875436 w 12192000"/>
              <a:gd name="connsiteY161" fmla="*/ 1996977 h 2237474"/>
              <a:gd name="connsiteX162" fmla="*/ 2874892 w 12192000"/>
              <a:gd name="connsiteY162" fmla="*/ 1996085 h 2237474"/>
              <a:gd name="connsiteX163" fmla="*/ 2864145 w 12192000"/>
              <a:gd name="connsiteY163" fmla="*/ 1994061 h 2237474"/>
              <a:gd name="connsiteX164" fmla="*/ 2843662 w 12192000"/>
              <a:gd name="connsiteY164" fmla="*/ 1992498 h 2237474"/>
              <a:gd name="connsiteX165" fmla="*/ 2796128 w 12192000"/>
              <a:gd name="connsiteY165" fmla="*/ 1976403 h 2237474"/>
              <a:gd name="connsiteX166" fmla="*/ 2756784 w 12192000"/>
              <a:gd name="connsiteY166" fmla="*/ 1985116 h 2237474"/>
              <a:gd name="connsiteX167" fmla="*/ 2748833 w 12192000"/>
              <a:gd name="connsiteY167" fmla="*/ 1986323 h 2237474"/>
              <a:gd name="connsiteX168" fmla="*/ 2748661 w 12192000"/>
              <a:gd name="connsiteY168" fmla="*/ 1986122 h 2237474"/>
              <a:gd name="connsiteX169" fmla="*/ 2740251 w 12192000"/>
              <a:gd name="connsiteY169" fmla="*/ 1986946 h 2237474"/>
              <a:gd name="connsiteX170" fmla="*/ 2718916 w 12192000"/>
              <a:gd name="connsiteY170" fmla="*/ 1990867 h 2237474"/>
              <a:gd name="connsiteX171" fmla="*/ 2713522 w 12192000"/>
              <a:gd name="connsiteY171" fmla="*/ 1990173 h 2237474"/>
              <a:gd name="connsiteX172" fmla="*/ 2680597 w 12192000"/>
              <a:gd name="connsiteY172" fmla="*/ 1984996 h 2237474"/>
              <a:gd name="connsiteX173" fmla="*/ 2578178 w 12192000"/>
              <a:gd name="connsiteY173" fmla="*/ 1990531 h 2237474"/>
              <a:gd name="connsiteX174" fmla="*/ 2476147 w 12192000"/>
              <a:gd name="connsiteY174" fmla="*/ 1998305 h 2237474"/>
              <a:gd name="connsiteX175" fmla="*/ 2373568 w 12192000"/>
              <a:gd name="connsiteY175" fmla="*/ 2003219 h 2237474"/>
              <a:gd name="connsiteX176" fmla="*/ 2321399 w 12192000"/>
              <a:gd name="connsiteY176" fmla="*/ 1989467 h 2237474"/>
              <a:gd name="connsiteX177" fmla="*/ 2315525 w 12192000"/>
              <a:gd name="connsiteY177" fmla="*/ 1989708 h 2237474"/>
              <a:gd name="connsiteX178" fmla="*/ 2300792 w 12192000"/>
              <a:gd name="connsiteY178" fmla="*/ 1994290 h 2237474"/>
              <a:gd name="connsiteX179" fmla="*/ 2295469 w 12192000"/>
              <a:gd name="connsiteY179" fmla="*/ 1996659 h 2237474"/>
              <a:gd name="connsiteX180" fmla="*/ 2287219 w 12192000"/>
              <a:gd name="connsiteY180" fmla="*/ 1998750 h 2237474"/>
              <a:gd name="connsiteX181" fmla="*/ 2286948 w 12192000"/>
              <a:gd name="connsiteY181" fmla="*/ 1998596 h 2237474"/>
              <a:gd name="connsiteX182" fmla="*/ 2243069 w 12192000"/>
              <a:gd name="connsiteY182" fmla="*/ 2015111 h 2237474"/>
              <a:gd name="connsiteX183" fmla="*/ 2186609 w 12192000"/>
              <a:gd name="connsiteY183" fmla="*/ 2008263 h 2237474"/>
              <a:gd name="connsiteX184" fmla="*/ 2164831 w 12192000"/>
              <a:gd name="connsiteY184" fmla="*/ 2010143 h 2237474"/>
              <a:gd name="connsiteX185" fmla="*/ 2152836 w 12192000"/>
              <a:gd name="connsiteY185" fmla="*/ 2010048 h 2237474"/>
              <a:gd name="connsiteX186" fmla="*/ 2117102 w 12192000"/>
              <a:gd name="connsiteY186" fmla="*/ 2023004 h 2237474"/>
              <a:gd name="connsiteX187" fmla="*/ 2111935 w 12192000"/>
              <a:gd name="connsiteY187" fmla="*/ 2023163 h 2237474"/>
              <a:gd name="connsiteX188" fmla="*/ 2089991 w 12192000"/>
              <a:gd name="connsiteY188" fmla="*/ 2034193 h 2237474"/>
              <a:gd name="connsiteX189" fmla="*/ 2058061 w 12192000"/>
              <a:gd name="connsiteY189" fmla="*/ 2047942 h 2237474"/>
              <a:gd name="connsiteX190" fmla="*/ 2055737 w 12192000"/>
              <a:gd name="connsiteY190" fmla="*/ 2047704 h 2237474"/>
              <a:gd name="connsiteX191" fmla="*/ 2042244 w 12192000"/>
              <a:gd name="connsiteY191" fmla="*/ 2055560 h 2237474"/>
              <a:gd name="connsiteX192" fmla="*/ 1976224 w 12192000"/>
              <a:gd name="connsiteY192" fmla="*/ 2074257 h 2237474"/>
              <a:gd name="connsiteX193" fmla="*/ 1877728 w 12192000"/>
              <a:gd name="connsiteY193" fmla="*/ 2101004 h 2237474"/>
              <a:gd name="connsiteX194" fmla="*/ 1759056 w 12192000"/>
              <a:gd name="connsiteY194" fmla="*/ 2125608 h 2237474"/>
              <a:gd name="connsiteX195" fmla="*/ 1637948 w 12192000"/>
              <a:gd name="connsiteY195" fmla="*/ 2172597 h 2237474"/>
              <a:gd name="connsiteX196" fmla="*/ 1434549 w 12192000"/>
              <a:gd name="connsiteY196" fmla="*/ 2234522 h 2237474"/>
              <a:gd name="connsiteX197" fmla="*/ 1398481 w 12192000"/>
              <a:gd name="connsiteY197" fmla="*/ 2237074 h 2237474"/>
              <a:gd name="connsiteX198" fmla="*/ 1398407 w 12192000"/>
              <a:gd name="connsiteY198" fmla="*/ 2237095 h 2237474"/>
              <a:gd name="connsiteX199" fmla="*/ 1370962 w 12192000"/>
              <a:gd name="connsiteY199" fmla="*/ 2237474 h 2237474"/>
              <a:gd name="connsiteX200" fmla="*/ 1356367 w 12192000"/>
              <a:gd name="connsiteY200" fmla="*/ 2235089 h 2237474"/>
              <a:gd name="connsiteX201" fmla="*/ 1324828 w 12192000"/>
              <a:gd name="connsiteY201" fmla="*/ 2231968 h 2237474"/>
              <a:gd name="connsiteX202" fmla="*/ 1297744 w 12192000"/>
              <a:gd name="connsiteY202" fmla="*/ 2235849 h 2237474"/>
              <a:gd name="connsiteX203" fmla="*/ 1286236 w 12192000"/>
              <a:gd name="connsiteY203" fmla="*/ 2233135 h 2237474"/>
              <a:gd name="connsiteX204" fmla="*/ 1283504 w 12192000"/>
              <a:gd name="connsiteY204" fmla="*/ 2233797 h 2237474"/>
              <a:gd name="connsiteX205" fmla="*/ 1279765 w 12192000"/>
              <a:gd name="connsiteY205" fmla="*/ 2229639 h 2237474"/>
              <a:gd name="connsiteX206" fmla="*/ 1195347 w 12192000"/>
              <a:gd name="connsiteY206" fmla="*/ 2212354 h 2237474"/>
              <a:gd name="connsiteX207" fmla="*/ 970251 w 12192000"/>
              <a:gd name="connsiteY207" fmla="*/ 2221029 h 2237474"/>
              <a:gd name="connsiteX208" fmla="*/ 812914 w 12192000"/>
              <a:gd name="connsiteY208" fmla="*/ 2202752 h 2237474"/>
              <a:gd name="connsiteX209" fmla="*/ 800195 w 12192000"/>
              <a:gd name="connsiteY209" fmla="*/ 2209407 h 2237474"/>
              <a:gd name="connsiteX210" fmla="*/ 784978 w 12192000"/>
              <a:gd name="connsiteY210" fmla="*/ 2212360 h 2237474"/>
              <a:gd name="connsiteX211" fmla="*/ 681987 w 12192000"/>
              <a:gd name="connsiteY211" fmla="*/ 2216757 h 2237474"/>
              <a:gd name="connsiteX212" fmla="*/ 669923 w 12192000"/>
              <a:gd name="connsiteY212" fmla="*/ 2211682 h 2237474"/>
              <a:gd name="connsiteX213" fmla="*/ 648680 w 12192000"/>
              <a:gd name="connsiteY213" fmla="*/ 2206229 h 2237474"/>
              <a:gd name="connsiteX214" fmla="*/ 597225 w 12192000"/>
              <a:gd name="connsiteY214" fmla="*/ 2180999 h 2237474"/>
              <a:gd name="connsiteX215" fmla="*/ 558449 w 12192000"/>
              <a:gd name="connsiteY215" fmla="*/ 2182346 h 2237474"/>
              <a:gd name="connsiteX216" fmla="*/ 550517 w 12192000"/>
              <a:gd name="connsiteY216" fmla="*/ 2182060 h 2237474"/>
              <a:gd name="connsiteX217" fmla="*/ 550309 w 12192000"/>
              <a:gd name="connsiteY217" fmla="*/ 2181825 h 2237474"/>
              <a:gd name="connsiteX218" fmla="*/ 541836 w 12192000"/>
              <a:gd name="connsiteY218" fmla="*/ 2181063 h 2237474"/>
              <a:gd name="connsiteX219" fmla="*/ 536057 w 12192000"/>
              <a:gd name="connsiteY219" fmla="*/ 2181537 h 2237474"/>
              <a:gd name="connsiteX220" fmla="*/ 520671 w 12192000"/>
              <a:gd name="connsiteY220" fmla="*/ 2180980 h 2237474"/>
              <a:gd name="connsiteX221" fmla="*/ 515024 w 12192000"/>
              <a:gd name="connsiteY221" fmla="*/ 2179258 h 2237474"/>
              <a:gd name="connsiteX222" fmla="*/ 512278 w 12192000"/>
              <a:gd name="connsiteY222" fmla="*/ 2176369 h 2237474"/>
              <a:gd name="connsiteX223" fmla="*/ 480419 w 12192000"/>
              <a:gd name="connsiteY223" fmla="*/ 2167807 h 2237474"/>
              <a:gd name="connsiteX224" fmla="*/ 413835 w 12192000"/>
              <a:gd name="connsiteY224" fmla="*/ 2156783 h 2237474"/>
              <a:gd name="connsiteX225" fmla="*/ 376513 w 12192000"/>
              <a:gd name="connsiteY225" fmla="*/ 2154014 h 2237474"/>
              <a:gd name="connsiteX226" fmla="*/ 273386 w 12192000"/>
              <a:gd name="connsiteY226" fmla="*/ 2142551 h 2237474"/>
              <a:gd name="connsiteX227" fmla="*/ 169207 w 12192000"/>
              <a:gd name="connsiteY227" fmla="*/ 2128100 h 2237474"/>
              <a:gd name="connsiteX228" fmla="*/ 93149 w 12192000"/>
              <a:gd name="connsiteY228" fmla="*/ 2105324 h 2237474"/>
              <a:gd name="connsiteX229" fmla="*/ 88109 w 12192000"/>
              <a:gd name="connsiteY229" fmla="*/ 2106704 h 2237474"/>
              <a:gd name="connsiteX230" fmla="*/ 80022 w 12192000"/>
              <a:gd name="connsiteY230" fmla="*/ 2107254 h 2237474"/>
              <a:gd name="connsiteX231" fmla="*/ 79717 w 12192000"/>
              <a:gd name="connsiteY231" fmla="*/ 2107046 h 2237474"/>
              <a:gd name="connsiteX232" fmla="*/ 72352 w 12192000"/>
              <a:gd name="connsiteY232" fmla="*/ 2107991 h 2237474"/>
              <a:gd name="connsiteX233" fmla="*/ 37645 w 12192000"/>
              <a:gd name="connsiteY233" fmla="*/ 2115401 h 2237474"/>
              <a:gd name="connsiteX234" fmla="*/ 4572 w 12192000"/>
              <a:gd name="connsiteY234" fmla="*/ 2111091 h 2237474"/>
              <a:gd name="connsiteX235" fmla="*/ 0 w 12192000"/>
              <a:gd name="connsiteY235" fmla="*/ 2110468 h 2237474"/>
              <a:gd name="connsiteX236" fmla="*/ 0 w 12192000"/>
              <a:gd name="connsiteY23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280959 w 12192000"/>
              <a:gd name="connsiteY107" fmla="*/ 1689329 h 2237474"/>
              <a:gd name="connsiteX108" fmla="*/ 6266765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64035 w 12192000"/>
              <a:gd name="connsiteY106" fmla="*/ 1667683 h 2237474"/>
              <a:gd name="connsiteX107" fmla="*/ 6280959 w 12192000"/>
              <a:gd name="connsiteY107" fmla="*/ 1689329 h 2237474"/>
              <a:gd name="connsiteX108" fmla="*/ 6266765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64035 w 12192000"/>
              <a:gd name="connsiteY106" fmla="*/ 1667683 h 2237474"/>
              <a:gd name="connsiteX107" fmla="*/ 6280959 w 12192000"/>
              <a:gd name="connsiteY107" fmla="*/ 1689329 h 2237474"/>
              <a:gd name="connsiteX108" fmla="*/ 6266765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64035 w 12192000"/>
              <a:gd name="connsiteY106" fmla="*/ 1667683 h 2237474"/>
              <a:gd name="connsiteX107" fmla="*/ 6280959 w 12192000"/>
              <a:gd name="connsiteY107" fmla="*/ 1689329 h 2237474"/>
              <a:gd name="connsiteX108" fmla="*/ 6243319 w 12192000"/>
              <a:gd name="connsiteY108" fmla="*/ 1695560 h 2237474"/>
              <a:gd name="connsiteX109" fmla="*/ 6098321 w 12192000"/>
              <a:gd name="connsiteY109" fmla="*/ 1721646 h 2237474"/>
              <a:gd name="connsiteX110" fmla="*/ 5880652 w 12192000"/>
              <a:gd name="connsiteY110" fmla="*/ 1779643 h 2237474"/>
              <a:gd name="connsiteX111" fmla="*/ 5785959 w 12192000"/>
              <a:gd name="connsiteY111" fmla="*/ 1775307 h 2237474"/>
              <a:gd name="connsiteX112" fmla="*/ 5643534 w 12192000"/>
              <a:gd name="connsiteY112" fmla="*/ 1802919 h 2237474"/>
              <a:gd name="connsiteX113" fmla="*/ 5518799 w 12192000"/>
              <a:gd name="connsiteY113" fmla="*/ 1818312 h 2237474"/>
              <a:gd name="connsiteX114" fmla="*/ 5505014 w 12192000"/>
              <a:gd name="connsiteY114" fmla="*/ 1819259 h 2237474"/>
              <a:gd name="connsiteX115" fmla="*/ 5453307 w 12192000"/>
              <a:gd name="connsiteY115" fmla="*/ 1815450 h 2237474"/>
              <a:gd name="connsiteX116" fmla="*/ 5364192 w 12192000"/>
              <a:gd name="connsiteY116" fmla="*/ 1826074 h 2237474"/>
              <a:gd name="connsiteX117" fmla="*/ 5350380 w 12192000"/>
              <a:gd name="connsiteY117" fmla="*/ 1830891 h 2237474"/>
              <a:gd name="connsiteX118" fmla="*/ 5259633 w 12192000"/>
              <a:gd name="connsiteY118" fmla="*/ 1837160 h 2237474"/>
              <a:gd name="connsiteX119" fmla="*/ 5197513 w 12192000"/>
              <a:gd name="connsiteY119" fmla="*/ 1844718 h 2237474"/>
              <a:gd name="connsiteX120" fmla="*/ 5184170 w 12192000"/>
              <a:gd name="connsiteY120" fmla="*/ 1849402 h 2237474"/>
              <a:gd name="connsiteX121" fmla="*/ 5168852 w 12192000"/>
              <a:gd name="connsiteY121" fmla="*/ 1844846 h 2237474"/>
              <a:gd name="connsiteX122" fmla="*/ 5164370 w 12192000"/>
              <a:gd name="connsiteY122" fmla="*/ 1840597 h 2237474"/>
              <a:gd name="connsiteX123" fmla="*/ 5114927 w 12192000"/>
              <a:gd name="connsiteY123" fmla="*/ 1847827 h 2237474"/>
              <a:gd name="connsiteX124" fmla="*/ 5108970 w 12192000"/>
              <a:gd name="connsiteY124" fmla="*/ 1847935 h 2237474"/>
              <a:gd name="connsiteX125" fmla="*/ 5067961 w 12192000"/>
              <a:gd name="connsiteY125" fmla="*/ 1845917 h 2237474"/>
              <a:gd name="connsiteX126" fmla="*/ 5007075 w 12192000"/>
              <a:gd name="connsiteY126" fmla="*/ 1838626 h 2237474"/>
              <a:gd name="connsiteX127" fmla="*/ 4944087 w 12192000"/>
              <a:gd name="connsiteY127" fmla="*/ 1823332 h 2237474"/>
              <a:gd name="connsiteX128" fmla="*/ 4907662 w 12192000"/>
              <a:gd name="connsiteY128" fmla="*/ 1816900 h 2237474"/>
              <a:gd name="connsiteX129" fmla="*/ 4882386 w 12192000"/>
              <a:gd name="connsiteY129" fmla="*/ 1809844 h 2237474"/>
              <a:gd name="connsiteX130" fmla="*/ 4811440 w 12192000"/>
              <a:gd name="connsiteY130" fmla="*/ 1804655 h 2237474"/>
              <a:gd name="connsiteX131" fmla="*/ 4691075 w 12192000"/>
              <a:gd name="connsiteY131" fmla="*/ 1801389 h 2237474"/>
              <a:gd name="connsiteX132" fmla="*/ 4611738 w 12192000"/>
              <a:gd name="connsiteY132" fmla="*/ 1776964 h 2237474"/>
              <a:gd name="connsiteX133" fmla="*/ 4560070 w 12192000"/>
              <a:gd name="connsiteY133" fmla="*/ 1785640 h 2237474"/>
              <a:gd name="connsiteX134" fmla="*/ 4536503 w 12192000"/>
              <a:gd name="connsiteY134" fmla="*/ 1785334 h 2237474"/>
              <a:gd name="connsiteX135" fmla="*/ 4513724 w 12192000"/>
              <a:gd name="connsiteY135" fmla="*/ 1791996 h 2237474"/>
              <a:gd name="connsiteX136" fmla="*/ 4459810 w 12192000"/>
              <a:gd name="connsiteY136" fmla="*/ 1797886 h 2237474"/>
              <a:gd name="connsiteX137" fmla="*/ 4379064 w 12192000"/>
              <a:gd name="connsiteY137" fmla="*/ 1817177 h 2237474"/>
              <a:gd name="connsiteX138" fmla="*/ 4319209 w 12192000"/>
              <a:gd name="connsiteY138" fmla="*/ 1834833 h 2237474"/>
              <a:gd name="connsiteX139" fmla="*/ 4290981 w 12192000"/>
              <a:gd name="connsiteY139" fmla="*/ 1839677 h 2237474"/>
              <a:gd name="connsiteX140" fmla="*/ 4285792 w 12192000"/>
              <a:gd name="connsiteY140" fmla="*/ 1836231 h 2237474"/>
              <a:gd name="connsiteX141" fmla="*/ 4238372 w 12192000"/>
              <a:gd name="connsiteY141" fmla="*/ 1851480 h 2237474"/>
              <a:gd name="connsiteX142" fmla="*/ 4232517 w 12192000"/>
              <a:gd name="connsiteY142" fmla="*/ 1852567 h 2237474"/>
              <a:gd name="connsiteX143" fmla="*/ 4191732 w 12192000"/>
              <a:gd name="connsiteY143" fmla="*/ 1857328 h 2237474"/>
              <a:gd name="connsiteX144" fmla="*/ 4065532 w 12192000"/>
              <a:gd name="connsiteY144" fmla="*/ 1855477 h 2237474"/>
              <a:gd name="connsiteX145" fmla="*/ 4028460 w 12192000"/>
              <a:gd name="connsiteY145" fmla="*/ 1855137 h 2237474"/>
              <a:gd name="connsiteX146" fmla="*/ 4002267 w 12192000"/>
              <a:gd name="connsiteY146" fmla="*/ 1852352 h 2237474"/>
              <a:gd name="connsiteX147" fmla="*/ 3931396 w 12192000"/>
              <a:gd name="connsiteY147" fmla="*/ 1858915 h 2237474"/>
              <a:gd name="connsiteX148" fmla="*/ 3812162 w 12192000"/>
              <a:gd name="connsiteY148" fmla="*/ 1875501 h 2237474"/>
              <a:gd name="connsiteX149" fmla="*/ 3729530 w 12192000"/>
              <a:gd name="connsiteY149" fmla="*/ 1864513 h 2237474"/>
              <a:gd name="connsiteX150" fmla="*/ 3680177 w 12192000"/>
              <a:gd name="connsiteY150" fmla="*/ 1881552 h 2237474"/>
              <a:gd name="connsiteX151" fmla="*/ 3567259 w 12192000"/>
              <a:gd name="connsiteY151" fmla="*/ 1893482 h 2237474"/>
              <a:gd name="connsiteX152" fmla="*/ 3405770 w 12192000"/>
              <a:gd name="connsiteY152" fmla="*/ 1904591 h 2237474"/>
              <a:gd name="connsiteX153" fmla="*/ 3280097 w 12192000"/>
              <a:gd name="connsiteY153" fmla="*/ 1919610 h 2237474"/>
              <a:gd name="connsiteX154" fmla="*/ 3123424 w 12192000"/>
              <a:gd name="connsiteY154" fmla="*/ 1952930 h 2237474"/>
              <a:gd name="connsiteX155" fmla="*/ 3009910 w 12192000"/>
              <a:gd name="connsiteY155" fmla="*/ 1957866 h 2237474"/>
              <a:gd name="connsiteX156" fmla="*/ 2995934 w 12192000"/>
              <a:gd name="connsiteY156" fmla="*/ 1967085 h 2237474"/>
              <a:gd name="connsiteX157" fmla="*/ 2980071 w 12192000"/>
              <a:gd name="connsiteY157" fmla="*/ 1972988 h 2237474"/>
              <a:gd name="connsiteX158" fmla="*/ 2978094 w 12192000"/>
              <a:gd name="connsiteY158" fmla="*/ 1972369 h 2237474"/>
              <a:gd name="connsiteX159" fmla="*/ 2942858 w 12192000"/>
              <a:gd name="connsiteY159" fmla="*/ 1981367 h 2237474"/>
              <a:gd name="connsiteX160" fmla="*/ 2875436 w 12192000"/>
              <a:gd name="connsiteY160" fmla="*/ 1996977 h 2237474"/>
              <a:gd name="connsiteX161" fmla="*/ 2874892 w 12192000"/>
              <a:gd name="connsiteY161" fmla="*/ 1996085 h 2237474"/>
              <a:gd name="connsiteX162" fmla="*/ 2864145 w 12192000"/>
              <a:gd name="connsiteY162" fmla="*/ 1994061 h 2237474"/>
              <a:gd name="connsiteX163" fmla="*/ 2843662 w 12192000"/>
              <a:gd name="connsiteY163" fmla="*/ 1992498 h 2237474"/>
              <a:gd name="connsiteX164" fmla="*/ 2796128 w 12192000"/>
              <a:gd name="connsiteY164" fmla="*/ 1976403 h 2237474"/>
              <a:gd name="connsiteX165" fmla="*/ 2756784 w 12192000"/>
              <a:gd name="connsiteY165" fmla="*/ 1985116 h 2237474"/>
              <a:gd name="connsiteX166" fmla="*/ 2748833 w 12192000"/>
              <a:gd name="connsiteY166" fmla="*/ 1986323 h 2237474"/>
              <a:gd name="connsiteX167" fmla="*/ 2748661 w 12192000"/>
              <a:gd name="connsiteY167" fmla="*/ 1986122 h 2237474"/>
              <a:gd name="connsiteX168" fmla="*/ 2740251 w 12192000"/>
              <a:gd name="connsiteY168" fmla="*/ 1986946 h 2237474"/>
              <a:gd name="connsiteX169" fmla="*/ 2718916 w 12192000"/>
              <a:gd name="connsiteY169" fmla="*/ 1990867 h 2237474"/>
              <a:gd name="connsiteX170" fmla="*/ 2713522 w 12192000"/>
              <a:gd name="connsiteY170" fmla="*/ 1990173 h 2237474"/>
              <a:gd name="connsiteX171" fmla="*/ 2680597 w 12192000"/>
              <a:gd name="connsiteY171" fmla="*/ 1984996 h 2237474"/>
              <a:gd name="connsiteX172" fmla="*/ 2578178 w 12192000"/>
              <a:gd name="connsiteY172" fmla="*/ 1990531 h 2237474"/>
              <a:gd name="connsiteX173" fmla="*/ 2476147 w 12192000"/>
              <a:gd name="connsiteY173" fmla="*/ 1998305 h 2237474"/>
              <a:gd name="connsiteX174" fmla="*/ 2373568 w 12192000"/>
              <a:gd name="connsiteY174" fmla="*/ 2003219 h 2237474"/>
              <a:gd name="connsiteX175" fmla="*/ 2321399 w 12192000"/>
              <a:gd name="connsiteY175" fmla="*/ 1989467 h 2237474"/>
              <a:gd name="connsiteX176" fmla="*/ 2315525 w 12192000"/>
              <a:gd name="connsiteY176" fmla="*/ 1989708 h 2237474"/>
              <a:gd name="connsiteX177" fmla="*/ 2300792 w 12192000"/>
              <a:gd name="connsiteY177" fmla="*/ 1994290 h 2237474"/>
              <a:gd name="connsiteX178" fmla="*/ 2295469 w 12192000"/>
              <a:gd name="connsiteY178" fmla="*/ 1996659 h 2237474"/>
              <a:gd name="connsiteX179" fmla="*/ 2287219 w 12192000"/>
              <a:gd name="connsiteY179" fmla="*/ 1998750 h 2237474"/>
              <a:gd name="connsiteX180" fmla="*/ 2286948 w 12192000"/>
              <a:gd name="connsiteY180" fmla="*/ 1998596 h 2237474"/>
              <a:gd name="connsiteX181" fmla="*/ 2243069 w 12192000"/>
              <a:gd name="connsiteY181" fmla="*/ 2015111 h 2237474"/>
              <a:gd name="connsiteX182" fmla="*/ 2186609 w 12192000"/>
              <a:gd name="connsiteY182" fmla="*/ 2008263 h 2237474"/>
              <a:gd name="connsiteX183" fmla="*/ 2164831 w 12192000"/>
              <a:gd name="connsiteY183" fmla="*/ 2010143 h 2237474"/>
              <a:gd name="connsiteX184" fmla="*/ 2152836 w 12192000"/>
              <a:gd name="connsiteY184" fmla="*/ 2010048 h 2237474"/>
              <a:gd name="connsiteX185" fmla="*/ 2117102 w 12192000"/>
              <a:gd name="connsiteY185" fmla="*/ 2023004 h 2237474"/>
              <a:gd name="connsiteX186" fmla="*/ 2111935 w 12192000"/>
              <a:gd name="connsiteY186" fmla="*/ 2023163 h 2237474"/>
              <a:gd name="connsiteX187" fmla="*/ 2089991 w 12192000"/>
              <a:gd name="connsiteY187" fmla="*/ 2034193 h 2237474"/>
              <a:gd name="connsiteX188" fmla="*/ 2058061 w 12192000"/>
              <a:gd name="connsiteY188" fmla="*/ 2047942 h 2237474"/>
              <a:gd name="connsiteX189" fmla="*/ 2055737 w 12192000"/>
              <a:gd name="connsiteY189" fmla="*/ 2047704 h 2237474"/>
              <a:gd name="connsiteX190" fmla="*/ 2042244 w 12192000"/>
              <a:gd name="connsiteY190" fmla="*/ 2055560 h 2237474"/>
              <a:gd name="connsiteX191" fmla="*/ 1976224 w 12192000"/>
              <a:gd name="connsiteY191" fmla="*/ 2074257 h 2237474"/>
              <a:gd name="connsiteX192" fmla="*/ 1877728 w 12192000"/>
              <a:gd name="connsiteY192" fmla="*/ 2101004 h 2237474"/>
              <a:gd name="connsiteX193" fmla="*/ 1759056 w 12192000"/>
              <a:gd name="connsiteY193" fmla="*/ 2125608 h 2237474"/>
              <a:gd name="connsiteX194" fmla="*/ 1637948 w 12192000"/>
              <a:gd name="connsiteY194" fmla="*/ 2172597 h 2237474"/>
              <a:gd name="connsiteX195" fmla="*/ 1434549 w 12192000"/>
              <a:gd name="connsiteY195" fmla="*/ 2234522 h 2237474"/>
              <a:gd name="connsiteX196" fmla="*/ 1398481 w 12192000"/>
              <a:gd name="connsiteY196" fmla="*/ 2237074 h 2237474"/>
              <a:gd name="connsiteX197" fmla="*/ 1398407 w 12192000"/>
              <a:gd name="connsiteY197" fmla="*/ 2237095 h 2237474"/>
              <a:gd name="connsiteX198" fmla="*/ 1370962 w 12192000"/>
              <a:gd name="connsiteY198" fmla="*/ 2237474 h 2237474"/>
              <a:gd name="connsiteX199" fmla="*/ 1356367 w 12192000"/>
              <a:gd name="connsiteY199" fmla="*/ 2235089 h 2237474"/>
              <a:gd name="connsiteX200" fmla="*/ 1324828 w 12192000"/>
              <a:gd name="connsiteY200" fmla="*/ 2231968 h 2237474"/>
              <a:gd name="connsiteX201" fmla="*/ 1297744 w 12192000"/>
              <a:gd name="connsiteY201" fmla="*/ 2235849 h 2237474"/>
              <a:gd name="connsiteX202" fmla="*/ 1286236 w 12192000"/>
              <a:gd name="connsiteY202" fmla="*/ 2233135 h 2237474"/>
              <a:gd name="connsiteX203" fmla="*/ 1283504 w 12192000"/>
              <a:gd name="connsiteY203" fmla="*/ 2233797 h 2237474"/>
              <a:gd name="connsiteX204" fmla="*/ 1279765 w 12192000"/>
              <a:gd name="connsiteY204" fmla="*/ 2229639 h 2237474"/>
              <a:gd name="connsiteX205" fmla="*/ 1195347 w 12192000"/>
              <a:gd name="connsiteY205" fmla="*/ 2212354 h 2237474"/>
              <a:gd name="connsiteX206" fmla="*/ 970251 w 12192000"/>
              <a:gd name="connsiteY206" fmla="*/ 2221029 h 2237474"/>
              <a:gd name="connsiteX207" fmla="*/ 812914 w 12192000"/>
              <a:gd name="connsiteY207" fmla="*/ 2202752 h 2237474"/>
              <a:gd name="connsiteX208" fmla="*/ 800195 w 12192000"/>
              <a:gd name="connsiteY208" fmla="*/ 2209407 h 2237474"/>
              <a:gd name="connsiteX209" fmla="*/ 784978 w 12192000"/>
              <a:gd name="connsiteY209" fmla="*/ 2212360 h 2237474"/>
              <a:gd name="connsiteX210" fmla="*/ 681987 w 12192000"/>
              <a:gd name="connsiteY210" fmla="*/ 2216757 h 2237474"/>
              <a:gd name="connsiteX211" fmla="*/ 669923 w 12192000"/>
              <a:gd name="connsiteY211" fmla="*/ 2211682 h 2237474"/>
              <a:gd name="connsiteX212" fmla="*/ 648680 w 12192000"/>
              <a:gd name="connsiteY212" fmla="*/ 2206229 h 2237474"/>
              <a:gd name="connsiteX213" fmla="*/ 597225 w 12192000"/>
              <a:gd name="connsiteY213" fmla="*/ 2180999 h 2237474"/>
              <a:gd name="connsiteX214" fmla="*/ 558449 w 12192000"/>
              <a:gd name="connsiteY214" fmla="*/ 2182346 h 2237474"/>
              <a:gd name="connsiteX215" fmla="*/ 550517 w 12192000"/>
              <a:gd name="connsiteY215" fmla="*/ 2182060 h 2237474"/>
              <a:gd name="connsiteX216" fmla="*/ 550309 w 12192000"/>
              <a:gd name="connsiteY216" fmla="*/ 2181825 h 2237474"/>
              <a:gd name="connsiteX217" fmla="*/ 541836 w 12192000"/>
              <a:gd name="connsiteY217" fmla="*/ 2181063 h 2237474"/>
              <a:gd name="connsiteX218" fmla="*/ 536057 w 12192000"/>
              <a:gd name="connsiteY218" fmla="*/ 2181537 h 2237474"/>
              <a:gd name="connsiteX219" fmla="*/ 520671 w 12192000"/>
              <a:gd name="connsiteY219" fmla="*/ 2180980 h 2237474"/>
              <a:gd name="connsiteX220" fmla="*/ 515024 w 12192000"/>
              <a:gd name="connsiteY220" fmla="*/ 2179258 h 2237474"/>
              <a:gd name="connsiteX221" fmla="*/ 512278 w 12192000"/>
              <a:gd name="connsiteY221" fmla="*/ 2176369 h 2237474"/>
              <a:gd name="connsiteX222" fmla="*/ 480419 w 12192000"/>
              <a:gd name="connsiteY222" fmla="*/ 2167807 h 2237474"/>
              <a:gd name="connsiteX223" fmla="*/ 413835 w 12192000"/>
              <a:gd name="connsiteY223" fmla="*/ 2156783 h 2237474"/>
              <a:gd name="connsiteX224" fmla="*/ 376513 w 12192000"/>
              <a:gd name="connsiteY224" fmla="*/ 2154014 h 2237474"/>
              <a:gd name="connsiteX225" fmla="*/ 273386 w 12192000"/>
              <a:gd name="connsiteY225" fmla="*/ 2142551 h 2237474"/>
              <a:gd name="connsiteX226" fmla="*/ 169207 w 12192000"/>
              <a:gd name="connsiteY226" fmla="*/ 2128100 h 2237474"/>
              <a:gd name="connsiteX227" fmla="*/ 93149 w 12192000"/>
              <a:gd name="connsiteY227" fmla="*/ 2105324 h 2237474"/>
              <a:gd name="connsiteX228" fmla="*/ 88109 w 12192000"/>
              <a:gd name="connsiteY228" fmla="*/ 2106704 h 2237474"/>
              <a:gd name="connsiteX229" fmla="*/ 80022 w 12192000"/>
              <a:gd name="connsiteY229" fmla="*/ 2107254 h 2237474"/>
              <a:gd name="connsiteX230" fmla="*/ 79717 w 12192000"/>
              <a:gd name="connsiteY230" fmla="*/ 2107046 h 2237474"/>
              <a:gd name="connsiteX231" fmla="*/ 72352 w 12192000"/>
              <a:gd name="connsiteY231" fmla="*/ 2107991 h 2237474"/>
              <a:gd name="connsiteX232" fmla="*/ 37645 w 12192000"/>
              <a:gd name="connsiteY232" fmla="*/ 2115401 h 2237474"/>
              <a:gd name="connsiteX233" fmla="*/ 4572 w 12192000"/>
              <a:gd name="connsiteY233" fmla="*/ 2111091 h 2237474"/>
              <a:gd name="connsiteX234" fmla="*/ 0 w 12192000"/>
              <a:gd name="connsiteY234" fmla="*/ 2110468 h 2237474"/>
              <a:gd name="connsiteX235" fmla="*/ 0 w 12192000"/>
              <a:gd name="connsiteY23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08541 w 12192000"/>
              <a:gd name="connsiteY102" fmla="*/ 1668757 h 2237474"/>
              <a:gd name="connsiteX103" fmla="*/ 6471012 w 12192000"/>
              <a:gd name="connsiteY103" fmla="*/ 1678604 h 2237474"/>
              <a:gd name="connsiteX104" fmla="*/ 6415265 w 12192000"/>
              <a:gd name="connsiteY104" fmla="*/ 1665317 h 2237474"/>
              <a:gd name="connsiteX105" fmla="*/ 6364035 w 12192000"/>
              <a:gd name="connsiteY105" fmla="*/ 1667683 h 2237474"/>
              <a:gd name="connsiteX106" fmla="*/ 6280959 w 12192000"/>
              <a:gd name="connsiteY106" fmla="*/ 1689329 h 2237474"/>
              <a:gd name="connsiteX107" fmla="*/ 6243319 w 12192000"/>
              <a:gd name="connsiteY107" fmla="*/ 1695560 h 2237474"/>
              <a:gd name="connsiteX108" fmla="*/ 6098321 w 12192000"/>
              <a:gd name="connsiteY108" fmla="*/ 1721646 h 2237474"/>
              <a:gd name="connsiteX109" fmla="*/ 5880652 w 12192000"/>
              <a:gd name="connsiteY109" fmla="*/ 1779643 h 2237474"/>
              <a:gd name="connsiteX110" fmla="*/ 5785959 w 12192000"/>
              <a:gd name="connsiteY110" fmla="*/ 1775307 h 2237474"/>
              <a:gd name="connsiteX111" fmla="*/ 5643534 w 12192000"/>
              <a:gd name="connsiteY111" fmla="*/ 1802919 h 2237474"/>
              <a:gd name="connsiteX112" fmla="*/ 5518799 w 12192000"/>
              <a:gd name="connsiteY112" fmla="*/ 1818312 h 2237474"/>
              <a:gd name="connsiteX113" fmla="*/ 5505014 w 12192000"/>
              <a:gd name="connsiteY113" fmla="*/ 1819259 h 2237474"/>
              <a:gd name="connsiteX114" fmla="*/ 5453307 w 12192000"/>
              <a:gd name="connsiteY114" fmla="*/ 1815450 h 2237474"/>
              <a:gd name="connsiteX115" fmla="*/ 5364192 w 12192000"/>
              <a:gd name="connsiteY115" fmla="*/ 1826074 h 2237474"/>
              <a:gd name="connsiteX116" fmla="*/ 5350380 w 12192000"/>
              <a:gd name="connsiteY116" fmla="*/ 1830891 h 2237474"/>
              <a:gd name="connsiteX117" fmla="*/ 5259633 w 12192000"/>
              <a:gd name="connsiteY117" fmla="*/ 1837160 h 2237474"/>
              <a:gd name="connsiteX118" fmla="*/ 5197513 w 12192000"/>
              <a:gd name="connsiteY118" fmla="*/ 1844718 h 2237474"/>
              <a:gd name="connsiteX119" fmla="*/ 5184170 w 12192000"/>
              <a:gd name="connsiteY119" fmla="*/ 1849402 h 2237474"/>
              <a:gd name="connsiteX120" fmla="*/ 5168852 w 12192000"/>
              <a:gd name="connsiteY120" fmla="*/ 1844846 h 2237474"/>
              <a:gd name="connsiteX121" fmla="*/ 5164370 w 12192000"/>
              <a:gd name="connsiteY121" fmla="*/ 1840597 h 2237474"/>
              <a:gd name="connsiteX122" fmla="*/ 5114927 w 12192000"/>
              <a:gd name="connsiteY122" fmla="*/ 1847827 h 2237474"/>
              <a:gd name="connsiteX123" fmla="*/ 5108970 w 12192000"/>
              <a:gd name="connsiteY123" fmla="*/ 1847935 h 2237474"/>
              <a:gd name="connsiteX124" fmla="*/ 5067961 w 12192000"/>
              <a:gd name="connsiteY124" fmla="*/ 1845917 h 2237474"/>
              <a:gd name="connsiteX125" fmla="*/ 5007075 w 12192000"/>
              <a:gd name="connsiteY125" fmla="*/ 1838626 h 2237474"/>
              <a:gd name="connsiteX126" fmla="*/ 4944087 w 12192000"/>
              <a:gd name="connsiteY126" fmla="*/ 1823332 h 2237474"/>
              <a:gd name="connsiteX127" fmla="*/ 4907662 w 12192000"/>
              <a:gd name="connsiteY127" fmla="*/ 1816900 h 2237474"/>
              <a:gd name="connsiteX128" fmla="*/ 4882386 w 12192000"/>
              <a:gd name="connsiteY128" fmla="*/ 1809844 h 2237474"/>
              <a:gd name="connsiteX129" fmla="*/ 4811440 w 12192000"/>
              <a:gd name="connsiteY129" fmla="*/ 1804655 h 2237474"/>
              <a:gd name="connsiteX130" fmla="*/ 4691075 w 12192000"/>
              <a:gd name="connsiteY130" fmla="*/ 1801389 h 2237474"/>
              <a:gd name="connsiteX131" fmla="*/ 4611738 w 12192000"/>
              <a:gd name="connsiteY131" fmla="*/ 1776964 h 2237474"/>
              <a:gd name="connsiteX132" fmla="*/ 4560070 w 12192000"/>
              <a:gd name="connsiteY132" fmla="*/ 1785640 h 2237474"/>
              <a:gd name="connsiteX133" fmla="*/ 4536503 w 12192000"/>
              <a:gd name="connsiteY133" fmla="*/ 1785334 h 2237474"/>
              <a:gd name="connsiteX134" fmla="*/ 4513724 w 12192000"/>
              <a:gd name="connsiteY134" fmla="*/ 1791996 h 2237474"/>
              <a:gd name="connsiteX135" fmla="*/ 4459810 w 12192000"/>
              <a:gd name="connsiteY135" fmla="*/ 1797886 h 2237474"/>
              <a:gd name="connsiteX136" fmla="*/ 4379064 w 12192000"/>
              <a:gd name="connsiteY136" fmla="*/ 1817177 h 2237474"/>
              <a:gd name="connsiteX137" fmla="*/ 4319209 w 12192000"/>
              <a:gd name="connsiteY137" fmla="*/ 1834833 h 2237474"/>
              <a:gd name="connsiteX138" fmla="*/ 4290981 w 12192000"/>
              <a:gd name="connsiteY138" fmla="*/ 1839677 h 2237474"/>
              <a:gd name="connsiteX139" fmla="*/ 4285792 w 12192000"/>
              <a:gd name="connsiteY139" fmla="*/ 1836231 h 2237474"/>
              <a:gd name="connsiteX140" fmla="*/ 4238372 w 12192000"/>
              <a:gd name="connsiteY140" fmla="*/ 1851480 h 2237474"/>
              <a:gd name="connsiteX141" fmla="*/ 4232517 w 12192000"/>
              <a:gd name="connsiteY141" fmla="*/ 1852567 h 2237474"/>
              <a:gd name="connsiteX142" fmla="*/ 4191732 w 12192000"/>
              <a:gd name="connsiteY142" fmla="*/ 1857328 h 2237474"/>
              <a:gd name="connsiteX143" fmla="*/ 4065532 w 12192000"/>
              <a:gd name="connsiteY143" fmla="*/ 1855477 h 2237474"/>
              <a:gd name="connsiteX144" fmla="*/ 4028460 w 12192000"/>
              <a:gd name="connsiteY144" fmla="*/ 1855137 h 2237474"/>
              <a:gd name="connsiteX145" fmla="*/ 4002267 w 12192000"/>
              <a:gd name="connsiteY145" fmla="*/ 1852352 h 2237474"/>
              <a:gd name="connsiteX146" fmla="*/ 3931396 w 12192000"/>
              <a:gd name="connsiteY146" fmla="*/ 1858915 h 2237474"/>
              <a:gd name="connsiteX147" fmla="*/ 3812162 w 12192000"/>
              <a:gd name="connsiteY147" fmla="*/ 1875501 h 2237474"/>
              <a:gd name="connsiteX148" fmla="*/ 3729530 w 12192000"/>
              <a:gd name="connsiteY148" fmla="*/ 1864513 h 2237474"/>
              <a:gd name="connsiteX149" fmla="*/ 3680177 w 12192000"/>
              <a:gd name="connsiteY149" fmla="*/ 1881552 h 2237474"/>
              <a:gd name="connsiteX150" fmla="*/ 3567259 w 12192000"/>
              <a:gd name="connsiteY150" fmla="*/ 1893482 h 2237474"/>
              <a:gd name="connsiteX151" fmla="*/ 3405770 w 12192000"/>
              <a:gd name="connsiteY151" fmla="*/ 1904591 h 2237474"/>
              <a:gd name="connsiteX152" fmla="*/ 3280097 w 12192000"/>
              <a:gd name="connsiteY152" fmla="*/ 1919610 h 2237474"/>
              <a:gd name="connsiteX153" fmla="*/ 3123424 w 12192000"/>
              <a:gd name="connsiteY153" fmla="*/ 1952930 h 2237474"/>
              <a:gd name="connsiteX154" fmla="*/ 3009910 w 12192000"/>
              <a:gd name="connsiteY154" fmla="*/ 1957866 h 2237474"/>
              <a:gd name="connsiteX155" fmla="*/ 2995934 w 12192000"/>
              <a:gd name="connsiteY155" fmla="*/ 1967085 h 2237474"/>
              <a:gd name="connsiteX156" fmla="*/ 2980071 w 12192000"/>
              <a:gd name="connsiteY156" fmla="*/ 1972988 h 2237474"/>
              <a:gd name="connsiteX157" fmla="*/ 2978094 w 12192000"/>
              <a:gd name="connsiteY157" fmla="*/ 1972369 h 2237474"/>
              <a:gd name="connsiteX158" fmla="*/ 2942858 w 12192000"/>
              <a:gd name="connsiteY158" fmla="*/ 1981367 h 2237474"/>
              <a:gd name="connsiteX159" fmla="*/ 2875436 w 12192000"/>
              <a:gd name="connsiteY159" fmla="*/ 1996977 h 2237474"/>
              <a:gd name="connsiteX160" fmla="*/ 2874892 w 12192000"/>
              <a:gd name="connsiteY160" fmla="*/ 1996085 h 2237474"/>
              <a:gd name="connsiteX161" fmla="*/ 2864145 w 12192000"/>
              <a:gd name="connsiteY161" fmla="*/ 1994061 h 2237474"/>
              <a:gd name="connsiteX162" fmla="*/ 2843662 w 12192000"/>
              <a:gd name="connsiteY162" fmla="*/ 1992498 h 2237474"/>
              <a:gd name="connsiteX163" fmla="*/ 2796128 w 12192000"/>
              <a:gd name="connsiteY163" fmla="*/ 1976403 h 2237474"/>
              <a:gd name="connsiteX164" fmla="*/ 2756784 w 12192000"/>
              <a:gd name="connsiteY164" fmla="*/ 1985116 h 2237474"/>
              <a:gd name="connsiteX165" fmla="*/ 2748833 w 12192000"/>
              <a:gd name="connsiteY165" fmla="*/ 1986323 h 2237474"/>
              <a:gd name="connsiteX166" fmla="*/ 2748661 w 12192000"/>
              <a:gd name="connsiteY166" fmla="*/ 1986122 h 2237474"/>
              <a:gd name="connsiteX167" fmla="*/ 2740251 w 12192000"/>
              <a:gd name="connsiteY167" fmla="*/ 1986946 h 2237474"/>
              <a:gd name="connsiteX168" fmla="*/ 2718916 w 12192000"/>
              <a:gd name="connsiteY168" fmla="*/ 1990867 h 2237474"/>
              <a:gd name="connsiteX169" fmla="*/ 2713522 w 12192000"/>
              <a:gd name="connsiteY169" fmla="*/ 1990173 h 2237474"/>
              <a:gd name="connsiteX170" fmla="*/ 2680597 w 12192000"/>
              <a:gd name="connsiteY170" fmla="*/ 1984996 h 2237474"/>
              <a:gd name="connsiteX171" fmla="*/ 2578178 w 12192000"/>
              <a:gd name="connsiteY171" fmla="*/ 1990531 h 2237474"/>
              <a:gd name="connsiteX172" fmla="*/ 2476147 w 12192000"/>
              <a:gd name="connsiteY172" fmla="*/ 1998305 h 2237474"/>
              <a:gd name="connsiteX173" fmla="*/ 2373568 w 12192000"/>
              <a:gd name="connsiteY173" fmla="*/ 2003219 h 2237474"/>
              <a:gd name="connsiteX174" fmla="*/ 2321399 w 12192000"/>
              <a:gd name="connsiteY174" fmla="*/ 1989467 h 2237474"/>
              <a:gd name="connsiteX175" fmla="*/ 2315525 w 12192000"/>
              <a:gd name="connsiteY175" fmla="*/ 1989708 h 2237474"/>
              <a:gd name="connsiteX176" fmla="*/ 2300792 w 12192000"/>
              <a:gd name="connsiteY176" fmla="*/ 1994290 h 2237474"/>
              <a:gd name="connsiteX177" fmla="*/ 2295469 w 12192000"/>
              <a:gd name="connsiteY177" fmla="*/ 1996659 h 2237474"/>
              <a:gd name="connsiteX178" fmla="*/ 2287219 w 12192000"/>
              <a:gd name="connsiteY178" fmla="*/ 1998750 h 2237474"/>
              <a:gd name="connsiteX179" fmla="*/ 2286948 w 12192000"/>
              <a:gd name="connsiteY179" fmla="*/ 1998596 h 2237474"/>
              <a:gd name="connsiteX180" fmla="*/ 2243069 w 12192000"/>
              <a:gd name="connsiteY180" fmla="*/ 2015111 h 2237474"/>
              <a:gd name="connsiteX181" fmla="*/ 2186609 w 12192000"/>
              <a:gd name="connsiteY181" fmla="*/ 2008263 h 2237474"/>
              <a:gd name="connsiteX182" fmla="*/ 2164831 w 12192000"/>
              <a:gd name="connsiteY182" fmla="*/ 2010143 h 2237474"/>
              <a:gd name="connsiteX183" fmla="*/ 2152836 w 12192000"/>
              <a:gd name="connsiteY183" fmla="*/ 2010048 h 2237474"/>
              <a:gd name="connsiteX184" fmla="*/ 2117102 w 12192000"/>
              <a:gd name="connsiteY184" fmla="*/ 2023004 h 2237474"/>
              <a:gd name="connsiteX185" fmla="*/ 2111935 w 12192000"/>
              <a:gd name="connsiteY185" fmla="*/ 2023163 h 2237474"/>
              <a:gd name="connsiteX186" fmla="*/ 2089991 w 12192000"/>
              <a:gd name="connsiteY186" fmla="*/ 2034193 h 2237474"/>
              <a:gd name="connsiteX187" fmla="*/ 2058061 w 12192000"/>
              <a:gd name="connsiteY187" fmla="*/ 2047942 h 2237474"/>
              <a:gd name="connsiteX188" fmla="*/ 2055737 w 12192000"/>
              <a:gd name="connsiteY188" fmla="*/ 2047704 h 2237474"/>
              <a:gd name="connsiteX189" fmla="*/ 2042244 w 12192000"/>
              <a:gd name="connsiteY189" fmla="*/ 2055560 h 2237474"/>
              <a:gd name="connsiteX190" fmla="*/ 1976224 w 12192000"/>
              <a:gd name="connsiteY190" fmla="*/ 2074257 h 2237474"/>
              <a:gd name="connsiteX191" fmla="*/ 1877728 w 12192000"/>
              <a:gd name="connsiteY191" fmla="*/ 2101004 h 2237474"/>
              <a:gd name="connsiteX192" fmla="*/ 1759056 w 12192000"/>
              <a:gd name="connsiteY192" fmla="*/ 2125608 h 2237474"/>
              <a:gd name="connsiteX193" fmla="*/ 1637948 w 12192000"/>
              <a:gd name="connsiteY193" fmla="*/ 2172597 h 2237474"/>
              <a:gd name="connsiteX194" fmla="*/ 1434549 w 12192000"/>
              <a:gd name="connsiteY194" fmla="*/ 2234522 h 2237474"/>
              <a:gd name="connsiteX195" fmla="*/ 1398481 w 12192000"/>
              <a:gd name="connsiteY195" fmla="*/ 2237074 h 2237474"/>
              <a:gd name="connsiteX196" fmla="*/ 1398407 w 12192000"/>
              <a:gd name="connsiteY196" fmla="*/ 2237095 h 2237474"/>
              <a:gd name="connsiteX197" fmla="*/ 1370962 w 12192000"/>
              <a:gd name="connsiteY197" fmla="*/ 2237474 h 2237474"/>
              <a:gd name="connsiteX198" fmla="*/ 1356367 w 12192000"/>
              <a:gd name="connsiteY198" fmla="*/ 2235089 h 2237474"/>
              <a:gd name="connsiteX199" fmla="*/ 1324828 w 12192000"/>
              <a:gd name="connsiteY199" fmla="*/ 2231968 h 2237474"/>
              <a:gd name="connsiteX200" fmla="*/ 1297744 w 12192000"/>
              <a:gd name="connsiteY200" fmla="*/ 2235849 h 2237474"/>
              <a:gd name="connsiteX201" fmla="*/ 1286236 w 12192000"/>
              <a:gd name="connsiteY201" fmla="*/ 2233135 h 2237474"/>
              <a:gd name="connsiteX202" fmla="*/ 1283504 w 12192000"/>
              <a:gd name="connsiteY202" fmla="*/ 2233797 h 2237474"/>
              <a:gd name="connsiteX203" fmla="*/ 1279765 w 12192000"/>
              <a:gd name="connsiteY203" fmla="*/ 2229639 h 2237474"/>
              <a:gd name="connsiteX204" fmla="*/ 1195347 w 12192000"/>
              <a:gd name="connsiteY204" fmla="*/ 2212354 h 2237474"/>
              <a:gd name="connsiteX205" fmla="*/ 970251 w 12192000"/>
              <a:gd name="connsiteY205" fmla="*/ 2221029 h 2237474"/>
              <a:gd name="connsiteX206" fmla="*/ 812914 w 12192000"/>
              <a:gd name="connsiteY206" fmla="*/ 2202752 h 2237474"/>
              <a:gd name="connsiteX207" fmla="*/ 800195 w 12192000"/>
              <a:gd name="connsiteY207" fmla="*/ 2209407 h 2237474"/>
              <a:gd name="connsiteX208" fmla="*/ 784978 w 12192000"/>
              <a:gd name="connsiteY208" fmla="*/ 2212360 h 2237474"/>
              <a:gd name="connsiteX209" fmla="*/ 681987 w 12192000"/>
              <a:gd name="connsiteY209" fmla="*/ 2216757 h 2237474"/>
              <a:gd name="connsiteX210" fmla="*/ 669923 w 12192000"/>
              <a:gd name="connsiteY210" fmla="*/ 2211682 h 2237474"/>
              <a:gd name="connsiteX211" fmla="*/ 648680 w 12192000"/>
              <a:gd name="connsiteY211" fmla="*/ 2206229 h 2237474"/>
              <a:gd name="connsiteX212" fmla="*/ 597225 w 12192000"/>
              <a:gd name="connsiteY212" fmla="*/ 2180999 h 2237474"/>
              <a:gd name="connsiteX213" fmla="*/ 558449 w 12192000"/>
              <a:gd name="connsiteY213" fmla="*/ 2182346 h 2237474"/>
              <a:gd name="connsiteX214" fmla="*/ 550517 w 12192000"/>
              <a:gd name="connsiteY214" fmla="*/ 2182060 h 2237474"/>
              <a:gd name="connsiteX215" fmla="*/ 550309 w 12192000"/>
              <a:gd name="connsiteY215" fmla="*/ 2181825 h 2237474"/>
              <a:gd name="connsiteX216" fmla="*/ 541836 w 12192000"/>
              <a:gd name="connsiteY216" fmla="*/ 2181063 h 2237474"/>
              <a:gd name="connsiteX217" fmla="*/ 536057 w 12192000"/>
              <a:gd name="connsiteY217" fmla="*/ 2181537 h 2237474"/>
              <a:gd name="connsiteX218" fmla="*/ 520671 w 12192000"/>
              <a:gd name="connsiteY218" fmla="*/ 2180980 h 2237474"/>
              <a:gd name="connsiteX219" fmla="*/ 515024 w 12192000"/>
              <a:gd name="connsiteY219" fmla="*/ 2179258 h 2237474"/>
              <a:gd name="connsiteX220" fmla="*/ 512278 w 12192000"/>
              <a:gd name="connsiteY220" fmla="*/ 2176369 h 2237474"/>
              <a:gd name="connsiteX221" fmla="*/ 480419 w 12192000"/>
              <a:gd name="connsiteY221" fmla="*/ 2167807 h 2237474"/>
              <a:gd name="connsiteX222" fmla="*/ 413835 w 12192000"/>
              <a:gd name="connsiteY222" fmla="*/ 2156783 h 2237474"/>
              <a:gd name="connsiteX223" fmla="*/ 376513 w 12192000"/>
              <a:gd name="connsiteY223" fmla="*/ 2154014 h 2237474"/>
              <a:gd name="connsiteX224" fmla="*/ 273386 w 12192000"/>
              <a:gd name="connsiteY224" fmla="*/ 2142551 h 2237474"/>
              <a:gd name="connsiteX225" fmla="*/ 169207 w 12192000"/>
              <a:gd name="connsiteY225" fmla="*/ 2128100 h 2237474"/>
              <a:gd name="connsiteX226" fmla="*/ 93149 w 12192000"/>
              <a:gd name="connsiteY226" fmla="*/ 2105324 h 2237474"/>
              <a:gd name="connsiteX227" fmla="*/ 88109 w 12192000"/>
              <a:gd name="connsiteY227" fmla="*/ 2106704 h 2237474"/>
              <a:gd name="connsiteX228" fmla="*/ 80022 w 12192000"/>
              <a:gd name="connsiteY228" fmla="*/ 2107254 h 2237474"/>
              <a:gd name="connsiteX229" fmla="*/ 79717 w 12192000"/>
              <a:gd name="connsiteY229" fmla="*/ 2107046 h 2237474"/>
              <a:gd name="connsiteX230" fmla="*/ 72352 w 12192000"/>
              <a:gd name="connsiteY230" fmla="*/ 2107991 h 2237474"/>
              <a:gd name="connsiteX231" fmla="*/ 37645 w 12192000"/>
              <a:gd name="connsiteY231" fmla="*/ 2115401 h 2237474"/>
              <a:gd name="connsiteX232" fmla="*/ 4572 w 12192000"/>
              <a:gd name="connsiteY232" fmla="*/ 2111091 h 2237474"/>
              <a:gd name="connsiteX233" fmla="*/ 0 w 12192000"/>
              <a:gd name="connsiteY233" fmla="*/ 2110468 h 2237474"/>
              <a:gd name="connsiteX234" fmla="*/ 0 w 12192000"/>
              <a:gd name="connsiteY23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16595 w 12192000"/>
              <a:gd name="connsiteY100" fmla="*/ 1667475 h 2237474"/>
              <a:gd name="connsiteX101" fmla="*/ 6508541 w 12192000"/>
              <a:gd name="connsiteY101" fmla="*/ 1668757 h 2237474"/>
              <a:gd name="connsiteX102" fmla="*/ 6471012 w 12192000"/>
              <a:gd name="connsiteY102" fmla="*/ 1678604 h 2237474"/>
              <a:gd name="connsiteX103" fmla="*/ 6415265 w 12192000"/>
              <a:gd name="connsiteY103" fmla="*/ 1665317 h 2237474"/>
              <a:gd name="connsiteX104" fmla="*/ 6364035 w 12192000"/>
              <a:gd name="connsiteY104" fmla="*/ 1667683 h 2237474"/>
              <a:gd name="connsiteX105" fmla="*/ 6280959 w 12192000"/>
              <a:gd name="connsiteY105" fmla="*/ 1689329 h 2237474"/>
              <a:gd name="connsiteX106" fmla="*/ 6243319 w 12192000"/>
              <a:gd name="connsiteY106" fmla="*/ 1695560 h 2237474"/>
              <a:gd name="connsiteX107" fmla="*/ 6098321 w 12192000"/>
              <a:gd name="connsiteY107" fmla="*/ 1721646 h 2237474"/>
              <a:gd name="connsiteX108" fmla="*/ 5880652 w 12192000"/>
              <a:gd name="connsiteY108" fmla="*/ 1779643 h 2237474"/>
              <a:gd name="connsiteX109" fmla="*/ 5785959 w 12192000"/>
              <a:gd name="connsiteY109" fmla="*/ 1775307 h 2237474"/>
              <a:gd name="connsiteX110" fmla="*/ 5643534 w 12192000"/>
              <a:gd name="connsiteY110" fmla="*/ 1802919 h 2237474"/>
              <a:gd name="connsiteX111" fmla="*/ 5518799 w 12192000"/>
              <a:gd name="connsiteY111" fmla="*/ 1818312 h 2237474"/>
              <a:gd name="connsiteX112" fmla="*/ 5505014 w 12192000"/>
              <a:gd name="connsiteY112" fmla="*/ 1819259 h 2237474"/>
              <a:gd name="connsiteX113" fmla="*/ 5453307 w 12192000"/>
              <a:gd name="connsiteY113" fmla="*/ 1815450 h 2237474"/>
              <a:gd name="connsiteX114" fmla="*/ 5364192 w 12192000"/>
              <a:gd name="connsiteY114" fmla="*/ 1826074 h 2237474"/>
              <a:gd name="connsiteX115" fmla="*/ 5350380 w 12192000"/>
              <a:gd name="connsiteY115" fmla="*/ 1830891 h 2237474"/>
              <a:gd name="connsiteX116" fmla="*/ 5259633 w 12192000"/>
              <a:gd name="connsiteY116" fmla="*/ 1837160 h 2237474"/>
              <a:gd name="connsiteX117" fmla="*/ 5197513 w 12192000"/>
              <a:gd name="connsiteY117" fmla="*/ 1844718 h 2237474"/>
              <a:gd name="connsiteX118" fmla="*/ 5184170 w 12192000"/>
              <a:gd name="connsiteY118" fmla="*/ 1849402 h 2237474"/>
              <a:gd name="connsiteX119" fmla="*/ 5168852 w 12192000"/>
              <a:gd name="connsiteY119" fmla="*/ 1844846 h 2237474"/>
              <a:gd name="connsiteX120" fmla="*/ 5164370 w 12192000"/>
              <a:gd name="connsiteY120" fmla="*/ 1840597 h 2237474"/>
              <a:gd name="connsiteX121" fmla="*/ 5114927 w 12192000"/>
              <a:gd name="connsiteY121" fmla="*/ 1847827 h 2237474"/>
              <a:gd name="connsiteX122" fmla="*/ 5108970 w 12192000"/>
              <a:gd name="connsiteY122" fmla="*/ 1847935 h 2237474"/>
              <a:gd name="connsiteX123" fmla="*/ 5067961 w 12192000"/>
              <a:gd name="connsiteY123" fmla="*/ 1845917 h 2237474"/>
              <a:gd name="connsiteX124" fmla="*/ 5007075 w 12192000"/>
              <a:gd name="connsiteY124" fmla="*/ 1838626 h 2237474"/>
              <a:gd name="connsiteX125" fmla="*/ 4944087 w 12192000"/>
              <a:gd name="connsiteY125" fmla="*/ 1823332 h 2237474"/>
              <a:gd name="connsiteX126" fmla="*/ 4907662 w 12192000"/>
              <a:gd name="connsiteY126" fmla="*/ 1816900 h 2237474"/>
              <a:gd name="connsiteX127" fmla="*/ 4882386 w 12192000"/>
              <a:gd name="connsiteY127" fmla="*/ 1809844 h 2237474"/>
              <a:gd name="connsiteX128" fmla="*/ 4811440 w 12192000"/>
              <a:gd name="connsiteY128" fmla="*/ 1804655 h 2237474"/>
              <a:gd name="connsiteX129" fmla="*/ 4691075 w 12192000"/>
              <a:gd name="connsiteY129" fmla="*/ 1801389 h 2237474"/>
              <a:gd name="connsiteX130" fmla="*/ 4611738 w 12192000"/>
              <a:gd name="connsiteY130" fmla="*/ 1776964 h 2237474"/>
              <a:gd name="connsiteX131" fmla="*/ 4560070 w 12192000"/>
              <a:gd name="connsiteY131" fmla="*/ 1785640 h 2237474"/>
              <a:gd name="connsiteX132" fmla="*/ 4536503 w 12192000"/>
              <a:gd name="connsiteY132" fmla="*/ 1785334 h 2237474"/>
              <a:gd name="connsiteX133" fmla="*/ 4513724 w 12192000"/>
              <a:gd name="connsiteY133" fmla="*/ 1791996 h 2237474"/>
              <a:gd name="connsiteX134" fmla="*/ 4459810 w 12192000"/>
              <a:gd name="connsiteY134" fmla="*/ 1797886 h 2237474"/>
              <a:gd name="connsiteX135" fmla="*/ 4379064 w 12192000"/>
              <a:gd name="connsiteY135" fmla="*/ 1817177 h 2237474"/>
              <a:gd name="connsiteX136" fmla="*/ 4319209 w 12192000"/>
              <a:gd name="connsiteY136" fmla="*/ 1834833 h 2237474"/>
              <a:gd name="connsiteX137" fmla="*/ 4290981 w 12192000"/>
              <a:gd name="connsiteY137" fmla="*/ 1839677 h 2237474"/>
              <a:gd name="connsiteX138" fmla="*/ 4285792 w 12192000"/>
              <a:gd name="connsiteY138" fmla="*/ 1836231 h 2237474"/>
              <a:gd name="connsiteX139" fmla="*/ 4238372 w 12192000"/>
              <a:gd name="connsiteY139" fmla="*/ 1851480 h 2237474"/>
              <a:gd name="connsiteX140" fmla="*/ 4232517 w 12192000"/>
              <a:gd name="connsiteY140" fmla="*/ 1852567 h 2237474"/>
              <a:gd name="connsiteX141" fmla="*/ 4191732 w 12192000"/>
              <a:gd name="connsiteY141" fmla="*/ 1857328 h 2237474"/>
              <a:gd name="connsiteX142" fmla="*/ 4065532 w 12192000"/>
              <a:gd name="connsiteY142" fmla="*/ 1855477 h 2237474"/>
              <a:gd name="connsiteX143" fmla="*/ 4028460 w 12192000"/>
              <a:gd name="connsiteY143" fmla="*/ 1855137 h 2237474"/>
              <a:gd name="connsiteX144" fmla="*/ 4002267 w 12192000"/>
              <a:gd name="connsiteY144" fmla="*/ 1852352 h 2237474"/>
              <a:gd name="connsiteX145" fmla="*/ 3931396 w 12192000"/>
              <a:gd name="connsiteY145" fmla="*/ 1858915 h 2237474"/>
              <a:gd name="connsiteX146" fmla="*/ 3812162 w 12192000"/>
              <a:gd name="connsiteY146" fmla="*/ 1875501 h 2237474"/>
              <a:gd name="connsiteX147" fmla="*/ 3729530 w 12192000"/>
              <a:gd name="connsiteY147" fmla="*/ 1864513 h 2237474"/>
              <a:gd name="connsiteX148" fmla="*/ 3680177 w 12192000"/>
              <a:gd name="connsiteY148" fmla="*/ 1881552 h 2237474"/>
              <a:gd name="connsiteX149" fmla="*/ 3567259 w 12192000"/>
              <a:gd name="connsiteY149" fmla="*/ 1893482 h 2237474"/>
              <a:gd name="connsiteX150" fmla="*/ 3405770 w 12192000"/>
              <a:gd name="connsiteY150" fmla="*/ 1904591 h 2237474"/>
              <a:gd name="connsiteX151" fmla="*/ 3280097 w 12192000"/>
              <a:gd name="connsiteY151" fmla="*/ 1919610 h 2237474"/>
              <a:gd name="connsiteX152" fmla="*/ 3123424 w 12192000"/>
              <a:gd name="connsiteY152" fmla="*/ 1952930 h 2237474"/>
              <a:gd name="connsiteX153" fmla="*/ 3009910 w 12192000"/>
              <a:gd name="connsiteY153" fmla="*/ 1957866 h 2237474"/>
              <a:gd name="connsiteX154" fmla="*/ 2995934 w 12192000"/>
              <a:gd name="connsiteY154" fmla="*/ 1967085 h 2237474"/>
              <a:gd name="connsiteX155" fmla="*/ 2980071 w 12192000"/>
              <a:gd name="connsiteY155" fmla="*/ 1972988 h 2237474"/>
              <a:gd name="connsiteX156" fmla="*/ 2978094 w 12192000"/>
              <a:gd name="connsiteY156" fmla="*/ 1972369 h 2237474"/>
              <a:gd name="connsiteX157" fmla="*/ 2942858 w 12192000"/>
              <a:gd name="connsiteY157" fmla="*/ 1981367 h 2237474"/>
              <a:gd name="connsiteX158" fmla="*/ 2875436 w 12192000"/>
              <a:gd name="connsiteY158" fmla="*/ 1996977 h 2237474"/>
              <a:gd name="connsiteX159" fmla="*/ 2874892 w 12192000"/>
              <a:gd name="connsiteY159" fmla="*/ 1996085 h 2237474"/>
              <a:gd name="connsiteX160" fmla="*/ 2864145 w 12192000"/>
              <a:gd name="connsiteY160" fmla="*/ 1994061 h 2237474"/>
              <a:gd name="connsiteX161" fmla="*/ 2843662 w 12192000"/>
              <a:gd name="connsiteY161" fmla="*/ 1992498 h 2237474"/>
              <a:gd name="connsiteX162" fmla="*/ 2796128 w 12192000"/>
              <a:gd name="connsiteY162" fmla="*/ 1976403 h 2237474"/>
              <a:gd name="connsiteX163" fmla="*/ 2756784 w 12192000"/>
              <a:gd name="connsiteY163" fmla="*/ 1985116 h 2237474"/>
              <a:gd name="connsiteX164" fmla="*/ 2748833 w 12192000"/>
              <a:gd name="connsiteY164" fmla="*/ 1986323 h 2237474"/>
              <a:gd name="connsiteX165" fmla="*/ 2748661 w 12192000"/>
              <a:gd name="connsiteY165" fmla="*/ 1986122 h 2237474"/>
              <a:gd name="connsiteX166" fmla="*/ 2740251 w 12192000"/>
              <a:gd name="connsiteY166" fmla="*/ 1986946 h 2237474"/>
              <a:gd name="connsiteX167" fmla="*/ 2718916 w 12192000"/>
              <a:gd name="connsiteY167" fmla="*/ 1990867 h 2237474"/>
              <a:gd name="connsiteX168" fmla="*/ 2713522 w 12192000"/>
              <a:gd name="connsiteY168" fmla="*/ 1990173 h 2237474"/>
              <a:gd name="connsiteX169" fmla="*/ 2680597 w 12192000"/>
              <a:gd name="connsiteY169" fmla="*/ 1984996 h 2237474"/>
              <a:gd name="connsiteX170" fmla="*/ 2578178 w 12192000"/>
              <a:gd name="connsiteY170" fmla="*/ 1990531 h 2237474"/>
              <a:gd name="connsiteX171" fmla="*/ 2476147 w 12192000"/>
              <a:gd name="connsiteY171" fmla="*/ 1998305 h 2237474"/>
              <a:gd name="connsiteX172" fmla="*/ 2373568 w 12192000"/>
              <a:gd name="connsiteY172" fmla="*/ 2003219 h 2237474"/>
              <a:gd name="connsiteX173" fmla="*/ 2321399 w 12192000"/>
              <a:gd name="connsiteY173" fmla="*/ 1989467 h 2237474"/>
              <a:gd name="connsiteX174" fmla="*/ 2315525 w 12192000"/>
              <a:gd name="connsiteY174" fmla="*/ 1989708 h 2237474"/>
              <a:gd name="connsiteX175" fmla="*/ 2300792 w 12192000"/>
              <a:gd name="connsiteY175" fmla="*/ 1994290 h 2237474"/>
              <a:gd name="connsiteX176" fmla="*/ 2295469 w 12192000"/>
              <a:gd name="connsiteY176" fmla="*/ 1996659 h 2237474"/>
              <a:gd name="connsiteX177" fmla="*/ 2287219 w 12192000"/>
              <a:gd name="connsiteY177" fmla="*/ 1998750 h 2237474"/>
              <a:gd name="connsiteX178" fmla="*/ 2286948 w 12192000"/>
              <a:gd name="connsiteY178" fmla="*/ 1998596 h 2237474"/>
              <a:gd name="connsiteX179" fmla="*/ 2243069 w 12192000"/>
              <a:gd name="connsiteY179" fmla="*/ 2015111 h 2237474"/>
              <a:gd name="connsiteX180" fmla="*/ 2186609 w 12192000"/>
              <a:gd name="connsiteY180" fmla="*/ 2008263 h 2237474"/>
              <a:gd name="connsiteX181" fmla="*/ 2164831 w 12192000"/>
              <a:gd name="connsiteY181" fmla="*/ 2010143 h 2237474"/>
              <a:gd name="connsiteX182" fmla="*/ 2152836 w 12192000"/>
              <a:gd name="connsiteY182" fmla="*/ 2010048 h 2237474"/>
              <a:gd name="connsiteX183" fmla="*/ 2117102 w 12192000"/>
              <a:gd name="connsiteY183" fmla="*/ 2023004 h 2237474"/>
              <a:gd name="connsiteX184" fmla="*/ 2111935 w 12192000"/>
              <a:gd name="connsiteY184" fmla="*/ 2023163 h 2237474"/>
              <a:gd name="connsiteX185" fmla="*/ 2089991 w 12192000"/>
              <a:gd name="connsiteY185" fmla="*/ 2034193 h 2237474"/>
              <a:gd name="connsiteX186" fmla="*/ 2058061 w 12192000"/>
              <a:gd name="connsiteY186" fmla="*/ 2047942 h 2237474"/>
              <a:gd name="connsiteX187" fmla="*/ 2055737 w 12192000"/>
              <a:gd name="connsiteY187" fmla="*/ 2047704 h 2237474"/>
              <a:gd name="connsiteX188" fmla="*/ 2042244 w 12192000"/>
              <a:gd name="connsiteY188" fmla="*/ 2055560 h 2237474"/>
              <a:gd name="connsiteX189" fmla="*/ 1976224 w 12192000"/>
              <a:gd name="connsiteY189" fmla="*/ 2074257 h 2237474"/>
              <a:gd name="connsiteX190" fmla="*/ 1877728 w 12192000"/>
              <a:gd name="connsiteY190" fmla="*/ 2101004 h 2237474"/>
              <a:gd name="connsiteX191" fmla="*/ 1759056 w 12192000"/>
              <a:gd name="connsiteY191" fmla="*/ 2125608 h 2237474"/>
              <a:gd name="connsiteX192" fmla="*/ 1637948 w 12192000"/>
              <a:gd name="connsiteY192" fmla="*/ 2172597 h 2237474"/>
              <a:gd name="connsiteX193" fmla="*/ 1434549 w 12192000"/>
              <a:gd name="connsiteY193" fmla="*/ 2234522 h 2237474"/>
              <a:gd name="connsiteX194" fmla="*/ 1398481 w 12192000"/>
              <a:gd name="connsiteY194" fmla="*/ 2237074 h 2237474"/>
              <a:gd name="connsiteX195" fmla="*/ 1398407 w 12192000"/>
              <a:gd name="connsiteY195" fmla="*/ 2237095 h 2237474"/>
              <a:gd name="connsiteX196" fmla="*/ 1370962 w 12192000"/>
              <a:gd name="connsiteY196" fmla="*/ 2237474 h 2237474"/>
              <a:gd name="connsiteX197" fmla="*/ 1356367 w 12192000"/>
              <a:gd name="connsiteY197" fmla="*/ 2235089 h 2237474"/>
              <a:gd name="connsiteX198" fmla="*/ 1324828 w 12192000"/>
              <a:gd name="connsiteY198" fmla="*/ 2231968 h 2237474"/>
              <a:gd name="connsiteX199" fmla="*/ 1297744 w 12192000"/>
              <a:gd name="connsiteY199" fmla="*/ 2235849 h 2237474"/>
              <a:gd name="connsiteX200" fmla="*/ 1286236 w 12192000"/>
              <a:gd name="connsiteY200" fmla="*/ 2233135 h 2237474"/>
              <a:gd name="connsiteX201" fmla="*/ 1283504 w 12192000"/>
              <a:gd name="connsiteY201" fmla="*/ 2233797 h 2237474"/>
              <a:gd name="connsiteX202" fmla="*/ 1279765 w 12192000"/>
              <a:gd name="connsiteY202" fmla="*/ 2229639 h 2237474"/>
              <a:gd name="connsiteX203" fmla="*/ 1195347 w 12192000"/>
              <a:gd name="connsiteY203" fmla="*/ 2212354 h 2237474"/>
              <a:gd name="connsiteX204" fmla="*/ 970251 w 12192000"/>
              <a:gd name="connsiteY204" fmla="*/ 2221029 h 2237474"/>
              <a:gd name="connsiteX205" fmla="*/ 812914 w 12192000"/>
              <a:gd name="connsiteY205" fmla="*/ 2202752 h 2237474"/>
              <a:gd name="connsiteX206" fmla="*/ 800195 w 12192000"/>
              <a:gd name="connsiteY206" fmla="*/ 2209407 h 2237474"/>
              <a:gd name="connsiteX207" fmla="*/ 784978 w 12192000"/>
              <a:gd name="connsiteY207" fmla="*/ 2212360 h 2237474"/>
              <a:gd name="connsiteX208" fmla="*/ 681987 w 12192000"/>
              <a:gd name="connsiteY208" fmla="*/ 2216757 h 2237474"/>
              <a:gd name="connsiteX209" fmla="*/ 669923 w 12192000"/>
              <a:gd name="connsiteY209" fmla="*/ 2211682 h 2237474"/>
              <a:gd name="connsiteX210" fmla="*/ 648680 w 12192000"/>
              <a:gd name="connsiteY210" fmla="*/ 2206229 h 2237474"/>
              <a:gd name="connsiteX211" fmla="*/ 597225 w 12192000"/>
              <a:gd name="connsiteY211" fmla="*/ 2180999 h 2237474"/>
              <a:gd name="connsiteX212" fmla="*/ 558449 w 12192000"/>
              <a:gd name="connsiteY212" fmla="*/ 2182346 h 2237474"/>
              <a:gd name="connsiteX213" fmla="*/ 550517 w 12192000"/>
              <a:gd name="connsiteY213" fmla="*/ 2182060 h 2237474"/>
              <a:gd name="connsiteX214" fmla="*/ 550309 w 12192000"/>
              <a:gd name="connsiteY214" fmla="*/ 2181825 h 2237474"/>
              <a:gd name="connsiteX215" fmla="*/ 541836 w 12192000"/>
              <a:gd name="connsiteY215" fmla="*/ 2181063 h 2237474"/>
              <a:gd name="connsiteX216" fmla="*/ 536057 w 12192000"/>
              <a:gd name="connsiteY216" fmla="*/ 2181537 h 2237474"/>
              <a:gd name="connsiteX217" fmla="*/ 520671 w 12192000"/>
              <a:gd name="connsiteY217" fmla="*/ 2180980 h 2237474"/>
              <a:gd name="connsiteX218" fmla="*/ 515024 w 12192000"/>
              <a:gd name="connsiteY218" fmla="*/ 2179258 h 2237474"/>
              <a:gd name="connsiteX219" fmla="*/ 512278 w 12192000"/>
              <a:gd name="connsiteY219" fmla="*/ 2176369 h 2237474"/>
              <a:gd name="connsiteX220" fmla="*/ 480419 w 12192000"/>
              <a:gd name="connsiteY220" fmla="*/ 2167807 h 2237474"/>
              <a:gd name="connsiteX221" fmla="*/ 413835 w 12192000"/>
              <a:gd name="connsiteY221" fmla="*/ 2156783 h 2237474"/>
              <a:gd name="connsiteX222" fmla="*/ 376513 w 12192000"/>
              <a:gd name="connsiteY222" fmla="*/ 2154014 h 2237474"/>
              <a:gd name="connsiteX223" fmla="*/ 273386 w 12192000"/>
              <a:gd name="connsiteY223" fmla="*/ 2142551 h 2237474"/>
              <a:gd name="connsiteX224" fmla="*/ 169207 w 12192000"/>
              <a:gd name="connsiteY224" fmla="*/ 2128100 h 2237474"/>
              <a:gd name="connsiteX225" fmla="*/ 93149 w 12192000"/>
              <a:gd name="connsiteY225" fmla="*/ 2105324 h 2237474"/>
              <a:gd name="connsiteX226" fmla="*/ 88109 w 12192000"/>
              <a:gd name="connsiteY226" fmla="*/ 2106704 h 2237474"/>
              <a:gd name="connsiteX227" fmla="*/ 80022 w 12192000"/>
              <a:gd name="connsiteY227" fmla="*/ 2107254 h 2237474"/>
              <a:gd name="connsiteX228" fmla="*/ 79717 w 12192000"/>
              <a:gd name="connsiteY228" fmla="*/ 2107046 h 2237474"/>
              <a:gd name="connsiteX229" fmla="*/ 72352 w 12192000"/>
              <a:gd name="connsiteY229" fmla="*/ 2107991 h 2237474"/>
              <a:gd name="connsiteX230" fmla="*/ 37645 w 12192000"/>
              <a:gd name="connsiteY230" fmla="*/ 2115401 h 2237474"/>
              <a:gd name="connsiteX231" fmla="*/ 4572 w 12192000"/>
              <a:gd name="connsiteY231" fmla="*/ 2111091 h 2237474"/>
              <a:gd name="connsiteX232" fmla="*/ 0 w 12192000"/>
              <a:gd name="connsiteY232" fmla="*/ 2110468 h 2237474"/>
              <a:gd name="connsiteX233" fmla="*/ 0 w 12192000"/>
              <a:gd name="connsiteY23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16595 w 12192000"/>
              <a:gd name="connsiteY99" fmla="*/ 1667475 h 2237474"/>
              <a:gd name="connsiteX100" fmla="*/ 6508541 w 12192000"/>
              <a:gd name="connsiteY100" fmla="*/ 1668757 h 2237474"/>
              <a:gd name="connsiteX101" fmla="*/ 6471012 w 12192000"/>
              <a:gd name="connsiteY101" fmla="*/ 1678604 h 2237474"/>
              <a:gd name="connsiteX102" fmla="*/ 6415265 w 12192000"/>
              <a:gd name="connsiteY102" fmla="*/ 1665317 h 2237474"/>
              <a:gd name="connsiteX103" fmla="*/ 6364035 w 12192000"/>
              <a:gd name="connsiteY103" fmla="*/ 1667683 h 2237474"/>
              <a:gd name="connsiteX104" fmla="*/ 6280959 w 12192000"/>
              <a:gd name="connsiteY104" fmla="*/ 1689329 h 2237474"/>
              <a:gd name="connsiteX105" fmla="*/ 6243319 w 12192000"/>
              <a:gd name="connsiteY105" fmla="*/ 1695560 h 2237474"/>
              <a:gd name="connsiteX106" fmla="*/ 6098321 w 12192000"/>
              <a:gd name="connsiteY106" fmla="*/ 1721646 h 2237474"/>
              <a:gd name="connsiteX107" fmla="*/ 5880652 w 12192000"/>
              <a:gd name="connsiteY107" fmla="*/ 1779643 h 2237474"/>
              <a:gd name="connsiteX108" fmla="*/ 5785959 w 12192000"/>
              <a:gd name="connsiteY108" fmla="*/ 1775307 h 2237474"/>
              <a:gd name="connsiteX109" fmla="*/ 5643534 w 12192000"/>
              <a:gd name="connsiteY109" fmla="*/ 1802919 h 2237474"/>
              <a:gd name="connsiteX110" fmla="*/ 5518799 w 12192000"/>
              <a:gd name="connsiteY110" fmla="*/ 1818312 h 2237474"/>
              <a:gd name="connsiteX111" fmla="*/ 5505014 w 12192000"/>
              <a:gd name="connsiteY111" fmla="*/ 1819259 h 2237474"/>
              <a:gd name="connsiteX112" fmla="*/ 5453307 w 12192000"/>
              <a:gd name="connsiteY112" fmla="*/ 1815450 h 2237474"/>
              <a:gd name="connsiteX113" fmla="*/ 5364192 w 12192000"/>
              <a:gd name="connsiteY113" fmla="*/ 1826074 h 2237474"/>
              <a:gd name="connsiteX114" fmla="*/ 5350380 w 12192000"/>
              <a:gd name="connsiteY114" fmla="*/ 1830891 h 2237474"/>
              <a:gd name="connsiteX115" fmla="*/ 5259633 w 12192000"/>
              <a:gd name="connsiteY115" fmla="*/ 1837160 h 2237474"/>
              <a:gd name="connsiteX116" fmla="*/ 5197513 w 12192000"/>
              <a:gd name="connsiteY116" fmla="*/ 1844718 h 2237474"/>
              <a:gd name="connsiteX117" fmla="*/ 5184170 w 12192000"/>
              <a:gd name="connsiteY117" fmla="*/ 1849402 h 2237474"/>
              <a:gd name="connsiteX118" fmla="*/ 5168852 w 12192000"/>
              <a:gd name="connsiteY118" fmla="*/ 1844846 h 2237474"/>
              <a:gd name="connsiteX119" fmla="*/ 5164370 w 12192000"/>
              <a:gd name="connsiteY119" fmla="*/ 1840597 h 2237474"/>
              <a:gd name="connsiteX120" fmla="*/ 5114927 w 12192000"/>
              <a:gd name="connsiteY120" fmla="*/ 1847827 h 2237474"/>
              <a:gd name="connsiteX121" fmla="*/ 5108970 w 12192000"/>
              <a:gd name="connsiteY121" fmla="*/ 1847935 h 2237474"/>
              <a:gd name="connsiteX122" fmla="*/ 5067961 w 12192000"/>
              <a:gd name="connsiteY122" fmla="*/ 1845917 h 2237474"/>
              <a:gd name="connsiteX123" fmla="*/ 5007075 w 12192000"/>
              <a:gd name="connsiteY123" fmla="*/ 1838626 h 2237474"/>
              <a:gd name="connsiteX124" fmla="*/ 4944087 w 12192000"/>
              <a:gd name="connsiteY124" fmla="*/ 1823332 h 2237474"/>
              <a:gd name="connsiteX125" fmla="*/ 4907662 w 12192000"/>
              <a:gd name="connsiteY125" fmla="*/ 1816900 h 2237474"/>
              <a:gd name="connsiteX126" fmla="*/ 4882386 w 12192000"/>
              <a:gd name="connsiteY126" fmla="*/ 1809844 h 2237474"/>
              <a:gd name="connsiteX127" fmla="*/ 4811440 w 12192000"/>
              <a:gd name="connsiteY127" fmla="*/ 1804655 h 2237474"/>
              <a:gd name="connsiteX128" fmla="*/ 4691075 w 12192000"/>
              <a:gd name="connsiteY128" fmla="*/ 1801389 h 2237474"/>
              <a:gd name="connsiteX129" fmla="*/ 4611738 w 12192000"/>
              <a:gd name="connsiteY129" fmla="*/ 1776964 h 2237474"/>
              <a:gd name="connsiteX130" fmla="*/ 4560070 w 12192000"/>
              <a:gd name="connsiteY130" fmla="*/ 1785640 h 2237474"/>
              <a:gd name="connsiteX131" fmla="*/ 4536503 w 12192000"/>
              <a:gd name="connsiteY131" fmla="*/ 1785334 h 2237474"/>
              <a:gd name="connsiteX132" fmla="*/ 4513724 w 12192000"/>
              <a:gd name="connsiteY132" fmla="*/ 1791996 h 2237474"/>
              <a:gd name="connsiteX133" fmla="*/ 4459810 w 12192000"/>
              <a:gd name="connsiteY133" fmla="*/ 1797886 h 2237474"/>
              <a:gd name="connsiteX134" fmla="*/ 4379064 w 12192000"/>
              <a:gd name="connsiteY134" fmla="*/ 1817177 h 2237474"/>
              <a:gd name="connsiteX135" fmla="*/ 4319209 w 12192000"/>
              <a:gd name="connsiteY135" fmla="*/ 1834833 h 2237474"/>
              <a:gd name="connsiteX136" fmla="*/ 4290981 w 12192000"/>
              <a:gd name="connsiteY136" fmla="*/ 1839677 h 2237474"/>
              <a:gd name="connsiteX137" fmla="*/ 4285792 w 12192000"/>
              <a:gd name="connsiteY137" fmla="*/ 1836231 h 2237474"/>
              <a:gd name="connsiteX138" fmla="*/ 4238372 w 12192000"/>
              <a:gd name="connsiteY138" fmla="*/ 1851480 h 2237474"/>
              <a:gd name="connsiteX139" fmla="*/ 4232517 w 12192000"/>
              <a:gd name="connsiteY139" fmla="*/ 1852567 h 2237474"/>
              <a:gd name="connsiteX140" fmla="*/ 4191732 w 12192000"/>
              <a:gd name="connsiteY140" fmla="*/ 1857328 h 2237474"/>
              <a:gd name="connsiteX141" fmla="*/ 4065532 w 12192000"/>
              <a:gd name="connsiteY141" fmla="*/ 1855477 h 2237474"/>
              <a:gd name="connsiteX142" fmla="*/ 4028460 w 12192000"/>
              <a:gd name="connsiteY142" fmla="*/ 1855137 h 2237474"/>
              <a:gd name="connsiteX143" fmla="*/ 4002267 w 12192000"/>
              <a:gd name="connsiteY143" fmla="*/ 1852352 h 2237474"/>
              <a:gd name="connsiteX144" fmla="*/ 3931396 w 12192000"/>
              <a:gd name="connsiteY144" fmla="*/ 1858915 h 2237474"/>
              <a:gd name="connsiteX145" fmla="*/ 3812162 w 12192000"/>
              <a:gd name="connsiteY145" fmla="*/ 1875501 h 2237474"/>
              <a:gd name="connsiteX146" fmla="*/ 3729530 w 12192000"/>
              <a:gd name="connsiteY146" fmla="*/ 1864513 h 2237474"/>
              <a:gd name="connsiteX147" fmla="*/ 3680177 w 12192000"/>
              <a:gd name="connsiteY147" fmla="*/ 1881552 h 2237474"/>
              <a:gd name="connsiteX148" fmla="*/ 3567259 w 12192000"/>
              <a:gd name="connsiteY148" fmla="*/ 1893482 h 2237474"/>
              <a:gd name="connsiteX149" fmla="*/ 3405770 w 12192000"/>
              <a:gd name="connsiteY149" fmla="*/ 1904591 h 2237474"/>
              <a:gd name="connsiteX150" fmla="*/ 3280097 w 12192000"/>
              <a:gd name="connsiteY150" fmla="*/ 1919610 h 2237474"/>
              <a:gd name="connsiteX151" fmla="*/ 3123424 w 12192000"/>
              <a:gd name="connsiteY151" fmla="*/ 1952930 h 2237474"/>
              <a:gd name="connsiteX152" fmla="*/ 3009910 w 12192000"/>
              <a:gd name="connsiteY152" fmla="*/ 1957866 h 2237474"/>
              <a:gd name="connsiteX153" fmla="*/ 2995934 w 12192000"/>
              <a:gd name="connsiteY153" fmla="*/ 1967085 h 2237474"/>
              <a:gd name="connsiteX154" fmla="*/ 2980071 w 12192000"/>
              <a:gd name="connsiteY154" fmla="*/ 1972988 h 2237474"/>
              <a:gd name="connsiteX155" fmla="*/ 2978094 w 12192000"/>
              <a:gd name="connsiteY155" fmla="*/ 1972369 h 2237474"/>
              <a:gd name="connsiteX156" fmla="*/ 2942858 w 12192000"/>
              <a:gd name="connsiteY156" fmla="*/ 1981367 h 2237474"/>
              <a:gd name="connsiteX157" fmla="*/ 2875436 w 12192000"/>
              <a:gd name="connsiteY157" fmla="*/ 1996977 h 2237474"/>
              <a:gd name="connsiteX158" fmla="*/ 2874892 w 12192000"/>
              <a:gd name="connsiteY158" fmla="*/ 1996085 h 2237474"/>
              <a:gd name="connsiteX159" fmla="*/ 2864145 w 12192000"/>
              <a:gd name="connsiteY159" fmla="*/ 1994061 h 2237474"/>
              <a:gd name="connsiteX160" fmla="*/ 2843662 w 12192000"/>
              <a:gd name="connsiteY160" fmla="*/ 1992498 h 2237474"/>
              <a:gd name="connsiteX161" fmla="*/ 2796128 w 12192000"/>
              <a:gd name="connsiteY161" fmla="*/ 1976403 h 2237474"/>
              <a:gd name="connsiteX162" fmla="*/ 2756784 w 12192000"/>
              <a:gd name="connsiteY162" fmla="*/ 1985116 h 2237474"/>
              <a:gd name="connsiteX163" fmla="*/ 2748833 w 12192000"/>
              <a:gd name="connsiteY163" fmla="*/ 1986323 h 2237474"/>
              <a:gd name="connsiteX164" fmla="*/ 2748661 w 12192000"/>
              <a:gd name="connsiteY164" fmla="*/ 1986122 h 2237474"/>
              <a:gd name="connsiteX165" fmla="*/ 2740251 w 12192000"/>
              <a:gd name="connsiteY165" fmla="*/ 1986946 h 2237474"/>
              <a:gd name="connsiteX166" fmla="*/ 2718916 w 12192000"/>
              <a:gd name="connsiteY166" fmla="*/ 1990867 h 2237474"/>
              <a:gd name="connsiteX167" fmla="*/ 2713522 w 12192000"/>
              <a:gd name="connsiteY167" fmla="*/ 1990173 h 2237474"/>
              <a:gd name="connsiteX168" fmla="*/ 2680597 w 12192000"/>
              <a:gd name="connsiteY168" fmla="*/ 1984996 h 2237474"/>
              <a:gd name="connsiteX169" fmla="*/ 2578178 w 12192000"/>
              <a:gd name="connsiteY169" fmla="*/ 1990531 h 2237474"/>
              <a:gd name="connsiteX170" fmla="*/ 2476147 w 12192000"/>
              <a:gd name="connsiteY170" fmla="*/ 1998305 h 2237474"/>
              <a:gd name="connsiteX171" fmla="*/ 2373568 w 12192000"/>
              <a:gd name="connsiteY171" fmla="*/ 2003219 h 2237474"/>
              <a:gd name="connsiteX172" fmla="*/ 2321399 w 12192000"/>
              <a:gd name="connsiteY172" fmla="*/ 1989467 h 2237474"/>
              <a:gd name="connsiteX173" fmla="*/ 2315525 w 12192000"/>
              <a:gd name="connsiteY173" fmla="*/ 1989708 h 2237474"/>
              <a:gd name="connsiteX174" fmla="*/ 2300792 w 12192000"/>
              <a:gd name="connsiteY174" fmla="*/ 1994290 h 2237474"/>
              <a:gd name="connsiteX175" fmla="*/ 2295469 w 12192000"/>
              <a:gd name="connsiteY175" fmla="*/ 1996659 h 2237474"/>
              <a:gd name="connsiteX176" fmla="*/ 2287219 w 12192000"/>
              <a:gd name="connsiteY176" fmla="*/ 1998750 h 2237474"/>
              <a:gd name="connsiteX177" fmla="*/ 2286948 w 12192000"/>
              <a:gd name="connsiteY177" fmla="*/ 1998596 h 2237474"/>
              <a:gd name="connsiteX178" fmla="*/ 2243069 w 12192000"/>
              <a:gd name="connsiteY178" fmla="*/ 2015111 h 2237474"/>
              <a:gd name="connsiteX179" fmla="*/ 2186609 w 12192000"/>
              <a:gd name="connsiteY179" fmla="*/ 2008263 h 2237474"/>
              <a:gd name="connsiteX180" fmla="*/ 2164831 w 12192000"/>
              <a:gd name="connsiteY180" fmla="*/ 2010143 h 2237474"/>
              <a:gd name="connsiteX181" fmla="*/ 2152836 w 12192000"/>
              <a:gd name="connsiteY181" fmla="*/ 2010048 h 2237474"/>
              <a:gd name="connsiteX182" fmla="*/ 2117102 w 12192000"/>
              <a:gd name="connsiteY182" fmla="*/ 2023004 h 2237474"/>
              <a:gd name="connsiteX183" fmla="*/ 2111935 w 12192000"/>
              <a:gd name="connsiteY183" fmla="*/ 2023163 h 2237474"/>
              <a:gd name="connsiteX184" fmla="*/ 2089991 w 12192000"/>
              <a:gd name="connsiteY184" fmla="*/ 2034193 h 2237474"/>
              <a:gd name="connsiteX185" fmla="*/ 2058061 w 12192000"/>
              <a:gd name="connsiteY185" fmla="*/ 2047942 h 2237474"/>
              <a:gd name="connsiteX186" fmla="*/ 2055737 w 12192000"/>
              <a:gd name="connsiteY186" fmla="*/ 2047704 h 2237474"/>
              <a:gd name="connsiteX187" fmla="*/ 2042244 w 12192000"/>
              <a:gd name="connsiteY187" fmla="*/ 2055560 h 2237474"/>
              <a:gd name="connsiteX188" fmla="*/ 1976224 w 12192000"/>
              <a:gd name="connsiteY188" fmla="*/ 2074257 h 2237474"/>
              <a:gd name="connsiteX189" fmla="*/ 1877728 w 12192000"/>
              <a:gd name="connsiteY189" fmla="*/ 2101004 h 2237474"/>
              <a:gd name="connsiteX190" fmla="*/ 1759056 w 12192000"/>
              <a:gd name="connsiteY190" fmla="*/ 2125608 h 2237474"/>
              <a:gd name="connsiteX191" fmla="*/ 1637948 w 12192000"/>
              <a:gd name="connsiteY191" fmla="*/ 2172597 h 2237474"/>
              <a:gd name="connsiteX192" fmla="*/ 1434549 w 12192000"/>
              <a:gd name="connsiteY192" fmla="*/ 2234522 h 2237474"/>
              <a:gd name="connsiteX193" fmla="*/ 1398481 w 12192000"/>
              <a:gd name="connsiteY193" fmla="*/ 2237074 h 2237474"/>
              <a:gd name="connsiteX194" fmla="*/ 1398407 w 12192000"/>
              <a:gd name="connsiteY194" fmla="*/ 2237095 h 2237474"/>
              <a:gd name="connsiteX195" fmla="*/ 1370962 w 12192000"/>
              <a:gd name="connsiteY195" fmla="*/ 2237474 h 2237474"/>
              <a:gd name="connsiteX196" fmla="*/ 1356367 w 12192000"/>
              <a:gd name="connsiteY196" fmla="*/ 2235089 h 2237474"/>
              <a:gd name="connsiteX197" fmla="*/ 1324828 w 12192000"/>
              <a:gd name="connsiteY197" fmla="*/ 2231968 h 2237474"/>
              <a:gd name="connsiteX198" fmla="*/ 1297744 w 12192000"/>
              <a:gd name="connsiteY198" fmla="*/ 2235849 h 2237474"/>
              <a:gd name="connsiteX199" fmla="*/ 1286236 w 12192000"/>
              <a:gd name="connsiteY199" fmla="*/ 2233135 h 2237474"/>
              <a:gd name="connsiteX200" fmla="*/ 1283504 w 12192000"/>
              <a:gd name="connsiteY200" fmla="*/ 2233797 h 2237474"/>
              <a:gd name="connsiteX201" fmla="*/ 1279765 w 12192000"/>
              <a:gd name="connsiteY201" fmla="*/ 2229639 h 2237474"/>
              <a:gd name="connsiteX202" fmla="*/ 1195347 w 12192000"/>
              <a:gd name="connsiteY202" fmla="*/ 2212354 h 2237474"/>
              <a:gd name="connsiteX203" fmla="*/ 970251 w 12192000"/>
              <a:gd name="connsiteY203" fmla="*/ 2221029 h 2237474"/>
              <a:gd name="connsiteX204" fmla="*/ 812914 w 12192000"/>
              <a:gd name="connsiteY204" fmla="*/ 2202752 h 2237474"/>
              <a:gd name="connsiteX205" fmla="*/ 800195 w 12192000"/>
              <a:gd name="connsiteY205" fmla="*/ 2209407 h 2237474"/>
              <a:gd name="connsiteX206" fmla="*/ 784978 w 12192000"/>
              <a:gd name="connsiteY206" fmla="*/ 2212360 h 2237474"/>
              <a:gd name="connsiteX207" fmla="*/ 681987 w 12192000"/>
              <a:gd name="connsiteY207" fmla="*/ 2216757 h 2237474"/>
              <a:gd name="connsiteX208" fmla="*/ 669923 w 12192000"/>
              <a:gd name="connsiteY208" fmla="*/ 2211682 h 2237474"/>
              <a:gd name="connsiteX209" fmla="*/ 648680 w 12192000"/>
              <a:gd name="connsiteY209" fmla="*/ 2206229 h 2237474"/>
              <a:gd name="connsiteX210" fmla="*/ 597225 w 12192000"/>
              <a:gd name="connsiteY210" fmla="*/ 2180999 h 2237474"/>
              <a:gd name="connsiteX211" fmla="*/ 558449 w 12192000"/>
              <a:gd name="connsiteY211" fmla="*/ 2182346 h 2237474"/>
              <a:gd name="connsiteX212" fmla="*/ 550517 w 12192000"/>
              <a:gd name="connsiteY212" fmla="*/ 2182060 h 2237474"/>
              <a:gd name="connsiteX213" fmla="*/ 550309 w 12192000"/>
              <a:gd name="connsiteY213" fmla="*/ 2181825 h 2237474"/>
              <a:gd name="connsiteX214" fmla="*/ 541836 w 12192000"/>
              <a:gd name="connsiteY214" fmla="*/ 2181063 h 2237474"/>
              <a:gd name="connsiteX215" fmla="*/ 536057 w 12192000"/>
              <a:gd name="connsiteY215" fmla="*/ 2181537 h 2237474"/>
              <a:gd name="connsiteX216" fmla="*/ 520671 w 12192000"/>
              <a:gd name="connsiteY216" fmla="*/ 2180980 h 2237474"/>
              <a:gd name="connsiteX217" fmla="*/ 515024 w 12192000"/>
              <a:gd name="connsiteY217" fmla="*/ 2179258 h 2237474"/>
              <a:gd name="connsiteX218" fmla="*/ 512278 w 12192000"/>
              <a:gd name="connsiteY218" fmla="*/ 2176369 h 2237474"/>
              <a:gd name="connsiteX219" fmla="*/ 480419 w 12192000"/>
              <a:gd name="connsiteY219" fmla="*/ 2167807 h 2237474"/>
              <a:gd name="connsiteX220" fmla="*/ 413835 w 12192000"/>
              <a:gd name="connsiteY220" fmla="*/ 2156783 h 2237474"/>
              <a:gd name="connsiteX221" fmla="*/ 376513 w 12192000"/>
              <a:gd name="connsiteY221" fmla="*/ 2154014 h 2237474"/>
              <a:gd name="connsiteX222" fmla="*/ 273386 w 12192000"/>
              <a:gd name="connsiteY222" fmla="*/ 2142551 h 2237474"/>
              <a:gd name="connsiteX223" fmla="*/ 169207 w 12192000"/>
              <a:gd name="connsiteY223" fmla="*/ 2128100 h 2237474"/>
              <a:gd name="connsiteX224" fmla="*/ 93149 w 12192000"/>
              <a:gd name="connsiteY224" fmla="*/ 2105324 h 2237474"/>
              <a:gd name="connsiteX225" fmla="*/ 88109 w 12192000"/>
              <a:gd name="connsiteY225" fmla="*/ 2106704 h 2237474"/>
              <a:gd name="connsiteX226" fmla="*/ 80022 w 12192000"/>
              <a:gd name="connsiteY226" fmla="*/ 2107254 h 2237474"/>
              <a:gd name="connsiteX227" fmla="*/ 79717 w 12192000"/>
              <a:gd name="connsiteY227" fmla="*/ 2107046 h 2237474"/>
              <a:gd name="connsiteX228" fmla="*/ 72352 w 12192000"/>
              <a:gd name="connsiteY228" fmla="*/ 2107991 h 2237474"/>
              <a:gd name="connsiteX229" fmla="*/ 37645 w 12192000"/>
              <a:gd name="connsiteY229" fmla="*/ 2115401 h 2237474"/>
              <a:gd name="connsiteX230" fmla="*/ 4572 w 12192000"/>
              <a:gd name="connsiteY230" fmla="*/ 2111091 h 2237474"/>
              <a:gd name="connsiteX231" fmla="*/ 0 w 12192000"/>
              <a:gd name="connsiteY231" fmla="*/ 2110468 h 2237474"/>
              <a:gd name="connsiteX232" fmla="*/ 0 w 12192000"/>
              <a:gd name="connsiteY23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16595 w 12192000"/>
              <a:gd name="connsiteY98" fmla="*/ 1667475 h 2237474"/>
              <a:gd name="connsiteX99" fmla="*/ 6508541 w 12192000"/>
              <a:gd name="connsiteY99" fmla="*/ 1668757 h 2237474"/>
              <a:gd name="connsiteX100" fmla="*/ 6471012 w 12192000"/>
              <a:gd name="connsiteY100" fmla="*/ 1678604 h 2237474"/>
              <a:gd name="connsiteX101" fmla="*/ 6415265 w 12192000"/>
              <a:gd name="connsiteY101" fmla="*/ 1665317 h 2237474"/>
              <a:gd name="connsiteX102" fmla="*/ 6364035 w 12192000"/>
              <a:gd name="connsiteY102" fmla="*/ 1667683 h 2237474"/>
              <a:gd name="connsiteX103" fmla="*/ 6280959 w 12192000"/>
              <a:gd name="connsiteY103" fmla="*/ 1689329 h 2237474"/>
              <a:gd name="connsiteX104" fmla="*/ 6243319 w 12192000"/>
              <a:gd name="connsiteY104" fmla="*/ 1695560 h 2237474"/>
              <a:gd name="connsiteX105" fmla="*/ 6098321 w 12192000"/>
              <a:gd name="connsiteY105" fmla="*/ 1721646 h 2237474"/>
              <a:gd name="connsiteX106" fmla="*/ 5880652 w 12192000"/>
              <a:gd name="connsiteY106" fmla="*/ 1779643 h 2237474"/>
              <a:gd name="connsiteX107" fmla="*/ 5785959 w 12192000"/>
              <a:gd name="connsiteY107" fmla="*/ 1775307 h 2237474"/>
              <a:gd name="connsiteX108" fmla="*/ 5643534 w 12192000"/>
              <a:gd name="connsiteY108" fmla="*/ 1802919 h 2237474"/>
              <a:gd name="connsiteX109" fmla="*/ 5518799 w 12192000"/>
              <a:gd name="connsiteY109" fmla="*/ 1818312 h 2237474"/>
              <a:gd name="connsiteX110" fmla="*/ 5505014 w 12192000"/>
              <a:gd name="connsiteY110" fmla="*/ 1819259 h 2237474"/>
              <a:gd name="connsiteX111" fmla="*/ 5453307 w 12192000"/>
              <a:gd name="connsiteY111" fmla="*/ 1815450 h 2237474"/>
              <a:gd name="connsiteX112" fmla="*/ 5364192 w 12192000"/>
              <a:gd name="connsiteY112" fmla="*/ 1826074 h 2237474"/>
              <a:gd name="connsiteX113" fmla="*/ 5350380 w 12192000"/>
              <a:gd name="connsiteY113" fmla="*/ 1830891 h 2237474"/>
              <a:gd name="connsiteX114" fmla="*/ 5259633 w 12192000"/>
              <a:gd name="connsiteY114" fmla="*/ 1837160 h 2237474"/>
              <a:gd name="connsiteX115" fmla="*/ 5197513 w 12192000"/>
              <a:gd name="connsiteY115" fmla="*/ 1844718 h 2237474"/>
              <a:gd name="connsiteX116" fmla="*/ 5184170 w 12192000"/>
              <a:gd name="connsiteY116" fmla="*/ 1849402 h 2237474"/>
              <a:gd name="connsiteX117" fmla="*/ 5168852 w 12192000"/>
              <a:gd name="connsiteY117" fmla="*/ 1844846 h 2237474"/>
              <a:gd name="connsiteX118" fmla="*/ 5164370 w 12192000"/>
              <a:gd name="connsiteY118" fmla="*/ 1840597 h 2237474"/>
              <a:gd name="connsiteX119" fmla="*/ 5114927 w 12192000"/>
              <a:gd name="connsiteY119" fmla="*/ 1847827 h 2237474"/>
              <a:gd name="connsiteX120" fmla="*/ 5108970 w 12192000"/>
              <a:gd name="connsiteY120" fmla="*/ 1847935 h 2237474"/>
              <a:gd name="connsiteX121" fmla="*/ 5067961 w 12192000"/>
              <a:gd name="connsiteY121" fmla="*/ 1845917 h 2237474"/>
              <a:gd name="connsiteX122" fmla="*/ 5007075 w 12192000"/>
              <a:gd name="connsiteY122" fmla="*/ 1838626 h 2237474"/>
              <a:gd name="connsiteX123" fmla="*/ 4944087 w 12192000"/>
              <a:gd name="connsiteY123" fmla="*/ 1823332 h 2237474"/>
              <a:gd name="connsiteX124" fmla="*/ 4907662 w 12192000"/>
              <a:gd name="connsiteY124" fmla="*/ 1816900 h 2237474"/>
              <a:gd name="connsiteX125" fmla="*/ 4882386 w 12192000"/>
              <a:gd name="connsiteY125" fmla="*/ 1809844 h 2237474"/>
              <a:gd name="connsiteX126" fmla="*/ 4811440 w 12192000"/>
              <a:gd name="connsiteY126" fmla="*/ 1804655 h 2237474"/>
              <a:gd name="connsiteX127" fmla="*/ 4691075 w 12192000"/>
              <a:gd name="connsiteY127" fmla="*/ 1801389 h 2237474"/>
              <a:gd name="connsiteX128" fmla="*/ 4611738 w 12192000"/>
              <a:gd name="connsiteY128" fmla="*/ 1776964 h 2237474"/>
              <a:gd name="connsiteX129" fmla="*/ 4560070 w 12192000"/>
              <a:gd name="connsiteY129" fmla="*/ 1785640 h 2237474"/>
              <a:gd name="connsiteX130" fmla="*/ 4536503 w 12192000"/>
              <a:gd name="connsiteY130" fmla="*/ 1785334 h 2237474"/>
              <a:gd name="connsiteX131" fmla="*/ 4513724 w 12192000"/>
              <a:gd name="connsiteY131" fmla="*/ 1791996 h 2237474"/>
              <a:gd name="connsiteX132" fmla="*/ 4459810 w 12192000"/>
              <a:gd name="connsiteY132" fmla="*/ 1797886 h 2237474"/>
              <a:gd name="connsiteX133" fmla="*/ 4379064 w 12192000"/>
              <a:gd name="connsiteY133" fmla="*/ 1817177 h 2237474"/>
              <a:gd name="connsiteX134" fmla="*/ 4319209 w 12192000"/>
              <a:gd name="connsiteY134" fmla="*/ 1834833 h 2237474"/>
              <a:gd name="connsiteX135" fmla="*/ 4290981 w 12192000"/>
              <a:gd name="connsiteY135" fmla="*/ 1839677 h 2237474"/>
              <a:gd name="connsiteX136" fmla="*/ 4285792 w 12192000"/>
              <a:gd name="connsiteY136" fmla="*/ 1836231 h 2237474"/>
              <a:gd name="connsiteX137" fmla="*/ 4238372 w 12192000"/>
              <a:gd name="connsiteY137" fmla="*/ 1851480 h 2237474"/>
              <a:gd name="connsiteX138" fmla="*/ 4232517 w 12192000"/>
              <a:gd name="connsiteY138" fmla="*/ 1852567 h 2237474"/>
              <a:gd name="connsiteX139" fmla="*/ 4191732 w 12192000"/>
              <a:gd name="connsiteY139" fmla="*/ 1857328 h 2237474"/>
              <a:gd name="connsiteX140" fmla="*/ 4065532 w 12192000"/>
              <a:gd name="connsiteY140" fmla="*/ 1855477 h 2237474"/>
              <a:gd name="connsiteX141" fmla="*/ 4028460 w 12192000"/>
              <a:gd name="connsiteY141" fmla="*/ 1855137 h 2237474"/>
              <a:gd name="connsiteX142" fmla="*/ 4002267 w 12192000"/>
              <a:gd name="connsiteY142" fmla="*/ 1852352 h 2237474"/>
              <a:gd name="connsiteX143" fmla="*/ 3931396 w 12192000"/>
              <a:gd name="connsiteY143" fmla="*/ 1858915 h 2237474"/>
              <a:gd name="connsiteX144" fmla="*/ 3812162 w 12192000"/>
              <a:gd name="connsiteY144" fmla="*/ 1875501 h 2237474"/>
              <a:gd name="connsiteX145" fmla="*/ 3729530 w 12192000"/>
              <a:gd name="connsiteY145" fmla="*/ 1864513 h 2237474"/>
              <a:gd name="connsiteX146" fmla="*/ 3680177 w 12192000"/>
              <a:gd name="connsiteY146" fmla="*/ 1881552 h 2237474"/>
              <a:gd name="connsiteX147" fmla="*/ 3567259 w 12192000"/>
              <a:gd name="connsiteY147" fmla="*/ 1893482 h 2237474"/>
              <a:gd name="connsiteX148" fmla="*/ 3405770 w 12192000"/>
              <a:gd name="connsiteY148" fmla="*/ 1904591 h 2237474"/>
              <a:gd name="connsiteX149" fmla="*/ 3280097 w 12192000"/>
              <a:gd name="connsiteY149" fmla="*/ 1919610 h 2237474"/>
              <a:gd name="connsiteX150" fmla="*/ 3123424 w 12192000"/>
              <a:gd name="connsiteY150" fmla="*/ 1952930 h 2237474"/>
              <a:gd name="connsiteX151" fmla="*/ 3009910 w 12192000"/>
              <a:gd name="connsiteY151" fmla="*/ 1957866 h 2237474"/>
              <a:gd name="connsiteX152" fmla="*/ 2995934 w 12192000"/>
              <a:gd name="connsiteY152" fmla="*/ 1967085 h 2237474"/>
              <a:gd name="connsiteX153" fmla="*/ 2980071 w 12192000"/>
              <a:gd name="connsiteY153" fmla="*/ 1972988 h 2237474"/>
              <a:gd name="connsiteX154" fmla="*/ 2978094 w 12192000"/>
              <a:gd name="connsiteY154" fmla="*/ 1972369 h 2237474"/>
              <a:gd name="connsiteX155" fmla="*/ 2942858 w 12192000"/>
              <a:gd name="connsiteY155" fmla="*/ 1981367 h 2237474"/>
              <a:gd name="connsiteX156" fmla="*/ 2875436 w 12192000"/>
              <a:gd name="connsiteY156" fmla="*/ 1996977 h 2237474"/>
              <a:gd name="connsiteX157" fmla="*/ 2874892 w 12192000"/>
              <a:gd name="connsiteY157" fmla="*/ 1996085 h 2237474"/>
              <a:gd name="connsiteX158" fmla="*/ 2864145 w 12192000"/>
              <a:gd name="connsiteY158" fmla="*/ 1994061 h 2237474"/>
              <a:gd name="connsiteX159" fmla="*/ 2843662 w 12192000"/>
              <a:gd name="connsiteY159" fmla="*/ 1992498 h 2237474"/>
              <a:gd name="connsiteX160" fmla="*/ 2796128 w 12192000"/>
              <a:gd name="connsiteY160" fmla="*/ 1976403 h 2237474"/>
              <a:gd name="connsiteX161" fmla="*/ 2756784 w 12192000"/>
              <a:gd name="connsiteY161" fmla="*/ 1985116 h 2237474"/>
              <a:gd name="connsiteX162" fmla="*/ 2748833 w 12192000"/>
              <a:gd name="connsiteY162" fmla="*/ 1986323 h 2237474"/>
              <a:gd name="connsiteX163" fmla="*/ 2748661 w 12192000"/>
              <a:gd name="connsiteY163" fmla="*/ 1986122 h 2237474"/>
              <a:gd name="connsiteX164" fmla="*/ 2740251 w 12192000"/>
              <a:gd name="connsiteY164" fmla="*/ 1986946 h 2237474"/>
              <a:gd name="connsiteX165" fmla="*/ 2718916 w 12192000"/>
              <a:gd name="connsiteY165" fmla="*/ 1990867 h 2237474"/>
              <a:gd name="connsiteX166" fmla="*/ 2713522 w 12192000"/>
              <a:gd name="connsiteY166" fmla="*/ 1990173 h 2237474"/>
              <a:gd name="connsiteX167" fmla="*/ 2680597 w 12192000"/>
              <a:gd name="connsiteY167" fmla="*/ 1984996 h 2237474"/>
              <a:gd name="connsiteX168" fmla="*/ 2578178 w 12192000"/>
              <a:gd name="connsiteY168" fmla="*/ 1990531 h 2237474"/>
              <a:gd name="connsiteX169" fmla="*/ 2476147 w 12192000"/>
              <a:gd name="connsiteY169" fmla="*/ 1998305 h 2237474"/>
              <a:gd name="connsiteX170" fmla="*/ 2373568 w 12192000"/>
              <a:gd name="connsiteY170" fmla="*/ 2003219 h 2237474"/>
              <a:gd name="connsiteX171" fmla="*/ 2321399 w 12192000"/>
              <a:gd name="connsiteY171" fmla="*/ 1989467 h 2237474"/>
              <a:gd name="connsiteX172" fmla="*/ 2315525 w 12192000"/>
              <a:gd name="connsiteY172" fmla="*/ 1989708 h 2237474"/>
              <a:gd name="connsiteX173" fmla="*/ 2300792 w 12192000"/>
              <a:gd name="connsiteY173" fmla="*/ 1994290 h 2237474"/>
              <a:gd name="connsiteX174" fmla="*/ 2295469 w 12192000"/>
              <a:gd name="connsiteY174" fmla="*/ 1996659 h 2237474"/>
              <a:gd name="connsiteX175" fmla="*/ 2287219 w 12192000"/>
              <a:gd name="connsiteY175" fmla="*/ 1998750 h 2237474"/>
              <a:gd name="connsiteX176" fmla="*/ 2286948 w 12192000"/>
              <a:gd name="connsiteY176" fmla="*/ 1998596 h 2237474"/>
              <a:gd name="connsiteX177" fmla="*/ 2243069 w 12192000"/>
              <a:gd name="connsiteY177" fmla="*/ 2015111 h 2237474"/>
              <a:gd name="connsiteX178" fmla="*/ 2186609 w 12192000"/>
              <a:gd name="connsiteY178" fmla="*/ 2008263 h 2237474"/>
              <a:gd name="connsiteX179" fmla="*/ 2164831 w 12192000"/>
              <a:gd name="connsiteY179" fmla="*/ 2010143 h 2237474"/>
              <a:gd name="connsiteX180" fmla="*/ 2152836 w 12192000"/>
              <a:gd name="connsiteY180" fmla="*/ 2010048 h 2237474"/>
              <a:gd name="connsiteX181" fmla="*/ 2117102 w 12192000"/>
              <a:gd name="connsiteY181" fmla="*/ 2023004 h 2237474"/>
              <a:gd name="connsiteX182" fmla="*/ 2111935 w 12192000"/>
              <a:gd name="connsiteY182" fmla="*/ 2023163 h 2237474"/>
              <a:gd name="connsiteX183" fmla="*/ 2089991 w 12192000"/>
              <a:gd name="connsiteY183" fmla="*/ 2034193 h 2237474"/>
              <a:gd name="connsiteX184" fmla="*/ 2058061 w 12192000"/>
              <a:gd name="connsiteY184" fmla="*/ 2047942 h 2237474"/>
              <a:gd name="connsiteX185" fmla="*/ 2055737 w 12192000"/>
              <a:gd name="connsiteY185" fmla="*/ 2047704 h 2237474"/>
              <a:gd name="connsiteX186" fmla="*/ 2042244 w 12192000"/>
              <a:gd name="connsiteY186" fmla="*/ 2055560 h 2237474"/>
              <a:gd name="connsiteX187" fmla="*/ 1976224 w 12192000"/>
              <a:gd name="connsiteY187" fmla="*/ 2074257 h 2237474"/>
              <a:gd name="connsiteX188" fmla="*/ 1877728 w 12192000"/>
              <a:gd name="connsiteY188" fmla="*/ 2101004 h 2237474"/>
              <a:gd name="connsiteX189" fmla="*/ 1759056 w 12192000"/>
              <a:gd name="connsiteY189" fmla="*/ 2125608 h 2237474"/>
              <a:gd name="connsiteX190" fmla="*/ 1637948 w 12192000"/>
              <a:gd name="connsiteY190" fmla="*/ 2172597 h 2237474"/>
              <a:gd name="connsiteX191" fmla="*/ 1434549 w 12192000"/>
              <a:gd name="connsiteY191" fmla="*/ 2234522 h 2237474"/>
              <a:gd name="connsiteX192" fmla="*/ 1398481 w 12192000"/>
              <a:gd name="connsiteY192" fmla="*/ 2237074 h 2237474"/>
              <a:gd name="connsiteX193" fmla="*/ 1398407 w 12192000"/>
              <a:gd name="connsiteY193" fmla="*/ 2237095 h 2237474"/>
              <a:gd name="connsiteX194" fmla="*/ 1370962 w 12192000"/>
              <a:gd name="connsiteY194" fmla="*/ 2237474 h 2237474"/>
              <a:gd name="connsiteX195" fmla="*/ 1356367 w 12192000"/>
              <a:gd name="connsiteY195" fmla="*/ 2235089 h 2237474"/>
              <a:gd name="connsiteX196" fmla="*/ 1324828 w 12192000"/>
              <a:gd name="connsiteY196" fmla="*/ 2231968 h 2237474"/>
              <a:gd name="connsiteX197" fmla="*/ 1297744 w 12192000"/>
              <a:gd name="connsiteY197" fmla="*/ 2235849 h 2237474"/>
              <a:gd name="connsiteX198" fmla="*/ 1286236 w 12192000"/>
              <a:gd name="connsiteY198" fmla="*/ 2233135 h 2237474"/>
              <a:gd name="connsiteX199" fmla="*/ 1283504 w 12192000"/>
              <a:gd name="connsiteY199" fmla="*/ 2233797 h 2237474"/>
              <a:gd name="connsiteX200" fmla="*/ 1279765 w 12192000"/>
              <a:gd name="connsiteY200" fmla="*/ 2229639 h 2237474"/>
              <a:gd name="connsiteX201" fmla="*/ 1195347 w 12192000"/>
              <a:gd name="connsiteY201" fmla="*/ 2212354 h 2237474"/>
              <a:gd name="connsiteX202" fmla="*/ 970251 w 12192000"/>
              <a:gd name="connsiteY202" fmla="*/ 2221029 h 2237474"/>
              <a:gd name="connsiteX203" fmla="*/ 812914 w 12192000"/>
              <a:gd name="connsiteY203" fmla="*/ 2202752 h 2237474"/>
              <a:gd name="connsiteX204" fmla="*/ 800195 w 12192000"/>
              <a:gd name="connsiteY204" fmla="*/ 2209407 h 2237474"/>
              <a:gd name="connsiteX205" fmla="*/ 784978 w 12192000"/>
              <a:gd name="connsiteY205" fmla="*/ 2212360 h 2237474"/>
              <a:gd name="connsiteX206" fmla="*/ 681987 w 12192000"/>
              <a:gd name="connsiteY206" fmla="*/ 2216757 h 2237474"/>
              <a:gd name="connsiteX207" fmla="*/ 669923 w 12192000"/>
              <a:gd name="connsiteY207" fmla="*/ 2211682 h 2237474"/>
              <a:gd name="connsiteX208" fmla="*/ 648680 w 12192000"/>
              <a:gd name="connsiteY208" fmla="*/ 2206229 h 2237474"/>
              <a:gd name="connsiteX209" fmla="*/ 597225 w 12192000"/>
              <a:gd name="connsiteY209" fmla="*/ 2180999 h 2237474"/>
              <a:gd name="connsiteX210" fmla="*/ 558449 w 12192000"/>
              <a:gd name="connsiteY210" fmla="*/ 2182346 h 2237474"/>
              <a:gd name="connsiteX211" fmla="*/ 550517 w 12192000"/>
              <a:gd name="connsiteY211" fmla="*/ 2182060 h 2237474"/>
              <a:gd name="connsiteX212" fmla="*/ 550309 w 12192000"/>
              <a:gd name="connsiteY212" fmla="*/ 2181825 h 2237474"/>
              <a:gd name="connsiteX213" fmla="*/ 541836 w 12192000"/>
              <a:gd name="connsiteY213" fmla="*/ 2181063 h 2237474"/>
              <a:gd name="connsiteX214" fmla="*/ 536057 w 12192000"/>
              <a:gd name="connsiteY214" fmla="*/ 2181537 h 2237474"/>
              <a:gd name="connsiteX215" fmla="*/ 520671 w 12192000"/>
              <a:gd name="connsiteY215" fmla="*/ 2180980 h 2237474"/>
              <a:gd name="connsiteX216" fmla="*/ 515024 w 12192000"/>
              <a:gd name="connsiteY216" fmla="*/ 2179258 h 2237474"/>
              <a:gd name="connsiteX217" fmla="*/ 512278 w 12192000"/>
              <a:gd name="connsiteY217" fmla="*/ 2176369 h 2237474"/>
              <a:gd name="connsiteX218" fmla="*/ 480419 w 12192000"/>
              <a:gd name="connsiteY218" fmla="*/ 2167807 h 2237474"/>
              <a:gd name="connsiteX219" fmla="*/ 413835 w 12192000"/>
              <a:gd name="connsiteY219" fmla="*/ 2156783 h 2237474"/>
              <a:gd name="connsiteX220" fmla="*/ 376513 w 12192000"/>
              <a:gd name="connsiteY220" fmla="*/ 2154014 h 2237474"/>
              <a:gd name="connsiteX221" fmla="*/ 273386 w 12192000"/>
              <a:gd name="connsiteY221" fmla="*/ 2142551 h 2237474"/>
              <a:gd name="connsiteX222" fmla="*/ 169207 w 12192000"/>
              <a:gd name="connsiteY222" fmla="*/ 2128100 h 2237474"/>
              <a:gd name="connsiteX223" fmla="*/ 93149 w 12192000"/>
              <a:gd name="connsiteY223" fmla="*/ 2105324 h 2237474"/>
              <a:gd name="connsiteX224" fmla="*/ 88109 w 12192000"/>
              <a:gd name="connsiteY224" fmla="*/ 2106704 h 2237474"/>
              <a:gd name="connsiteX225" fmla="*/ 80022 w 12192000"/>
              <a:gd name="connsiteY225" fmla="*/ 2107254 h 2237474"/>
              <a:gd name="connsiteX226" fmla="*/ 79717 w 12192000"/>
              <a:gd name="connsiteY226" fmla="*/ 2107046 h 2237474"/>
              <a:gd name="connsiteX227" fmla="*/ 72352 w 12192000"/>
              <a:gd name="connsiteY227" fmla="*/ 2107991 h 2237474"/>
              <a:gd name="connsiteX228" fmla="*/ 37645 w 12192000"/>
              <a:gd name="connsiteY228" fmla="*/ 2115401 h 2237474"/>
              <a:gd name="connsiteX229" fmla="*/ 4572 w 12192000"/>
              <a:gd name="connsiteY229" fmla="*/ 2111091 h 2237474"/>
              <a:gd name="connsiteX230" fmla="*/ 0 w 12192000"/>
              <a:gd name="connsiteY230" fmla="*/ 2110468 h 2237474"/>
              <a:gd name="connsiteX231" fmla="*/ 0 w 12192000"/>
              <a:gd name="connsiteY23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16595 w 12192000"/>
              <a:gd name="connsiteY97" fmla="*/ 1667475 h 2237474"/>
              <a:gd name="connsiteX98" fmla="*/ 6508541 w 12192000"/>
              <a:gd name="connsiteY98" fmla="*/ 1668757 h 2237474"/>
              <a:gd name="connsiteX99" fmla="*/ 6471012 w 12192000"/>
              <a:gd name="connsiteY99" fmla="*/ 1678604 h 2237474"/>
              <a:gd name="connsiteX100" fmla="*/ 6415265 w 12192000"/>
              <a:gd name="connsiteY100" fmla="*/ 1665317 h 2237474"/>
              <a:gd name="connsiteX101" fmla="*/ 6364035 w 12192000"/>
              <a:gd name="connsiteY101" fmla="*/ 1667683 h 2237474"/>
              <a:gd name="connsiteX102" fmla="*/ 6280959 w 12192000"/>
              <a:gd name="connsiteY102" fmla="*/ 1689329 h 2237474"/>
              <a:gd name="connsiteX103" fmla="*/ 6243319 w 12192000"/>
              <a:gd name="connsiteY103" fmla="*/ 1695560 h 2237474"/>
              <a:gd name="connsiteX104" fmla="*/ 6098321 w 12192000"/>
              <a:gd name="connsiteY104" fmla="*/ 1721646 h 2237474"/>
              <a:gd name="connsiteX105" fmla="*/ 5880652 w 12192000"/>
              <a:gd name="connsiteY105" fmla="*/ 1779643 h 2237474"/>
              <a:gd name="connsiteX106" fmla="*/ 5785959 w 12192000"/>
              <a:gd name="connsiteY106" fmla="*/ 1775307 h 2237474"/>
              <a:gd name="connsiteX107" fmla="*/ 5643534 w 12192000"/>
              <a:gd name="connsiteY107" fmla="*/ 1802919 h 2237474"/>
              <a:gd name="connsiteX108" fmla="*/ 5518799 w 12192000"/>
              <a:gd name="connsiteY108" fmla="*/ 1818312 h 2237474"/>
              <a:gd name="connsiteX109" fmla="*/ 5505014 w 12192000"/>
              <a:gd name="connsiteY109" fmla="*/ 1819259 h 2237474"/>
              <a:gd name="connsiteX110" fmla="*/ 5453307 w 12192000"/>
              <a:gd name="connsiteY110" fmla="*/ 1815450 h 2237474"/>
              <a:gd name="connsiteX111" fmla="*/ 5364192 w 12192000"/>
              <a:gd name="connsiteY111" fmla="*/ 1826074 h 2237474"/>
              <a:gd name="connsiteX112" fmla="*/ 5350380 w 12192000"/>
              <a:gd name="connsiteY112" fmla="*/ 1830891 h 2237474"/>
              <a:gd name="connsiteX113" fmla="*/ 5259633 w 12192000"/>
              <a:gd name="connsiteY113" fmla="*/ 1837160 h 2237474"/>
              <a:gd name="connsiteX114" fmla="*/ 5197513 w 12192000"/>
              <a:gd name="connsiteY114" fmla="*/ 1844718 h 2237474"/>
              <a:gd name="connsiteX115" fmla="*/ 5184170 w 12192000"/>
              <a:gd name="connsiteY115" fmla="*/ 1849402 h 2237474"/>
              <a:gd name="connsiteX116" fmla="*/ 5168852 w 12192000"/>
              <a:gd name="connsiteY116" fmla="*/ 1844846 h 2237474"/>
              <a:gd name="connsiteX117" fmla="*/ 5164370 w 12192000"/>
              <a:gd name="connsiteY117" fmla="*/ 1840597 h 2237474"/>
              <a:gd name="connsiteX118" fmla="*/ 5114927 w 12192000"/>
              <a:gd name="connsiteY118" fmla="*/ 1847827 h 2237474"/>
              <a:gd name="connsiteX119" fmla="*/ 5108970 w 12192000"/>
              <a:gd name="connsiteY119" fmla="*/ 1847935 h 2237474"/>
              <a:gd name="connsiteX120" fmla="*/ 5067961 w 12192000"/>
              <a:gd name="connsiteY120" fmla="*/ 1845917 h 2237474"/>
              <a:gd name="connsiteX121" fmla="*/ 5007075 w 12192000"/>
              <a:gd name="connsiteY121" fmla="*/ 1838626 h 2237474"/>
              <a:gd name="connsiteX122" fmla="*/ 4944087 w 12192000"/>
              <a:gd name="connsiteY122" fmla="*/ 1823332 h 2237474"/>
              <a:gd name="connsiteX123" fmla="*/ 4907662 w 12192000"/>
              <a:gd name="connsiteY123" fmla="*/ 1816900 h 2237474"/>
              <a:gd name="connsiteX124" fmla="*/ 4882386 w 12192000"/>
              <a:gd name="connsiteY124" fmla="*/ 1809844 h 2237474"/>
              <a:gd name="connsiteX125" fmla="*/ 4811440 w 12192000"/>
              <a:gd name="connsiteY125" fmla="*/ 1804655 h 2237474"/>
              <a:gd name="connsiteX126" fmla="*/ 4691075 w 12192000"/>
              <a:gd name="connsiteY126" fmla="*/ 1801389 h 2237474"/>
              <a:gd name="connsiteX127" fmla="*/ 4611738 w 12192000"/>
              <a:gd name="connsiteY127" fmla="*/ 1776964 h 2237474"/>
              <a:gd name="connsiteX128" fmla="*/ 4560070 w 12192000"/>
              <a:gd name="connsiteY128" fmla="*/ 1785640 h 2237474"/>
              <a:gd name="connsiteX129" fmla="*/ 4536503 w 12192000"/>
              <a:gd name="connsiteY129" fmla="*/ 1785334 h 2237474"/>
              <a:gd name="connsiteX130" fmla="*/ 4513724 w 12192000"/>
              <a:gd name="connsiteY130" fmla="*/ 1791996 h 2237474"/>
              <a:gd name="connsiteX131" fmla="*/ 4459810 w 12192000"/>
              <a:gd name="connsiteY131" fmla="*/ 1797886 h 2237474"/>
              <a:gd name="connsiteX132" fmla="*/ 4379064 w 12192000"/>
              <a:gd name="connsiteY132" fmla="*/ 1817177 h 2237474"/>
              <a:gd name="connsiteX133" fmla="*/ 4319209 w 12192000"/>
              <a:gd name="connsiteY133" fmla="*/ 1834833 h 2237474"/>
              <a:gd name="connsiteX134" fmla="*/ 4290981 w 12192000"/>
              <a:gd name="connsiteY134" fmla="*/ 1839677 h 2237474"/>
              <a:gd name="connsiteX135" fmla="*/ 4285792 w 12192000"/>
              <a:gd name="connsiteY135" fmla="*/ 1836231 h 2237474"/>
              <a:gd name="connsiteX136" fmla="*/ 4238372 w 12192000"/>
              <a:gd name="connsiteY136" fmla="*/ 1851480 h 2237474"/>
              <a:gd name="connsiteX137" fmla="*/ 4232517 w 12192000"/>
              <a:gd name="connsiteY137" fmla="*/ 1852567 h 2237474"/>
              <a:gd name="connsiteX138" fmla="*/ 4191732 w 12192000"/>
              <a:gd name="connsiteY138" fmla="*/ 1857328 h 2237474"/>
              <a:gd name="connsiteX139" fmla="*/ 4065532 w 12192000"/>
              <a:gd name="connsiteY139" fmla="*/ 1855477 h 2237474"/>
              <a:gd name="connsiteX140" fmla="*/ 4028460 w 12192000"/>
              <a:gd name="connsiteY140" fmla="*/ 1855137 h 2237474"/>
              <a:gd name="connsiteX141" fmla="*/ 4002267 w 12192000"/>
              <a:gd name="connsiteY141" fmla="*/ 1852352 h 2237474"/>
              <a:gd name="connsiteX142" fmla="*/ 3931396 w 12192000"/>
              <a:gd name="connsiteY142" fmla="*/ 1858915 h 2237474"/>
              <a:gd name="connsiteX143" fmla="*/ 3812162 w 12192000"/>
              <a:gd name="connsiteY143" fmla="*/ 1875501 h 2237474"/>
              <a:gd name="connsiteX144" fmla="*/ 3729530 w 12192000"/>
              <a:gd name="connsiteY144" fmla="*/ 1864513 h 2237474"/>
              <a:gd name="connsiteX145" fmla="*/ 3680177 w 12192000"/>
              <a:gd name="connsiteY145" fmla="*/ 1881552 h 2237474"/>
              <a:gd name="connsiteX146" fmla="*/ 3567259 w 12192000"/>
              <a:gd name="connsiteY146" fmla="*/ 1893482 h 2237474"/>
              <a:gd name="connsiteX147" fmla="*/ 3405770 w 12192000"/>
              <a:gd name="connsiteY147" fmla="*/ 1904591 h 2237474"/>
              <a:gd name="connsiteX148" fmla="*/ 3280097 w 12192000"/>
              <a:gd name="connsiteY148" fmla="*/ 1919610 h 2237474"/>
              <a:gd name="connsiteX149" fmla="*/ 3123424 w 12192000"/>
              <a:gd name="connsiteY149" fmla="*/ 1952930 h 2237474"/>
              <a:gd name="connsiteX150" fmla="*/ 3009910 w 12192000"/>
              <a:gd name="connsiteY150" fmla="*/ 1957866 h 2237474"/>
              <a:gd name="connsiteX151" fmla="*/ 2995934 w 12192000"/>
              <a:gd name="connsiteY151" fmla="*/ 1967085 h 2237474"/>
              <a:gd name="connsiteX152" fmla="*/ 2980071 w 12192000"/>
              <a:gd name="connsiteY152" fmla="*/ 1972988 h 2237474"/>
              <a:gd name="connsiteX153" fmla="*/ 2978094 w 12192000"/>
              <a:gd name="connsiteY153" fmla="*/ 1972369 h 2237474"/>
              <a:gd name="connsiteX154" fmla="*/ 2942858 w 12192000"/>
              <a:gd name="connsiteY154" fmla="*/ 1981367 h 2237474"/>
              <a:gd name="connsiteX155" fmla="*/ 2875436 w 12192000"/>
              <a:gd name="connsiteY155" fmla="*/ 1996977 h 2237474"/>
              <a:gd name="connsiteX156" fmla="*/ 2874892 w 12192000"/>
              <a:gd name="connsiteY156" fmla="*/ 1996085 h 2237474"/>
              <a:gd name="connsiteX157" fmla="*/ 2864145 w 12192000"/>
              <a:gd name="connsiteY157" fmla="*/ 1994061 h 2237474"/>
              <a:gd name="connsiteX158" fmla="*/ 2843662 w 12192000"/>
              <a:gd name="connsiteY158" fmla="*/ 1992498 h 2237474"/>
              <a:gd name="connsiteX159" fmla="*/ 2796128 w 12192000"/>
              <a:gd name="connsiteY159" fmla="*/ 1976403 h 2237474"/>
              <a:gd name="connsiteX160" fmla="*/ 2756784 w 12192000"/>
              <a:gd name="connsiteY160" fmla="*/ 1985116 h 2237474"/>
              <a:gd name="connsiteX161" fmla="*/ 2748833 w 12192000"/>
              <a:gd name="connsiteY161" fmla="*/ 1986323 h 2237474"/>
              <a:gd name="connsiteX162" fmla="*/ 2748661 w 12192000"/>
              <a:gd name="connsiteY162" fmla="*/ 1986122 h 2237474"/>
              <a:gd name="connsiteX163" fmla="*/ 2740251 w 12192000"/>
              <a:gd name="connsiteY163" fmla="*/ 1986946 h 2237474"/>
              <a:gd name="connsiteX164" fmla="*/ 2718916 w 12192000"/>
              <a:gd name="connsiteY164" fmla="*/ 1990867 h 2237474"/>
              <a:gd name="connsiteX165" fmla="*/ 2713522 w 12192000"/>
              <a:gd name="connsiteY165" fmla="*/ 1990173 h 2237474"/>
              <a:gd name="connsiteX166" fmla="*/ 2680597 w 12192000"/>
              <a:gd name="connsiteY166" fmla="*/ 1984996 h 2237474"/>
              <a:gd name="connsiteX167" fmla="*/ 2578178 w 12192000"/>
              <a:gd name="connsiteY167" fmla="*/ 1990531 h 2237474"/>
              <a:gd name="connsiteX168" fmla="*/ 2476147 w 12192000"/>
              <a:gd name="connsiteY168" fmla="*/ 1998305 h 2237474"/>
              <a:gd name="connsiteX169" fmla="*/ 2373568 w 12192000"/>
              <a:gd name="connsiteY169" fmla="*/ 2003219 h 2237474"/>
              <a:gd name="connsiteX170" fmla="*/ 2321399 w 12192000"/>
              <a:gd name="connsiteY170" fmla="*/ 1989467 h 2237474"/>
              <a:gd name="connsiteX171" fmla="*/ 2315525 w 12192000"/>
              <a:gd name="connsiteY171" fmla="*/ 1989708 h 2237474"/>
              <a:gd name="connsiteX172" fmla="*/ 2300792 w 12192000"/>
              <a:gd name="connsiteY172" fmla="*/ 1994290 h 2237474"/>
              <a:gd name="connsiteX173" fmla="*/ 2295469 w 12192000"/>
              <a:gd name="connsiteY173" fmla="*/ 1996659 h 2237474"/>
              <a:gd name="connsiteX174" fmla="*/ 2287219 w 12192000"/>
              <a:gd name="connsiteY174" fmla="*/ 1998750 h 2237474"/>
              <a:gd name="connsiteX175" fmla="*/ 2286948 w 12192000"/>
              <a:gd name="connsiteY175" fmla="*/ 1998596 h 2237474"/>
              <a:gd name="connsiteX176" fmla="*/ 2243069 w 12192000"/>
              <a:gd name="connsiteY176" fmla="*/ 2015111 h 2237474"/>
              <a:gd name="connsiteX177" fmla="*/ 2186609 w 12192000"/>
              <a:gd name="connsiteY177" fmla="*/ 2008263 h 2237474"/>
              <a:gd name="connsiteX178" fmla="*/ 2164831 w 12192000"/>
              <a:gd name="connsiteY178" fmla="*/ 2010143 h 2237474"/>
              <a:gd name="connsiteX179" fmla="*/ 2152836 w 12192000"/>
              <a:gd name="connsiteY179" fmla="*/ 2010048 h 2237474"/>
              <a:gd name="connsiteX180" fmla="*/ 2117102 w 12192000"/>
              <a:gd name="connsiteY180" fmla="*/ 2023004 h 2237474"/>
              <a:gd name="connsiteX181" fmla="*/ 2111935 w 12192000"/>
              <a:gd name="connsiteY181" fmla="*/ 2023163 h 2237474"/>
              <a:gd name="connsiteX182" fmla="*/ 2089991 w 12192000"/>
              <a:gd name="connsiteY182" fmla="*/ 2034193 h 2237474"/>
              <a:gd name="connsiteX183" fmla="*/ 2058061 w 12192000"/>
              <a:gd name="connsiteY183" fmla="*/ 2047942 h 2237474"/>
              <a:gd name="connsiteX184" fmla="*/ 2055737 w 12192000"/>
              <a:gd name="connsiteY184" fmla="*/ 2047704 h 2237474"/>
              <a:gd name="connsiteX185" fmla="*/ 2042244 w 12192000"/>
              <a:gd name="connsiteY185" fmla="*/ 2055560 h 2237474"/>
              <a:gd name="connsiteX186" fmla="*/ 1976224 w 12192000"/>
              <a:gd name="connsiteY186" fmla="*/ 2074257 h 2237474"/>
              <a:gd name="connsiteX187" fmla="*/ 1877728 w 12192000"/>
              <a:gd name="connsiteY187" fmla="*/ 2101004 h 2237474"/>
              <a:gd name="connsiteX188" fmla="*/ 1759056 w 12192000"/>
              <a:gd name="connsiteY188" fmla="*/ 2125608 h 2237474"/>
              <a:gd name="connsiteX189" fmla="*/ 1637948 w 12192000"/>
              <a:gd name="connsiteY189" fmla="*/ 2172597 h 2237474"/>
              <a:gd name="connsiteX190" fmla="*/ 1434549 w 12192000"/>
              <a:gd name="connsiteY190" fmla="*/ 2234522 h 2237474"/>
              <a:gd name="connsiteX191" fmla="*/ 1398481 w 12192000"/>
              <a:gd name="connsiteY191" fmla="*/ 2237074 h 2237474"/>
              <a:gd name="connsiteX192" fmla="*/ 1398407 w 12192000"/>
              <a:gd name="connsiteY192" fmla="*/ 2237095 h 2237474"/>
              <a:gd name="connsiteX193" fmla="*/ 1370962 w 12192000"/>
              <a:gd name="connsiteY193" fmla="*/ 2237474 h 2237474"/>
              <a:gd name="connsiteX194" fmla="*/ 1356367 w 12192000"/>
              <a:gd name="connsiteY194" fmla="*/ 2235089 h 2237474"/>
              <a:gd name="connsiteX195" fmla="*/ 1324828 w 12192000"/>
              <a:gd name="connsiteY195" fmla="*/ 2231968 h 2237474"/>
              <a:gd name="connsiteX196" fmla="*/ 1297744 w 12192000"/>
              <a:gd name="connsiteY196" fmla="*/ 2235849 h 2237474"/>
              <a:gd name="connsiteX197" fmla="*/ 1286236 w 12192000"/>
              <a:gd name="connsiteY197" fmla="*/ 2233135 h 2237474"/>
              <a:gd name="connsiteX198" fmla="*/ 1283504 w 12192000"/>
              <a:gd name="connsiteY198" fmla="*/ 2233797 h 2237474"/>
              <a:gd name="connsiteX199" fmla="*/ 1279765 w 12192000"/>
              <a:gd name="connsiteY199" fmla="*/ 2229639 h 2237474"/>
              <a:gd name="connsiteX200" fmla="*/ 1195347 w 12192000"/>
              <a:gd name="connsiteY200" fmla="*/ 2212354 h 2237474"/>
              <a:gd name="connsiteX201" fmla="*/ 970251 w 12192000"/>
              <a:gd name="connsiteY201" fmla="*/ 2221029 h 2237474"/>
              <a:gd name="connsiteX202" fmla="*/ 812914 w 12192000"/>
              <a:gd name="connsiteY202" fmla="*/ 2202752 h 2237474"/>
              <a:gd name="connsiteX203" fmla="*/ 800195 w 12192000"/>
              <a:gd name="connsiteY203" fmla="*/ 2209407 h 2237474"/>
              <a:gd name="connsiteX204" fmla="*/ 784978 w 12192000"/>
              <a:gd name="connsiteY204" fmla="*/ 2212360 h 2237474"/>
              <a:gd name="connsiteX205" fmla="*/ 681987 w 12192000"/>
              <a:gd name="connsiteY205" fmla="*/ 2216757 h 2237474"/>
              <a:gd name="connsiteX206" fmla="*/ 669923 w 12192000"/>
              <a:gd name="connsiteY206" fmla="*/ 2211682 h 2237474"/>
              <a:gd name="connsiteX207" fmla="*/ 648680 w 12192000"/>
              <a:gd name="connsiteY207" fmla="*/ 2206229 h 2237474"/>
              <a:gd name="connsiteX208" fmla="*/ 597225 w 12192000"/>
              <a:gd name="connsiteY208" fmla="*/ 2180999 h 2237474"/>
              <a:gd name="connsiteX209" fmla="*/ 558449 w 12192000"/>
              <a:gd name="connsiteY209" fmla="*/ 2182346 h 2237474"/>
              <a:gd name="connsiteX210" fmla="*/ 550517 w 12192000"/>
              <a:gd name="connsiteY210" fmla="*/ 2182060 h 2237474"/>
              <a:gd name="connsiteX211" fmla="*/ 550309 w 12192000"/>
              <a:gd name="connsiteY211" fmla="*/ 2181825 h 2237474"/>
              <a:gd name="connsiteX212" fmla="*/ 541836 w 12192000"/>
              <a:gd name="connsiteY212" fmla="*/ 2181063 h 2237474"/>
              <a:gd name="connsiteX213" fmla="*/ 536057 w 12192000"/>
              <a:gd name="connsiteY213" fmla="*/ 2181537 h 2237474"/>
              <a:gd name="connsiteX214" fmla="*/ 520671 w 12192000"/>
              <a:gd name="connsiteY214" fmla="*/ 2180980 h 2237474"/>
              <a:gd name="connsiteX215" fmla="*/ 515024 w 12192000"/>
              <a:gd name="connsiteY215" fmla="*/ 2179258 h 2237474"/>
              <a:gd name="connsiteX216" fmla="*/ 512278 w 12192000"/>
              <a:gd name="connsiteY216" fmla="*/ 2176369 h 2237474"/>
              <a:gd name="connsiteX217" fmla="*/ 480419 w 12192000"/>
              <a:gd name="connsiteY217" fmla="*/ 2167807 h 2237474"/>
              <a:gd name="connsiteX218" fmla="*/ 413835 w 12192000"/>
              <a:gd name="connsiteY218" fmla="*/ 2156783 h 2237474"/>
              <a:gd name="connsiteX219" fmla="*/ 376513 w 12192000"/>
              <a:gd name="connsiteY219" fmla="*/ 2154014 h 2237474"/>
              <a:gd name="connsiteX220" fmla="*/ 273386 w 12192000"/>
              <a:gd name="connsiteY220" fmla="*/ 2142551 h 2237474"/>
              <a:gd name="connsiteX221" fmla="*/ 169207 w 12192000"/>
              <a:gd name="connsiteY221" fmla="*/ 2128100 h 2237474"/>
              <a:gd name="connsiteX222" fmla="*/ 93149 w 12192000"/>
              <a:gd name="connsiteY222" fmla="*/ 2105324 h 2237474"/>
              <a:gd name="connsiteX223" fmla="*/ 88109 w 12192000"/>
              <a:gd name="connsiteY223" fmla="*/ 2106704 h 2237474"/>
              <a:gd name="connsiteX224" fmla="*/ 80022 w 12192000"/>
              <a:gd name="connsiteY224" fmla="*/ 2107254 h 2237474"/>
              <a:gd name="connsiteX225" fmla="*/ 79717 w 12192000"/>
              <a:gd name="connsiteY225" fmla="*/ 2107046 h 2237474"/>
              <a:gd name="connsiteX226" fmla="*/ 72352 w 12192000"/>
              <a:gd name="connsiteY226" fmla="*/ 2107991 h 2237474"/>
              <a:gd name="connsiteX227" fmla="*/ 37645 w 12192000"/>
              <a:gd name="connsiteY227" fmla="*/ 2115401 h 2237474"/>
              <a:gd name="connsiteX228" fmla="*/ 4572 w 12192000"/>
              <a:gd name="connsiteY228" fmla="*/ 2111091 h 2237474"/>
              <a:gd name="connsiteX229" fmla="*/ 0 w 12192000"/>
              <a:gd name="connsiteY229" fmla="*/ 2110468 h 2237474"/>
              <a:gd name="connsiteX230" fmla="*/ 0 w 12192000"/>
              <a:gd name="connsiteY23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02328 w 12192000"/>
              <a:gd name="connsiteY67" fmla="*/ 1345865 h 2237474"/>
              <a:gd name="connsiteX68" fmla="*/ 7898322 w 12192000"/>
              <a:gd name="connsiteY68" fmla="*/ 1345689 h 2237474"/>
              <a:gd name="connsiteX69" fmla="*/ 7875879 w 12192000"/>
              <a:gd name="connsiteY69" fmla="*/ 1345646 h 2237474"/>
              <a:gd name="connsiteX70" fmla="*/ 7840612 w 12192000"/>
              <a:gd name="connsiteY70" fmla="*/ 1369373 h 2237474"/>
              <a:gd name="connsiteX71" fmla="*/ 7786819 w 12192000"/>
              <a:gd name="connsiteY71" fmla="*/ 1378970 h 2237474"/>
              <a:gd name="connsiteX72" fmla="*/ 7548172 w 12192000"/>
              <a:gd name="connsiteY72" fmla="*/ 1417460 h 2237474"/>
              <a:gd name="connsiteX73" fmla="*/ 7483437 w 12192000"/>
              <a:gd name="connsiteY73" fmla="*/ 1478152 h 2237474"/>
              <a:gd name="connsiteX74" fmla="*/ 7377870 w 12192000"/>
              <a:gd name="connsiteY74" fmla="*/ 1523319 h 2237474"/>
              <a:gd name="connsiteX75" fmla="*/ 7230737 w 12192000"/>
              <a:gd name="connsiteY75" fmla="*/ 1562633 h 2237474"/>
              <a:gd name="connsiteX76" fmla="*/ 7224458 w 12192000"/>
              <a:gd name="connsiteY76" fmla="*/ 1573008 h 2237474"/>
              <a:gd name="connsiteX77" fmla="*/ 7213486 w 12192000"/>
              <a:gd name="connsiteY77" fmla="*/ 1580987 h 2237474"/>
              <a:gd name="connsiteX78" fmla="*/ 7210972 w 12192000"/>
              <a:gd name="connsiteY78" fmla="*/ 1580856 h 2237474"/>
              <a:gd name="connsiteX79" fmla="*/ 7183121 w 12192000"/>
              <a:gd name="connsiteY79" fmla="*/ 1595162 h 2237474"/>
              <a:gd name="connsiteX80" fmla="*/ 7164601 w 12192000"/>
              <a:gd name="connsiteY80" fmla="*/ 1606490 h 2237474"/>
              <a:gd name="connsiteX81" fmla="*/ 7159286 w 12192000"/>
              <a:gd name="connsiteY81" fmla="*/ 1606850 h 2237474"/>
              <a:gd name="connsiteX82" fmla="*/ 7114651 w 12192000"/>
              <a:gd name="connsiteY82" fmla="*/ 1620959 h 2237474"/>
              <a:gd name="connsiteX83" fmla="*/ 7092727 w 12192000"/>
              <a:gd name="connsiteY83" fmla="*/ 1623628 h 2237474"/>
              <a:gd name="connsiteX84" fmla="*/ 7031309 w 12192000"/>
              <a:gd name="connsiteY84" fmla="*/ 1619451 h 2237474"/>
              <a:gd name="connsiteX85" fmla="*/ 6999084 w 12192000"/>
              <a:gd name="connsiteY85" fmla="*/ 1634317 h 2237474"/>
              <a:gd name="connsiteX86" fmla="*/ 6992107 w 12192000"/>
              <a:gd name="connsiteY86" fmla="*/ 1636860 h 2237474"/>
              <a:gd name="connsiteX87" fmla="*/ 6991765 w 12192000"/>
              <a:gd name="connsiteY87" fmla="*/ 1636725 h 2237474"/>
              <a:gd name="connsiteX88" fmla="*/ 6983996 w 12192000"/>
              <a:gd name="connsiteY88" fmla="*/ 1639040 h 2237474"/>
              <a:gd name="connsiteX89" fmla="*/ 6979383 w 12192000"/>
              <a:gd name="connsiteY89" fmla="*/ 1641496 h 2237474"/>
              <a:gd name="connsiteX90" fmla="*/ 6900177 w 12192000"/>
              <a:gd name="connsiteY90" fmla="*/ 1636016 h 2237474"/>
              <a:gd name="connsiteX91" fmla="*/ 6795372 w 12192000"/>
              <a:gd name="connsiteY91" fmla="*/ 1644845 h 2237474"/>
              <a:gd name="connsiteX92" fmla="*/ 6692251 w 12192000"/>
              <a:gd name="connsiteY92" fmla="*/ 1656357 h 2237474"/>
              <a:gd name="connsiteX93" fmla="*/ 6655235 w 12192000"/>
              <a:gd name="connsiteY93" fmla="*/ 1661869 h 2237474"/>
              <a:gd name="connsiteX94" fmla="*/ 6587857 w 12192000"/>
              <a:gd name="connsiteY94" fmla="*/ 1665769 h 2237474"/>
              <a:gd name="connsiteX95" fmla="*/ 6554894 w 12192000"/>
              <a:gd name="connsiteY95" fmla="*/ 1664428 h 2237474"/>
              <a:gd name="connsiteX96" fmla="*/ 6516595 w 12192000"/>
              <a:gd name="connsiteY96" fmla="*/ 1667475 h 2237474"/>
              <a:gd name="connsiteX97" fmla="*/ 6508541 w 12192000"/>
              <a:gd name="connsiteY97" fmla="*/ 1668757 h 2237474"/>
              <a:gd name="connsiteX98" fmla="*/ 6471012 w 12192000"/>
              <a:gd name="connsiteY98" fmla="*/ 1678604 h 2237474"/>
              <a:gd name="connsiteX99" fmla="*/ 6415265 w 12192000"/>
              <a:gd name="connsiteY99" fmla="*/ 1665317 h 2237474"/>
              <a:gd name="connsiteX100" fmla="*/ 6364035 w 12192000"/>
              <a:gd name="connsiteY100" fmla="*/ 1667683 h 2237474"/>
              <a:gd name="connsiteX101" fmla="*/ 6280959 w 12192000"/>
              <a:gd name="connsiteY101" fmla="*/ 1689329 h 2237474"/>
              <a:gd name="connsiteX102" fmla="*/ 6243319 w 12192000"/>
              <a:gd name="connsiteY102" fmla="*/ 1695560 h 2237474"/>
              <a:gd name="connsiteX103" fmla="*/ 6098321 w 12192000"/>
              <a:gd name="connsiteY103" fmla="*/ 1721646 h 2237474"/>
              <a:gd name="connsiteX104" fmla="*/ 5880652 w 12192000"/>
              <a:gd name="connsiteY104" fmla="*/ 1779643 h 2237474"/>
              <a:gd name="connsiteX105" fmla="*/ 5785959 w 12192000"/>
              <a:gd name="connsiteY105" fmla="*/ 1775307 h 2237474"/>
              <a:gd name="connsiteX106" fmla="*/ 5643534 w 12192000"/>
              <a:gd name="connsiteY106" fmla="*/ 1802919 h 2237474"/>
              <a:gd name="connsiteX107" fmla="*/ 5518799 w 12192000"/>
              <a:gd name="connsiteY107" fmla="*/ 1818312 h 2237474"/>
              <a:gd name="connsiteX108" fmla="*/ 5505014 w 12192000"/>
              <a:gd name="connsiteY108" fmla="*/ 1819259 h 2237474"/>
              <a:gd name="connsiteX109" fmla="*/ 5453307 w 12192000"/>
              <a:gd name="connsiteY109" fmla="*/ 1815450 h 2237474"/>
              <a:gd name="connsiteX110" fmla="*/ 5364192 w 12192000"/>
              <a:gd name="connsiteY110" fmla="*/ 1826074 h 2237474"/>
              <a:gd name="connsiteX111" fmla="*/ 5350380 w 12192000"/>
              <a:gd name="connsiteY111" fmla="*/ 1830891 h 2237474"/>
              <a:gd name="connsiteX112" fmla="*/ 5259633 w 12192000"/>
              <a:gd name="connsiteY112" fmla="*/ 1837160 h 2237474"/>
              <a:gd name="connsiteX113" fmla="*/ 5197513 w 12192000"/>
              <a:gd name="connsiteY113" fmla="*/ 1844718 h 2237474"/>
              <a:gd name="connsiteX114" fmla="*/ 5184170 w 12192000"/>
              <a:gd name="connsiteY114" fmla="*/ 1849402 h 2237474"/>
              <a:gd name="connsiteX115" fmla="*/ 5168852 w 12192000"/>
              <a:gd name="connsiteY115" fmla="*/ 1844846 h 2237474"/>
              <a:gd name="connsiteX116" fmla="*/ 5164370 w 12192000"/>
              <a:gd name="connsiteY116" fmla="*/ 1840597 h 2237474"/>
              <a:gd name="connsiteX117" fmla="*/ 5114927 w 12192000"/>
              <a:gd name="connsiteY117" fmla="*/ 1847827 h 2237474"/>
              <a:gd name="connsiteX118" fmla="*/ 5108970 w 12192000"/>
              <a:gd name="connsiteY118" fmla="*/ 1847935 h 2237474"/>
              <a:gd name="connsiteX119" fmla="*/ 5067961 w 12192000"/>
              <a:gd name="connsiteY119" fmla="*/ 1845917 h 2237474"/>
              <a:gd name="connsiteX120" fmla="*/ 5007075 w 12192000"/>
              <a:gd name="connsiteY120" fmla="*/ 1838626 h 2237474"/>
              <a:gd name="connsiteX121" fmla="*/ 4944087 w 12192000"/>
              <a:gd name="connsiteY121" fmla="*/ 1823332 h 2237474"/>
              <a:gd name="connsiteX122" fmla="*/ 4907662 w 12192000"/>
              <a:gd name="connsiteY122" fmla="*/ 1816900 h 2237474"/>
              <a:gd name="connsiteX123" fmla="*/ 4882386 w 12192000"/>
              <a:gd name="connsiteY123" fmla="*/ 1809844 h 2237474"/>
              <a:gd name="connsiteX124" fmla="*/ 4811440 w 12192000"/>
              <a:gd name="connsiteY124" fmla="*/ 1804655 h 2237474"/>
              <a:gd name="connsiteX125" fmla="*/ 4691075 w 12192000"/>
              <a:gd name="connsiteY125" fmla="*/ 1801389 h 2237474"/>
              <a:gd name="connsiteX126" fmla="*/ 4611738 w 12192000"/>
              <a:gd name="connsiteY126" fmla="*/ 1776964 h 2237474"/>
              <a:gd name="connsiteX127" fmla="*/ 4560070 w 12192000"/>
              <a:gd name="connsiteY127" fmla="*/ 1785640 h 2237474"/>
              <a:gd name="connsiteX128" fmla="*/ 4536503 w 12192000"/>
              <a:gd name="connsiteY128" fmla="*/ 1785334 h 2237474"/>
              <a:gd name="connsiteX129" fmla="*/ 4513724 w 12192000"/>
              <a:gd name="connsiteY129" fmla="*/ 1791996 h 2237474"/>
              <a:gd name="connsiteX130" fmla="*/ 4459810 w 12192000"/>
              <a:gd name="connsiteY130" fmla="*/ 1797886 h 2237474"/>
              <a:gd name="connsiteX131" fmla="*/ 4379064 w 12192000"/>
              <a:gd name="connsiteY131" fmla="*/ 1817177 h 2237474"/>
              <a:gd name="connsiteX132" fmla="*/ 4319209 w 12192000"/>
              <a:gd name="connsiteY132" fmla="*/ 1834833 h 2237474"/>
              <a:gd name="connsiteX133" fmla="*/ 4290981 w 12192000"/>
              <a:gd name="connsiteY133" fmla="*/ 1839677 h 2237474"/>
              <a:gd name="connsiteX134" fmla="*/ 4285792 w 12192000"/>
              <a:gd name="connsiteY134" fmla="*/ 1836231 h 2237474"/>
              <a:gd name="connsiteX135" fmla="*/ 4238372 w 12192000"/>
              <a:gd name="connsiteY135" fmla="*/ 1851480 h 2237474"/>
              <a:gd name="connsiteX136" fmla="*/ 4232517 w 12192000"/>
              <a:gd name="connsiteY136" fmla="*/ 1852567 h 2237474"/>
              <a:gd name="connsiteX137" fmla="*/ 4191732 w 12192000"/>
              <a:gd name="connsiteY137" fmla="*/ 1857328 h 2237474"/>
              <a:gd name="connsiteX138" fmla="*/ 4065532 w 12192000"/>
              <a:gd name="connsiteY138" fmla="*/ 1855477 h 2237474"/>
              <a:gd name="connsiteX139" fmla="*/ 4028460 w 12192000"/>
              <a:gd name="connsiteY139" fmla="*/ 1855137 h 2237474"/>
              <a:gd name="connsiteX140" fmla="*/ 4002267 w 12192000"/>
              <a:gd name="connsiteY140" fmla="*/ 1852352 h 2237474"/>
              <a:gd name="connsiteX141" fmla="*/ 3931396 w 12192000"/>
              <a:gd name="connsiteY141" fmla="*/ 1858915 h 2237474"/>
              <a:gd name="connsiteX142" fmla="*/ 3812162 w 12192000"/>
              <a:gd name="connsiteY142" fmla="*/ 1875501 h 2237474"/>
              <a:gd name="connsiteX143" fmla="*/ 3729530 w 12192000"/>
              <a:gd name="connsiteY143" fmla="*/ 1864513 h 2237474"/>
              <a:gd name="connsiteX144" fmla="*/ 3680177 w 12192000"/>
              <a:gd name="connsiteY144" fmla="*/ 1881552 h 2237474"/>
              <a:gd name="connsiteX145" fmla="*/ 3567259 w 12192000"/>
              <a:gd name="connsiteY145" fmla="*/ 1893482 h 2237474"/>
              <a:gd name="connsiteX146" fmla="*/ 3405770 w 12192000"/>
              <a:gd name="connsiteY146" fmla="*/ 1904591 h 2237474"/>
              <a:gd name="connsiteX147" fmla="*/ 3280097 w 12192000"/>
              <a:gd name="connsiteY147" fmla="*/ 1919610 h 2237474"/>
              <a:gd name="connsiteX148" fmla="*/ 3123424 w 12192000"/>
              <a:gd name="connsiteY148" fmla="*/ 1952930 h 2237474"/>
              <a:gd name="connsiteX149" fmla="*/ 3009910 w 12192000"/>
              <a:gd name="connsiteY149" fmla="*/ 1957866 h 2237474"/>
              <a:gd name="connsiteX150" fmla="*/ 2995934 w 12192000"/>
              <a:gd name="connsiteY150" fmla="*/ 1967085 h 2237474"/>
              <a:gd name="connsiteX151" fmla="*/ 2980071 w 12192000"/>
              <a:gd name="connsiteY151" fmla="*/ 1972988 h 2237474"/>
              <a:gd name="connsiteX152" fmla="*/ 2978094 w 12192000"/>
              <a:gd name="connsiteY152" fmla="*/ 1972369 h 2237474"/>
              <a:gd name="connsiteX153" fmla="*/ 2942858 w 12192000"/>
              <a:gd name="connsiteY153" fmla="*/ 1981367 h 2237474"/>
              <a:gd name="connsiteX154" fmla="*/ 2875436 w 12192000"/>
              <a:gd name="connsiteY154" fmla="*/ 1996977 h 2237474"/>
              <a:gd name="connsiteX155" fmla="*/ 2874892 w 12192000"/>
              <a:gd name="connsiteY155" fmla="*/ 1996085 h 2237474"/>
              <a:gd name="connsiteX156" fmla="*/ 2864145 w 12192000"/>
              <a:gd name="connsiteY156" fmla="*/ 1994061 h 2237474"/>
              <a:gd name="connsiteX157" fmla="*/ 2843662 w 12192000"/>
              <a:gd name="connsiteY157" fmla="*/ 1992498 h 2237474"/>
              <a:gd name="connsiteX158" fmla="*/ 2796128 w 12192000"/>
              <a:gd name="connsiteY158" fmla="*/ 1976403 h 2237474"/>
              <a:gd name="connsiteX159" fmla="*/ 2756784 w 12192000"/>
              <a:gd name="connsiteY159" fmla="*/ 1985116 h 2237474"/>
              <a:gd name="connsiteX160" fmla="*/ 2748833 w 12192000"/>
              <a:gd name="connsiteY160" fmla="*/ 1986323 h 2237474"/>
              <a:gd name="connsiteX161" fmla="*/ 2748661 w 12192000"/>
              <a:gd name="connsiteY161" fmla="*/ 1986122 h 2237474"/>
              <a:gd name="connsiteX162" fmla="*/ 2740251 w 12192000"/>
              <a:gd name="connsiteY162" fmla="*/ 1986946 h 2237474"/>
              <a:gd name="connsiteX163" fmla="*/ 2718916 w 12192000"/>
              <a:gd name="connsiteY163" fmla="*/ 1990867 h 2237474"/>
              <a:gd name="connsiteX164" fmla="*/ 2713522 w 12192000"/>
              <a:gd name="connsiteY164" fmla="*/ 1990173 h 2237474"/>
              <a:gd name="connsiteX165" fmla="*/ 2680597 w 12192000"/>
              <a:gd name="connsiteY165" fmla="*/ 1984996 h 2237474"/>
              <a:gd name="connsiteX166" fmla="*/ 2578178 w 12192000"/>
              <a:gd name="connsiteY166" fmla="*/ 1990531 h 2237474"/>
              <a:gd name="connsiteX167" fmla="*/ 2476147 w 12192000"/>
              <a:gd name="connsiteY167" fmla="*/ 1998305 h 2237474"/>
              <a:gd name="connsiteX168" fmla="*/ 2373568 w 12192000"/>
              <a:gd name="connsiteY168" fmla="*/ 2003219 h 2237474"/>
              <a:gd name="connsiteX169" fmla="*/ 2321399 w 12192000"/>
              <a:gd name="connsiteY169" fmla="*/ 1989467 h 2237474"/>
              <a:gd name="connsiteX170" fmla="*/ 2315525 w 12192000"/>
              <a:gd name="connsiteY170" fmla="*/ 1989708 h 2237474"/>
              <a:gd name="connsiteX171" fmla="*/ 2300792 w 12192000"/>
              <a:gd name="connsiteY171" fmla="*/ 1994290 h 2237474"/>
              <a:gd name="connsiteX172" fmla="*/ 2295469 w 12192000"/>
              <a:gd name="connsiteY172" fmla="*/ 1996659 h 2237474"/>
              <a:gd name="connsiteX173" fmla="*/ 2287219 w 12192000"/>
              <a:gd name="connsiteY173" fmla="*/ 1998750 h 2237474"/>
              <a:gd name="connsiteX174" fmla="*/ 2286948 w 12192000"/>
              <a:gd name="connsiteY174" fmla="*/ 1998596 h 2237474"/>
              <a:gd name="connsiteX175" fmla="*/ 2243069 w 12192000"/>
              <a:gd name="connsiteY175" fmla="*/ 2015111 h 2237474"/>
              <a:gd name="connsiteX176" fmla="*/ 2186609 w 12192000"/>
              <a:gd name="connsiteY176" fmla="*/ 2008263 h 2237474"/>
              <a:gd name="connsiteX177" fmla="*/ 2164831 w 12192000"/>
              <a:gd name="connsiteY177" fmla="*/ 2010143 h 2237474"/>
              <a:gd name="connsiteX178" fmla="*/ 2152836 w 12192000"/>
              <a:gd name="connsiteY178" fmla="*/ 2010048 h 2237474"/>
              <a:gd name="connsiteX179" fmla="*/ 2117102 w 12192000"/>
              <a:gd name="connsiteY179" fmla="*/ 2023004 h 2237474"/>
              <a:gd name="connsiteX180" fmla="*/ 2111935 w 12192000"/>
              <a:gd name="connsiteY180" fmla="*/ 2023163 h 2237474"/>
              <a:gd name="connsiteX181" fmla="*/ 2089991 w 12192000"/>
              <a:gd name="connsiteY181" fmla="*/ 2034193 h 2237474"/>
              <a:gd name="connsiteX182" fmla="*/ 2058061 w 12192000"/>
              <a:gd name="connsiteY182" fmla="*/ 2047942 h 2237474"/>
              <a:gd name="connsiteX183" fmla="*/ 2055737 w 12192000"/>
              <a:gd name="connsiteY183" fmla="*/ 2047704 h 2237474"/>
              <a:gd name="connsiteX184" fmla="*/ 2042244 w 12192000"/>
              <a:gd name="connsiteY184" fmla="*/ 2055560 h 2237474"/>
              <a:gd name="connsiteX185" fmla="*/ 1976224 w 12192000"/>
              <a:gd name="connsiteY185" fmla="*/ 2074257 h 2237474"/>
              <a:gd name="connsiteX186" fmla="*/ 1877728 w 12192000"/>
              <a:gd name="connsiteY186" fmla="*/ 2101004 h 2237474"/>
              <a:gd name="connsiteX187" fmla="*/ 1759056 w 12192000"/>
              <a:gd name="connsiteY187" fmla="*/ 2125608 h 2237474"/>
              <a:gd name="connsiteX188" fmla="*/ 1637948 w 12192000"/>
              <a:gd name="connsiteY188" fmla="*/ 2172597 h 2237474"/>
              <a:gd name="connsiteX189" fmla="*/ 1434549 w 12192000"/>
              <a:gd name="connsiteY189" fmla="*/ 2234522 h 2237474"/>
              <a:gd name="connsiteX190" fmla="*/ 1398481 w 12192000"/>
              <a:gd name="connsiteY190" fmla="*/ 2237074 h 2237474"/>
              <a:gd name="connsiteX191" fmla="*/ 1398407 w 12192000"/>
              <a:gd name="connsiteY191" fmla="*/ 2237095 h 2237474"/>
              <a:gd name="connsiteX192" fmla="*/ 1370962 w 12192000"/>
              <a:gd name="connsiteY192" fmla="*/ 2237474 h 2237474"/>
              <a:gd name="connsiteX193" fmla="*/ 1356367 w 12192000"/>
              <a:gd name="connsiteY193" fmla="*/ 2235089 h 2237474"/>
              <a:gd name="connsiteX194" fmla="*/ 1324828 w 12192000"/>
              <a:gd name="connsiteY194" fmla="*/ 2231968 h 2237474"/>
              <a:gd name="connsiteX195" fmla="*/ 1297744 w 12192000"/>
              <a:gd name="connsiteY195" fmla="*/ 2235849 h 2237474"/>
              <a:gd name="connsiteX196" fmla="*/ 1286236 w 12192000"/>
              <a:gd name="connsiteY196" fmla="*/ 2233135 h 2237474"/>
              <a:gd name="connsiteX197" fmla="*/ 1283504 w 12192000"/>
              <a:gd name="connsiteY197" fmla="*/ 2233797 h 2237474"/>
              <a:gd name="connsiteX198" fmla="*/ 1279765 w 12192000"/>
              <a:gd name="connsiteY198" fmla="*/ 2229639 h 2237474"/>
              <a:gd name="connsiteX199" fmla="*/ 1195347 w 12192000"/>
              <a:gd name="connsiteY199" fmla="*/ 2212354 h 2237474"/>
              <a:gd name="connsiteX200" fmla="*/ 970251 w 12192000"/>
              <a:gd name="connsiteY200" fmla="*/ 2221029 h 2237474"/>
              <a:gd name="connsiteX201" fmla="*/ 812914 w 12192000"/>
              <a:gd name="connsiteY201" fmla="*/ 2202752 h 2237474"/>
              <a:gd name="connsiteX202" fmla="*/ 800195 w 12192000"/>
              <a:gd name="connsiteY202" fmla="*/ 2209407 h 2237474"/>
              <a:gd name="connsiteX203" fmla="*/ 784978 w 12192000"/>
              <a:gd name="connsiteY203" fmla="*/ 2212360 h 2237474"/>
              <a:gd name="connsiteX204" fmla="*/ 681987 w 12192000"/>
              <a:gd name="connsiteY204" fmla="*/ 2216757 h 2237474"/>
              <a:gd name="connsiteX205" fmla="*/ 669923 w 12192000"/>
              <a:gd name="connsiteY205" fmla="*/ 2211682 h 2237474"/>
              <a:gd name="connsiteX206" fmla="*/ 648680 w 12192000"/>
              <a:gd name="connsiteY206" fmla="*/ 2206229 h 2237474"/>
              <a:gd name="connsiteX207" fmla="*/ 597225 w 12192000"/>
              <a:gd name="connsiteY207" fmla="*/ 2180999 h 2237474"/>
              <a:gd name="connsiteX208" fmla="*/ 558449 w 12192000"/>
              <a:gd name="connsiteY208" fmla="*/ 2182346 h 2237474"/>
              <a:gd name="connsiteX209" fmla="*/ 550517 w 12192000"/>
              <a:gd name="connsiteY209" fmla="*/ 2182060 h 2237474"/>
              <a:gd name="connsiteX210" fmla="*/ 550309 w 12192000"/>
              <a:gd name="connsiteY210" fmla="*/ 2181825 h 2237474"/>
              <a:gd name="connsiteX211" fmla="*/ 541836 w 12192000"/>
              <a:gd name="connsiteY211" fmla="*/ 2181063 h 2237474"/>
              <a:gd name="connsiteX212" fmla="*/ 536057 w 12192000"/>
              <a:gd name="connsiteY212" fmla="*/ 2181537 h 2237474"/>
              <a:gd name="connsiteX213" fmla="*/ 520671 w 12192000"/>
              <a:gd name="connsiteY213" fmla="*/ 2180980 h 2237474"/>
              <a:gd name="connsiteX214" fmla="*/ 515024 w 12192000"/>
              <a:gd name="connsiteY214" fmla="*/ 2179258 h 2237474"/>
              <a:gd name="connsiteX215" fmla="*/ 512278 w 12192000"/>
              <a:gd name="connsiteY215" fmla="*/ 2176369 h 2237474"/>
              <a:gd name="connsiteX216" fmla="*/ 480419 w 12192000"/>
              <a:gd name="connsiteY216" fmla="*/ 2167807 h 2237474"/>
              <a:gd name="connsiteX217" fmla="*/ 413835 w 12192000"/>
              <a:gd name="connsiteY217" fmla="*/ 2156783 h 2237474"/>
              <a:gd name="connsiteX218" fmla="*/ 376513 w 12192000"/>
              <a:gd name="connsiteY218" fmla="*/ 2154014 h 2237474"/>
              <a:gd name="connsiteX219" fmla="*/ 273386 w 12192000"/>
              <a:gd name="connsiteY219" fmla="*/ 2142551 h 2237474"/>
              <a:gd name="connsiteX220" fmla="*/ 169207 w 12192000"/>
              <a:gd name="connsiteY220" fmla="*/ 2128100 h 2237474"/>
              <a:gd name="connsiteX221" fmla="*/ 93149 w 12192000"/>
              <a:gd name="connsiteY221" fmla="*/ 2105324 h 2237474"/>
              <a:gd name="connsiteX222" fmla="*/ 88109 w 12192000"/>
              <a:gd name="connsiteY222" fmla="*/ 2106704 h 2237474"/>
              <a:gd name="connsiteX223" fmla="*/ 80022 w 12192000"/>
              <a:gd name="connsiteY223" fmla="*/ 2107254 h 2237474"/>
              <a:gd name="connsiteX224" fmla="*/ 79717 w 12192000"/>
              <a:gd name="connsiteY224" fmla="*/ 2107046 h 2237474"/>
              <a:gd name="connsiteX225" fmla="*/ 72352 w 12192000"/>
              <a:gd name="connsiteY225" fmla="*/ 2107991 h 2237474"/>
              <a:gd name="connsiteX226" fmla="*/ 37645 w 12192000"/>
              <a:gd name="connsiteY226" fmla="*/ 2115401 h 2237474"/>
              <a:gd name="connsiteX227" fmla="*/ 4572 w 12192000"/>
              <a:gd name="connsiteY227" fmla="*/ 2111091 h 2237474"/>
              <a:gd name="connsiteX228" fmla="*/ 0 w 12192000"/>
              <a:gd name="connsiteY228" fmla="*/ 2110468 h 2237474"/>
              <a:gd name="connsiteX229" fmla="*/ 0 w 12192000"/>
              <a:gd name="connsiteY22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59286 w 12192000"/>
              <a:gd name="connsiteY80" fmla="*/ 1606850 h 2237474"/>
              <a:gd name="connsiteX81" fmla="*/ 7114651 w 12192000"/>
              <a:gd name="connsiteY81" fmla="*/ 1620959 h 2237474"/>
              <a:gd name="connsiteX82" fmla="*/ 7092727 w 12192000"/>
              <a:gd name="connsiteY82" fmla="*/ 1623628 h 2237474"/>
              <a:gd name="connsiteX83" fmla="*/ 7031309 w 12192000"/>
              <a:gd name="connsiteY83" fmla="*/ 1619451 h 2237474"/>
              <a:gd name="connsiteX84" fmla="*/ 6999084 w 12192000"/>
              <a:gd name="connsiteY84" fmla="*/ 1634317 h 2237474"/>
              <a:gd name="connsiteX85" fmla="*/ 6992107 w 12192000"/>
              <a:gd name="connsiteY85" fmla="*/ 1636860 h 2237474"/>
              <a:gd name="connsiteX86" fmla="*/ 6991765 w 12192000"/>
              <a:gd name="connsiteY86" fmla="*/ 1636725 h 2237474"/>
              <a:gd name="connsiteX87" fmla="*/ 6983996 w 12192000"/>
              <a:gd name="connsiteY87" fmla="*/ 1639040 h 2237474"/>
              <a:gd name="connsiteX88" fmla="*/ 6979383 w 12192000"/>
              <a:gd name="connsiteY88" fmla="*/ 1641496 h 2237474"/>
              <a:gd name="connsiteX89" fmla="*/ 6900177 w 12192000"/>
              <a:gd name="connsiteY89" fmla="*/ 1636016 h 2237474"/>
              <a:gd name="connsiteX90" fmla="*/ 6795372 w 12192000"/>
              <a:gd name="connsiteY90" fmla="*/ 1644845 h 2237474"/>
              <a:gd name="connsiteX91" fmla="*/ 6692251 w 12192000"/>
              <a:gd name="connsiteY91" fmla="*/ 1656357 h 2237474"/>
              <a:gd name="connsiteX92" fmla="*/ 6655235 w 12192000"/>
              <a:gd name="connsiteY92" fmla="*/ 1661869 h 2237474"/>
              <a:gd name="connsiteX93" fmla="*/ 6587857 w 12192000"/>
              <a:gd name="connsiteY93" fmla="*/ 1665769 h 2237474"/>
              <a:gd name="connsiteX94" fmla="*/ 6554894 w 12192000"/>
              <a:gd name="connsiteY94" fmla="*/ 1664428 h 2237474"/>
              <a:gd name="connsiteX95" fmla="*/ 6516595 w 12192000"/>
              <a:gd name="connsiteY95" fmla="*/ 1667475 h 2237474"/>
              <a:gd name="connsiteX96" fmla="*/ 6508541 w 12192000"/>
              <a:gd name="connsiteY96" fmla="*/ 1668757 h 2237474"/>
              <a:gd name="connsiteX97" fmla="*/ 6471012 w 12192000"/>
              <a:gd name="connsiteY97" fmla="*/ 1678604 h 2237474"/>
              <a:gd name="connsiteX98" fmla="*/ 6415265 w 12192000"/>
              <a:gd name="connsiteY98" fmla="*/ 1665317 h 2237474"/>
              <a:gd name="connsiteX99" fmla="*/ 6364035 w 12192000"/>
              <a:gd name="connsiteY99" fmla="*/ 1667683 h 2237474"/>
              <a:gd name="connsiteX100" fmla="*/ 6280959 w 12192000"/>
              <a:gd name="connsiteY100" fmla="*/ 1689329 h 2237474"/>
              <a:gd name="connsiteX101" fmla="*/ 6243319 w 12192000"/>
              <a:gd name="connsiteY101" fmla="*/ 1695560 h 2237474"/>
              <a:gd name="connsiteX102" fmla="*/ 6098321 w 12192000"/>
              <a:gd name="connsiteY102" fmla="*/ 1721646 h 2237474"/>
              <a:gd name="connsiteX103" fmla="*/ 5880652 w 12192000"/>
              <a:gd name="connsiteY103" fmla="*/ 1779643 h 2237474"/>
              <a:gd name="connsiteX104" fmla="*/ 5785959 w 12192000"/>
              <a:gd name="connsiteY104" fmla="*/ 1775307 h 2237474"/>
              <a:gd name="connsiteX105" fmla="*/ 5643534 w 12192000"/>
              <a:gd name="connsiteY105" fmla="*/ 1802919 h 2237474"/>
              <a:gd name="connsiteX106" fmla="*/ 5518799 w 12192000"/>
              <a:gd name="connsiteY106" fmla="*/ 1818312 h 2237474"/>
              <a:gd name="connsiteX107" fmla="*/ 5505014 w 12192000"/>
              <a:gd name="connsiteY107" fmla="*/ 1819259 h 2237474"/>
              <a:gd name="connsiteX108" fmla="*/ 5453307 w 12192000"/>
              <a:gd name="connsiteY108" fmla="*/ 1815450 h 2237474"/>
              <a:gd name="connsiteX109" fmla="*/ 5364192 w 12192000"/>
              <a:gd name="connsiteY109" fmla="*/ 1826074 h 2237474"/>
              <a:gd name="connsiteX110" fmla="*/ 5350380 w 12192000"/>
              <a:gd name="connsiteY110" fmla="*/ 1830891 h 2237474"/>
              <a:gd name="connsiteX111" fmla="*/ 5259633 w 12192000"/>
              <a:gd name="connsiteY111" fmla="*/ 1837160 h 2237474"/>
              <a:gd name="connsiteX112" fmla="*/ 5197513 w 12192000"/>
              <a:gd name="connsiteY112" fmla="*/ 1844718 h 2237474"/>
              <a:gd name="connsiteX113" fmla="*/ 5184170 w 12192000"/>
              <a:gd name="connsiteY113" fmla="*/ 1849402 h 2237474"/>
              <a:gd name="connsiteX114" fmla="*/ 5168852 w 12192000"/>
              <a:gd name="connsiteY114" fmla="*/ 1844846 h 2237474"/>
              <a:gd name="connsiteX115" fmla="*/ 5164370 w 12192000"/>
              <a:gd name="connsiteY115" fmla="*/ 1840597 h 2237474"/>
              <a:gd name="connsiteX116" fmla="*/ 5114927 w 12192000"/>
              <a:gd name="connsiteY116" fmla="*/ 1847827 h 2237474"/>
              <a:gd name="connsiteX117" fmla="*/ 5108970 w 12192000"/>
              <a:gd name="connsiteY117" fmla="*/ 1847935 h 2237474"/>
              <a:gd name="connsiteX118" fmla="*/ 5067961 w 12192000"/>
              <a:gd name="connsiteY118" fmla="*/ 1845917 h 2237474"/>
              <a:gd name="connsiteX119" fmla="*/ 5007075 w 12192000"/>
              <a:gd name="connsiteY119" fmla="*/ 1838626 h 2237474"/>
              <a:gd name="connsiteX120" fmla="*/ 4944087 w 12192000"/>
              <a:gd name="connsiteY120" fmla="*/ 1823332 h 2237474"/>
              <a:gd name="connsiteX121" fmla="*/ 4907662 w 12192000"/>
              <a:gd name="connsiteY121" fmla="*/ 1816900 h 2237474"/>
              <a:gd name="connsiteX122" fmla="*/ 4882386 w 12192000"/>
              <a:gd name="connsiteY122" fmla="*/ 1809844 h 2237474"/>
              <a:gd name="connsiteX123" fmla="*/ 4811440 w 12192000"/>
              <a:gd name="connsiteY123" fmla="*/ 1804655 h 2237474"/>
              <a:gd name="connsiteX124" fmla="*/ 4691075 w 12192000"/>
              <a:gd name="connsiteY124" fmla="*/ 1801389 h 2237474"/>
              <a:gd name="connsiteX125" fmla="*/ 4611738 w 12192000"/>
              <a:gd name="connsiteY125" fmla="*/ 1776964 h 2237474"/>
              <a:gd name="connsiteX126" fmla="*/ 4560070 w 12192000"/>
              <a:gd name="connsiteY126" fmla="*/ 1785640 h 2237474"/>
              <a:gd name="connsiteX127" fmla="*/ 4536503 w 12192000"/>
              <a:gd name="connsiteY127" fmla="*/ 1785334 h 2237474"/>
              <a:gd name="connsiteX128" fmla="*/ 4513724 w 12192000"/>
              <a:gd name="connsiteY128" fmla="*/ 1791996 h 2237474"/>
              <a:gd name="connsiteX129" fmla="*/ 4459810 w 12192000"/>
              <a:gd name="connsiteY129" fmla="*/ 1797886 h 2237474"/>
              <a:gd name="connsiteX130" fmla="*/ 4379064 w 12192000"/>
              <a:gd name="connsiteY130" fmla="*/ 1817177 h 2237474"/>
              <a:gd name="connsiteX131" fmla="*/ 4319209 w 12192000"/>
              <a:gd name="connsiteY131" fmla="*/ 1834833 h 2237474"/>
              <a:gd name="connsiteX132" fmla="*/ 4290981 w 12192000"/>
              <a:gd name="connsiteY132" fmla="*/ 1839677 h 2237474"/>
              <a:gd name="connsiteX133" fmla="*/ 4285792 w 12192000"/>
              <a:gd name="connsiteY133" fmla="*/ 1836231 h 2237474"/>
              <a:gd name="connsiteX134" fmla="*/ 4238372 w 12192000"/>
              <a:gd name="connsiteY134" fmla="*/ 1851480 h 2237474"/>
              <a:gd name="connsiteX135" fmla="*/ 4232517 w 12192000"/>
              <a:gd name="connsiteY135" fmla="*/ 1852567 h 2237474"/>
              <a:gd name="connsiteX136" fmla="*/ 4191732 w 12192000"/>
              <a:gd name="connsiteY136" fmla="*/ 1857328 h 2237474"/>
              <a:gd name="connsiteX137" fmla="*/ 4065532 w 12192000"/>
              <a:gd name="connsiteY137" fmla="*/ 1855477 h 2237474"/>
              <a:gd name="connsiteX138" fmla="*/ 4028460 w 12192000"/>
              <a:gd name="connsiteY138" fmla="*/ 1855137 h 2237474"/>
              <a:gd name="connsiteX139" fmla="*/ 4002267 w 12192000"/>
              <a:gd name="connsiteY139" fmla="*/ 1852352 h 2237474"/>
              <a:gd name="connsiteX140" fmla="*/ 3931396 w 12192000"/>
              <a:gd name="connsiteY140" fmla="*/ 1858915 h 2237474"/>
              <a:gd name="connsiteX141" fmla="*/ 3812162 w 12192000"/>
              <a:gd name="connsiteY141" fmla="*/ 1875501 h 2237474"/>
              <a:gd name="connsiteX142" fmla="*/ 3729530 w 12192000"/>
              <a:gd name="connsiteY142" fmla="*/ 1864513 h 2237474"/>
              <a:gd name="connsiteX143" fmla="*/ 3680177 w 12192000"/>
              <a:gd name="connsiteY143" fmla="*/ 1881552 h 2237474"/>
              <a:gd name="connsiteX144" fmla="*/ 3567259 w 12192000"/>
              <a:gd name="connsiteY144" fmla="*/ 1893482 h 2237474"/>
              <a:gd name="connsiteX145" fmla="*/ 3405770 w 12192000"/>
              <a:gd name="connsiteY145" fmla="*/ 1904591 h 2237474"/>
              <a:gd name="connsiteX146" fmla="*/ 3280097 w 12192000"/>
              <a:gd name="connsiteY146" fmla="*/ 1919610 h 2237474"/>
              <a:gd name="connsiteX147" fmla="*/ 3123424 w 12192000"/>
              <a:gd name="connsiteY147" fmla="*/ 1952930 h 2237474"/>
              <a:gd name="connsiteX148" fmla="*/ 3009910 w 12192000"/>
              <a:gd name="connsiteY148" fmla="*/ 1957866 h 2237474"/>
              <a:gd name="connsiteX149" fmla="*/ 2995934 w 12192000"/>
              <a:gd name="connsiteY149" fmla="*/ 1967085 h 2237474"/>
              <a:gd name="connsiteX150" fmla="*/ 2980071 w 12192000"/>
              <a:gd name="connsiteY150" fmla="*/ 1972988 h 2237474"/>
              <a:gd name="connsiteX151" fmla="*/ 2978094 w 12192000"/>
              <a:gd name="connsiteY151" fmla="*/ 1972369 h 2237474"/>
              <a:gd name="connsiteX152" fmla="*/ 2942858 w 12192000"/>
              <a:gd name="connsiteY152" fmla="*/ 1981367 h 2237474"/>
              <a:gd name="connsiteX153" fmla="*/ 2875436 w 12192000"/>
              <a:gd name="connsiteY153" fmla="*/ 1996977 h 2237474"/>
              <a:gd name="connsiteX154" fmla="*/ 2874892 w 12192000"/>
              <a:gd name="connsiteY154" fmla="*/ 1996085 h 2237474"/>
              <a:gd name="connsiteX155" fmla="*/ 2864145 w 12192000"/>
              <a:gd name="connsiteY155" fmla="*/ 1994061 h 2237474"/>
              <a:gd name="connsiteX156" fmla="*/ 2843662 w 12192000"/>
              <a:gd name="connsiteY156" fmla="*/ 1992498 h 2237474"/>
              <a:gd name="connsiteX157" fmla="*/ 2796128 w 12192000"/>
              <a:gd name="connsiteY157" fmla="*/ 1976403 h 2237474"/>
              <a:gd name="connsiteX158" fmla="*/ 2756784 w 12192000"/>
              <a:gd name="connsiteY158" fmla="*/ 1985116 h 2237474"/>
              <a:gd name="connsiteX159" fmla="*/ 2748833 w 12192000"/>
              <a:gd name="connsiteY159" fmla="*/ 1986323 h 2237474"/>
              <a:gd name="connsiteX160" fmla="*/ 2748661 w 12192000"/>
              <a:gd name="connsiteY160" fmla="*/ 1986122 h 2237474"/>
              <a:gd name="connsiteX161" fmla="*/ 2740251 w 12192000"/>
              <a:gd name="connsiteY161" fmla="*/ 1986946 h 2237474"/>
              <a:gd name="connsiteX162" fmla="*/ 2718916 w 12192000"/>
              <a:gd name="connsiteY162" fmla="*/ 1990867 h 2237474"/>
              <a:gd name="connsiteX163" fmla="*/ 2713522 w 12192000"/>
              <a:gd name="connsiteY163" fmla="*/ 1990173 h 2237474"/>
              <a:gd name="connsiteX164" fmla="*/ 2680597 w 12192000"/>
              <a:gd name="connsiteY164" fmla="*/ 1984996 h 2237474"/>
              <a:gd name="connsiteX165" fmla="*/ 2578178 w 12192000"/>
              <a:gd name="connsiteY165" fmla="*/ 1990531 h 2237474"/>
              <a:gd name="connsiteX166" fmla="*/ 2476147 w 12192000"/>
              <a:gd name="connsiteY166" fmla="*/ 1998305 h 2237474"/>
              <a:gd name="connsiteX167" fmla="*/ 2373568 w 12192000"/>
              <a:gd name="connsiteY167" fmla="*/ 2003219 h 2237474"/>
              <a:gd name="connsiteX168" fmla="*/ 2321399 w 12192000"/>
              <a:gd name="connsiteY168" fmla="*/ 1989467 h 2237474"/>
              <a:gd name="connsiteX169" fmla="*/ 2315525 w 12192000"/>
              <a:gd name="connsiteY169" fmla="*/ 1989708 h 2237474"/>
              <a:gd name="connsiteX170" fmla="*/ 2300792 w 12192000"/>
              <a:gd name="connsiteY170" fmla="*/ 1994290 h 2237474"/>
              <a:gd name="connsiteX171" fmla="*/ 2295469 w 12192000"/>
              <a:gd name="connsiteY171" fmla="*/ 1996659 h 2237474"/>
              <a:gd name="connsiteX172" fmla="*/ 2287219 w 12192000"/>
              <a:gd name="connsiteY172" fmla="*/ 1998750 h 2237474"/>
              <a:gd name="connsiteX173" fmla="*/ 2286948 w 12192000"/>
              <a:gd name="connsiteY173" fmla="*/ 1998596 h 2237474"/>
              <a:gd name="connsiteX174" fmla="*/ 2243069 w 12192000"/>
              <a:gd name="connsiteY174" fmla="*/ 2015111 h 2237474"/>
              <a:gd name="connsiteX175" fmla="*/ 2186609 w 12192000"/>
              <a:gd name="connsiteY175" fmla="*/ 2008263 h 2237474"/>
              <a:gd name="connsiteX176" fmla="*/ 2164831 w 12192000"/>
              <a:gd name="connsiteY176" fmla="*/ 2010143 h 2237474"/>
              <a:gd name="connsiteX177" fmla="*/ 2152836 w 12192000"/>
              <a:gd name="connsiteY177" fmla="*/ 2010048 h 2237474"/>
              <a:gd name="connsiteX178" fmla="*/ 2117102 w 12192000"/>
              <a:gd name="connsiteY178" fmla="*/ 2023004 h 2237474"/>
              <a:gd name="connsiteX179" fmla="*/ 2111935 w 12192000"/>
              <a:gd name="connsiteY179" fmla="*/ 2023163 h 2237474"/>
              <a:gd name="connsiteX180" fmla="*/ 2089991 w 12192000"/>
              <a:gd name="connsiteY180" fmla="*/ 2034193 h 2237474"/>
              <a:gd name="connsiteX181" fmla="*/ 2058061 w 12192000"/>
              <a:gd name="connsiteY181" fmla="*/ 2047942 h 2237474"/>
              <a:gd name="connsiteX182" fmla="*/ 2055737 w 12192000"/>
              <a:gd name="connsiteY182" fmla="*/ 2047704 h 2237474"/>
              <a:gd name="connsiteX183" fmla="*/ 2042244 w 12192000"/>
              <a:gd name="connsiteY183" fmla="*/ 2055560 h 2237474"/>
              <a:gd name="connsiteX184" fmla="*/ 1976224 w 12192000"/>
              <a:gd name="connsiteY184" fmla="*/ 2074257 h 2237474"/>
              <a:gd name="connsiteX185" fmla="*/ 1877728 w 12192000"/>
              <a:gd name="connsiteY185" fmla="*/ 2101004 h 2237474"/>
              <a:gd name="connsiteX186" fmla="*/ 1759056 w 12192000"/>
              <a:gd name="connsiteY186" fmla="*/ 2125608 h 2237474"/>
              <a:gd name="connsiteX187" fmla="*/ 1637948 w 12192000"/>
              <a:gd name="connsiteY187" fmla="*/ 2172597 h 2237474"/>
              <a:gd name="connsiteX188" fmla="*/ 1434549 w 12192000"/>
              <a:gd name="connsiteY188" fmla="*/ 2234522 h 2237474"/>
              <a:gd name="connsiteX189" fmla="*/ 1398481 w 12192000"/>
              <a:gd name="connsiteY189" fmla="*/ 2237074 h 2237474"/>
              <a:gd name="connsiteX190" fmla="*/ 1398407 w 12192000"/>
              <a:gd name="connsiteY190" fmla="*/ 2237095 h 2237474"/>
              <a:gd name="connsiteX191" fmla="*/ 1370962 w 12192000"/>
              <a:gd name="connsiteY191" fmla="*/ 2237474 h 2237474"/>
              <a:gd name="connsiteX192" fmla="*/ 1356367 w 12192000"/>
              <a:gd name="connsiteY192" fmla="*/ 2235089 h 2237474"/>
              <a:gd name="connsiteX193" fmla="*/ 1324828 w 12192000"/>
              <a:gd name="connsiteY193" fmla="*/ 2231968 h 2237474"/>
              <a:gd name="connsiteX194" fmla="*/ 1297744 w 12192000"/>
              <a:gd name="connsiteY194" fmla="*/ 2235849 h 2237474"/>
              <a:gd name="connsiteX195" fmla="*/ 1286236 w 12192000"/>
              <a:gd name="connsiteY195" fmla="*/ 2233135 h 2237474"/>
              <a:gd name="connsiteX196" fmla="*/ 1283504 w 12192000"/>
              <a:gd name="connsiteY196" fmla="*/ 2233797 h 2237474"/>
              <a:gd name="connsiteX197" fmla="*/ 1279765 w 12192000"/>
              <a:gd name="connsiteY197" fmla="*/ 2229639 h 2237474"/>
              <a:gd name="connsiteX198" fmla="*/ 1195347 w 12192000"/>
              <a:gd name="connsiteY198" fmla="*/ 2212354 h 2237474"/>
              <a:gd name="connsiteX199" fmla="*/ 970251 w 12192000"/>
              <a:gd name="connsiteY199" fmla="*/ 2221029 h 2237474"/>
              <a:gd name="connsiteX200" fmla="*/ 812914 w 12192000"/>
              <a:gd name="connsiteY200" fmla="*/ 2202752 h 2237474"/>
              <a:gd name="connsiteX201" fmla="*/ 800195 w 12192000"/>
              <a:gd name="connsiteY201" fmla="*/ 2209407 h 2237474"/>
              <a:gd name="connsiteX202" fmla="*/ 784978 w 12192000"/>
              <a:gd name="connsiteY202" fmla="*/ 2212360 h 2237474"/>
              <a:gd name="connsiteX203" fmla="*/ 681987 w 12192000"/>
              <a:gd name="connsiteY203" fmla="*/ 2216757 h 2237474"/>
              <a:gd name="connsiteX204" fmla="*/ 669923 w 12192000"/>
              <a:gd name="connsiteY204" fmla="*/ 2211682 h 2237474"/>
              <a:gd name="connsiteX205" fmla="*/ 648680 w 12192000"/>
              <a:gd name="connsiteY205" fmla="*/ 2206229 h 2237474"/>
              <a:gd name="connsiteX206" fmla="*/ 597225 w 12192000"/>
              <a:gd name="connsiteY206" fmla="*/ 2180999 h 2237474"/>
              <a:gd name="connsiteX207" fmla="*/ 558449 w 12192000"/>
              <a:gd name="connsiteY207" fmla="*/ 2182346 h 2237474"/>
              <a:gd name="connsiteX208" fmla="*/ 550517 w 12192000"/>
              <a:gd name="connsiteY208" fmla="*/ 2182060 h 2237474"/>
              <a:gd name="connsiteX209" fmla="*/ 550309 w 12192000"/>
              <a:gd name="connsiteY209" fmla="*/ 2181825 h 2237474"/>
              <a:gd name="connsiteX210" fmla="*/ 541836 w 12192000"/>
              <a:gd name="connsiteY210" fmla="*/ 2181063 h 2237474"/>
              <a:gd name="connsiteX211" fmla="*/ 536057 w 12192000"/>
              <a:gd name="connsiteY211" fmla="*/ 2181537 h 2237474"/>
              <a:gd name="connsiteX212" fmla="*/ 520671 w 12192000"/>
              <a:gd name="connsiteY212" fmla="*/ 2180980 h 2237474"/>
              <a:gd name="connsiteX213" fmla="*/ 515024 w 12192000"/>
              <a:gd name="connsiteY213" fmla="*/ 2179258 h 2237474"/>
              <a:gd name="connsiteX214" fmla="*/ 512278 w 12192000"/>
              <a:gd name="connsiteY214" fmla="*/ 2176369 h 2237474"/>
              <a:gd name="connsiteX215" fmla="*/ 480419 w 12192000"/>
              <a:gd name="connsiteY215" fmla="*/ 2167807 h 2237474"/>
              <a:gd name="connsiteX216" fmla="*/ 413835 w 12192000"/>
              <a:gd name="connsiteY216" fmla="*/ 2156783 h 2237474"/>
              <a:gd name="connsiteX217" fmla="*/ 376513 w 12192000"/>
              <a:gd name="connsiteY217" fmla="*/ 2154014 h 2237474"/>
              <a:gd name="connsiteX218" fmla="*/ 273386 w 12192000"/>
              <a:gd name="connsiteY218" fmla="*/ 2142551 h 2237474"/>
              <a:gd name="connsiteX219" fmla="*/ 169207 w 12192000"/>
              <a:gd name="connsiteY219" fmla="*/ 2128100 h 2237474"/>
              <a:gd name="connsiteX220" fmla="*/ 93149 w 12192000"/>
              <a:gd name="connsiteY220" fmla="*/ 2105324 h 2237474"/>
              <a:gd name="connsiteX221" fmla="*/ 88109 w 12192000"/>
              <a:gd name="connsiteY221" fmla="*/ 2106704 h 2237474"/>
              <a:gd name="connsiteX222" fmla="*/ 80022 w 12192000"/>
              <a:gd name="connsiteY222" fmla="*/ 2107254 h 2237474"/>
              <a:gd name="connsiteX223" fmla="*/ 79717 w 12192000"/>
              <a:gd name="connsiteY223" fmla="*/ 2107046 h 2237474"/>
              <a:gd name="connsiteX224" fmla="*/ 72352 w 12192000"/>
              <a:gd name="connsiteY224" fmla="*/ 2107991 h 2237474"/>
              <a:gd name="connsiteX225" fmla="*/ 37645 w 12192000"/>
              <a:gd name="connsiteY225" fmla="*/ 2115401 h 2237474"/>
              <a:gd name="connsiteX226" fmla="*/ 4572 w 12192000"/>
              <a:gd name="connsiteY226" fmla="*/ 2111091 h 2237474"/>
              <a:gd name="connsiteX227" fmla="*/ 0 w 12192000"/>
              <a:gd name="connsiteY227" fmla="*/ 2110468 h 2237474"/>
              <a:gd name="connsiteX228" fmla="*/ 0 w 12192000"/>
              <a:gd name="connsiteY22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59286 w 12192000"/>
              <a:gd name="connsiteY80" fmla="*/ 1606850 h 2237474"/>
              <a:gd name="connsiteX81" fmla="*/ 7114651 w 12192000"/>
              <a:gd name="connsiteY81" fmla="*/ 1620959 h 2237474"/>
              <a:gd name="connsiteX82" fmla="*/ 7092727 w 12192000"/>
              <a:gd name="connsiteY82" fmla="*/ 1623628 h 2237474"/>
              <a:gd name="connsiteX83" fmla="*/ 7031309 w 12192000"/>
              <a:gd name="connsiteY83" fmla="*/ 1619451 h 2237474"/>
              <a:gd name="connsiteX84" fmla="*/ 6999084 w 12192000"/>
              <a:gd name="connsiteY84" fmla="*/ 1634317 h 2237474"/>
              <a:gd name="connsiteX85" fmla="*/ 6992107 w 12192000"/>
              <a:gd name="connsiteY85" fmla="*/ 1636860 h 2237474"/>
              <a:gd name="connsiteX86" fmla="*/ 6991765 w 12192000"/>
              <a:gd name="connsiteY86" fmla="*/ 1636725 h 2237474"/>
              <a:gd name="connsiteX87" fmla="*/ 6983996 w 12192000"/>
              <a:gd name="connsiteY87" fmla="*/ 1639040 h 2237474"/>
              <a:gd name="connsiteX88" fmla="*/ 6900177 w 12192000"/>
              <a:gd name="connsiteY88" fmla="*/ 1636016 h 2237474"/>
              <a:gd name="connsiteX89" fmla="*/ 6795372 w 12192000"/>
              <a:gd name="connsiteY89" fmla="*/ 1644845 h 2237474"/>
              <a:gd name="connsiteX90" fmla="*/ 6692251 w 12192000"/>
              <a:gd name="connsiteY90" fmla="*/ 1656357 h 2237474"/>
              <a:gd name="connsiteX91" fmla="*/ 6655235 w 12192000"/>
              <a:gd name="connsiteY91" fmla="*/ 1661869 h 2237474"/>
              <a:gd name="connsiteX92" fmla="*/ 6587857 w 12192000"/>
              <a:gd name="connsiteY92" fmla="*/ 1665769 h 2237474"/>
              <a:gd name="connsiteX93" fmla="*/ 6554894 w 12192000"/>
              <a:gd name="connsiteY93" fmla="*/ 1664428 h 2237474"/>
              <a:gd name="connsiteX94" fmla="*/ 6516595 w 12192000"/>
              <a:gd name="connsiteY94" fmla="*/ 1667475 h 2237474"/>
              <a:gd name="connsiteX95" fmla="*/ 6508541 w 12192000"/>
              <a:gd name="connsiteY95" fmla="*/ 1668757 h 2237474"/>
              <a:gd name="connsiteX96" fmla="*/ 6471012 w 12192000"/>
              <a:gd name="connsiteY96" fmla="*/ 1678604 h 2237474"/>
              <a:gd name="connsiteX97" fmla="*/ 6415265 w 12192000"/>
              <a:gd name="connsiteY97" fmla="*/ 1665317 h 2237474"/>
              <a:gd name="connsiteX98" fmla="*/ 6364035 w 12192000"/>
              <a:gd name="connsiteY98" fmla="*/ 1667683 h 2237474"/>
              <a:gd name="connsiteX99" fmla="*/ 6280959 w 12192000"/>
              <a:gd name="connsiteY99" fmla="*/ 1689329 h 2237474"/>
              <a:gd name="connsiteX100" fmla="*/ 6243319 w 12192000"/>
              <a:gd name="connsiteY100" fmla="*/ 1695560 h 2237474"/>
              <a:gd name="connsiteX101" fmla="*/ 6098321 w 12192000"/>
              <a:gd name="connsiteY101" fmla="*/ 1721646 h 2237474"/>
              <a:gd name="connsiteX102" fmla="*/ 5880652 w 12192000"/>
              <a:gd name="connsiteY102" fmla="*/ 1779643 h 2237474"/>
              <a:gd name="connsiteX103" fmla="*/ 5785959 w 12192000"/>
              <a:gd name="connsiteY103" fmla="*/ 1775307 h 2237474"/>
              <a:gd name="connsiteX104" fmla="*/ 5643534 w 12192000"/>
              <a:gd name="connsiteY104" fmla="*/ 1802919 h 2237474"/>
              <a:gd name="connsiteX105" fmla="*/ 5518799 w 12192000"/>
              <a:gd name="connsiteY105" fmla="*/ 1818312 h 2237474"/>
              <a:gd name="connsiteX106" fmla="*/ 5505014 w 12192000"/>
              <a:gd name="connsiteY106" fmla="*/ 1819259 h 2237474"/>
              <a:gd name="connsiteX107" fmla="*/ 5453307 w 12192000"/>
              <a:gd name="connsiteY107" fmla="*/ 1815450 h 2237474"/>
              <a:gd name="connsiteX108" fmla="*/ 5364192 w 12192000"/>
              <a:gd name="connsiteY108" fmla="*/ 1826074 h 2237474"/>
              <a:gd name="connsiteX109" fmla="*/ 5350380 w 12192000"/>
              <a:gd name="connsiteY109" fmla="*/ 1830891 h 2237474"/>
              <a:gd name="connsiteX110" fmla="*/ 5259633 w 12192000"/>
              <a:gd name="connsiteY110" fmla="*/ 1837160 h 2237474"/>
              <a:gd name="connsiteX111" fmla="*/ 5197513 w 12192000"/>
              <a:gd name="connsiteY111" fmla="*/ 1844718 h 2237474"/>
              <a:gd name="connsiteX112" fmla="*/ 5184170 w 12192000"/>
              <a:gd name="connsiteY112" fmla="*/ 1849402 h 2237474"/>
              <a:gd name="connsiteX113" fmla="*/ 5168852 w 12192000"/>
              <a:gd name="connsiteY113" fmla="*/ 1844846 h 2237474"/>
              <a:gd name="connsiteX114" fmla="*/ 5164370 w 12192000"/>
              <a:gd name="connsiteY114" fmla="*/ 1840597 h 2237474"/>
              <a:gd name="connsiteX115" fmla="*/ 5114927 w 12192000"/>
              <a:gd name="connsiteY115" fmla="*/ 1847827 h 2237474"/>
              <a:gd name="connsiteX116" fmla="*/ 5108970 w 12192000"/>
              <a:gd name="connsiteY116" fmla="*/ 1847935 h 2237474"/>
              <a:gd name="connsiteX117" fmla="*/ 5067961 w 12192000"/>
              <a:gd name="connsiteY117" fmla="*/ 1845917 h 2237474"/>
              <a:gd name="connsiteX118" fmla="*/ 5007075 w 12192000"/>
              <a:gd name="connsiteY118" fmla="*/ 1838626 h 2237474"/>
              <a:gd name="connsiteX119" fmla="*/ 4944087 w 12192000"/>
              <a:gd name="connsiteY119" fmla="*/ 1823332 h 2237474"/>
              <a:gd name="connsiteX120" fmla="*/ 4907662 w 12192000"/>
              <a:gd name="connsiteY120" fmla="*/ 1816900 h 2237474"/>
              <a:gd name="connsiteX121" fmla="*/ 4882386 w 12192000"/>
              <a:gd name="connsiteY121" fmla="*/ 1809844 h 2237474"/>
              <a:gd name="connsiteX122" fmla="*/ 4811440 w 12192000"/>
              <a:gd name="connsiteY122" fmla="*/ 1804655 h 2237474"/>
              <a:gd name="connsiteX123" fmla="*/ 4691075 w 12192000"/>
              <a:gd name="connsiteY123" fmla="*/ 1801389 h 2237474"/>
              <a:gd name="connsiteX124" fmla="*/ 4611738 w 12192000"/>
              <a:gd name="connsiteY124" fmla="*/ 1776964 h 2237474"/>
              <a:gd name="connsiteX125" fmla="*/ 4560070 w 12192000"/>
              <a:gd name="connsiteY125" fmla="*/ 1785640 h 2237474"/>
              <a:gd name="connsiteX126" fmla="*/ 4536503 w 12192000"/>
              <a:gd name="connsiteY126" fmla="*/ 1785334 h 2237474"/>
              <a:gd name="connsiteX127" fmla="*/ 4513724 w 12192000"/>
              <a:gd name="connsiteY127" fmla="*/ 1791996 h 2237474"/>
              <a:gd name="connsiteX128" fmla="*/ 4459810 w 12192000"/>
              <a:gd name="connsiteY128" fmla="*/ 1797886 h 2237474"/>
              <a:gd name="connsiteX129" fmla="*/ 4379064 w 12192000"/>
              <a:gd name="connsiteY129" fmla="*/ 1817177 h 2237474"/>
              <a:gd name="connsiteX130" fmla="*/ 4319209 w 12192000"/>
              <a:gd name="connsiteY130" fmla="*/ 1834833 h 2237474"/>
              <a:gd name="connsiteX131" fmla="*/ 4290981 w 12192000"/>
              <a:gd name="connsiteY131" fmla="*/ 1839677 h 2237474"/>
              <a:gd name="connsiteX132" fmla="*/ 4285792 w 12192000"/>
              <a:gd name="connsiteY132" fmla="*/ 1836231 h 2237474"/>
              <a:gd name="connsiteX133" fmla="*/ 4238372 w 12192000"/>
              <a:gd name="connsiteY133" fmla="*/ 1851480 h 2237474"/>
              <a:gd name="connsiteX134" fmla="*/ 4232517 w 12192000"/>
              <a:gd name="connsiteY134" fmla="*/ 1852567 h 2237474"/>
              <a:gd name="connsiteX135" fmla="*/ 4191732 w 12192000"/>
              <a:gd name="connsiteY135" fmla="*/ 1857328 h 2237474"/>
              <a:gd name="connsiteX136" fmla="*/ 4065532 w 12192000"/>
              <a:gd name="connsiteY136" fmla="*/ 1855477 h 2237474"/>
              <a:gd name="connsiteX137" fmla="*/ 4028460 w 12192000"/>
              <a:gd name="connsiteY137" fmla="*/ 1855137 h 2237474"/>
              <a:gd name="connsiteX138" fmla="*/ 4002267 w 12192000"/>
              <a:gd name="connsiteY138" fmla="*/ 1852352 h 2237474"/>
              <a:gd name="connsiteX139" fmla="*/ 3931396 w 12192000"/>
              <a:gd name="connsiteY139" fmla="*/ 1858915 h 2237474"/>
              <a:gd name="connsiteX140" fmla="*/ 3812162 w 12192000"/>
              <a:gd name="connsiteY140" fmla="*/ 1875501 h 2237474"/>
              <a:gd name="connsiteX141" fmla="*/ 3729530 w 12192000"/>
              <a:gd name="connsiteY141" fmla="*/ 1864513 h 2237474"/>
              <a:gd name="connsiteX142" fmla="*/ 3680177 w 12192000"/>
              <a:gd name="connsiteY142" fmla="*/ 1881552 h 2237474"/>
              <a:gd name="connsiteX143" fmla="*/ 3567259 w 12192000"/>
              <a:gd name="connsiteY143" fmla="*/ 1893482 h 2237474"/>
              <a:gd name="connsiteX144" fmla="*/ 3405770 w 12192000"/>
              <a:gd name="connsiteY144" fmla="*/ 1904591 h 2237474"/>
              <a:gd name="connsiteX145" fmla="*/ 3280097 w 12192000"/>
              <a:gd name="connsiteY145" fmla="*/ 1919610 h 2237474"/>
              <a:gd name="connsiteX146" fmla="*/ 3123424 w 12192000"/>
              <a:gd name="connsiteY146" fmla="*/ 1952930 h 2237474"/>
              <a:gd name="connsiteX147" fmla="*/ 3009910 w 12192000"/>
              <a:gd name="connsiteY147" fmla="*/ 1957866 h 2237474"/>
              <a:gd name="connsiteX148" fmla="*/ 2995934 w 12192000"/>
              <a:gd name="connsiteY148" fmla="*/ 1967085 h 2237474"/>
              <a:gd name="connsiteX149" fmla="*/ 2980071 w 12192000"/>
              <a:gd name="connsiteY149" fmla="*/ 1972988 h 2237474"/>
              <a:gd name="connsiteX150" fmla="*/ 2978094 w 12192000"/>
              <a:gd name="connsiteY150" fmla="*/ 1972369 h 2237474"/>
              <a:gd name="connsiteX151" fmla="*/ 2942858 w 12192000"/>
              <a:gd name="connsiteY151" fmla="*/ 1981367 h 2237474"/>
              <a:gd name="connsiteX152" fmla="*/ 2875436 w 12192000"/>
              <a:gd name="connsiteY152" fmla="*/ 1996977 h 2237474"/>
              <a:gd name="connsiteX153" fmla="*/ 2874892 w 12192000"/>
              <a:gd name="connsiteY153" fmla="*/ 1996085 h 2237474"/>
              <a:gd name="connsiteX154" fmla="*/ 2864145 w 12192000"/>
              <a:gd name="connsiteY154" fmla="*/ 1994061 h 2237474"/>
              <a:gd name="connsiteX155" fmla="*/ 2843662 w 12192000"/>
              <a:gd name="connsiteY155" fmla="*/ 1992498 h 2237474"/>
              <a:gd name="connsiteX156" fmla="*/ 2796128 w 12192000"/>
              <a:gd name="connsiteY156" fmla="*/ 1976403 h 2237474"/>
              <a:gd name="connsiteX157" fmla="*/ 2756784 w 12192000"/>
              <a:gd name="connsiteY157" fmla="*/ 1985116 h 2237474"/>
              <a:gd name="connsiteX158" fmla="*/ 2748833 w 12192000"/>
              <a:gd name="connsiteY158" fmla="*/ 1986323 h 2237474"/>
              <a:gd name="connsiteX159" fmla="*/ 2748661 w 12192000"/>
              <a:gd name="connsiteY159" fmla="*/ 1986122 h 2237474"/>
              <a:gd name="connsiteX160" fmla="*/ 2740251 w 12192000"/>
              <a:gd name="connsiteY160" fmla="*/ 1986946 h 2237474"/>
              <a:gd name="connsiteX161" fmla="*/ 2718916 w 12192000"/>
              <a:gd name="connsiteY161" fmla="*/ 1990867 h 2237474"/>
              <a:gd name="connsiteX162" fmla="*/ 2713522 w 12192000"/>
              <a:gd name="connsiteY162" fmla="*/ 1990173 h 2237474"/>
              <a:gd name="connsiteX163" fmla="*/ 2680597 w 12192000"/>
              <a:gd name="connsiteY163" fmla="*/ 1984996 h 2237474"/>
              <a:gd name="connsiteX164" fmla="*/ 2578178 w 12192000"/>
              <a:gd name="connsiteY164" fmla="*/ 1990531 h 2237474"/>
              <a:gd name="connsiteX165" fmla="*/ 2476147 w 12192000"/>
              <a:gd name="connsiteY165" fmla="*/ 1998305 h 2237474"/>
              <a:gd name="connsiteX166" fmla="*/ 2373568 w 12192000"/>
              <a:gd name="connsiteY166" fmla="*/ 2003219 h 2237474"/>
              <a:gd name="connsiteX167" fmla="*/ 2321399 w 12192000"/>
              <a:gd name="connsiteY167" fmla="*/ 1989467 h 2237474"/>
              <a:gd name="connsiteX168" fmla="*/ 2315525 w 12192000"/>
              <a:gd name="connsiteY168" fmla="*/ 1989708 h 2237474"/>
              <a:gd name="connsiteX169" fmla="*/ 2300792 w 12192000"/>
              <a:gd name="connsiteY169" fmla="*/ 1994290 h 2237474"/>
              <a:gd name="connsiteX170" fmla="*/ 2295469 w 12192000"/>
              <a:gd name="connsiteY170" fmla="*/ 1996659 h 2237474"/>
              <a:gd name="connsiteX171" fmla="*/ 2287219 w 12192000"/>
              <a:gd name="connsiteY171" fmla="*/ 1998750 h 2237474"/>
              <a:gd name="connsiteX172" fmla="*/ 2286948 w 12192000"/>
              <a:gd name="connsiteY172" fmla="*/ 1998596 h 2237474"/>
              <a:gd name="connsiteX173" fmla="*/ 2243069 w 12192000"/>
              <a:gd name="connsiteY173" fmla="*/ 2015111 h 2237474"/>
              <a:gd name="connsiteX174" fmla="*/ 2186609 w 12192000"/>
              <a:gd name="connsiteY174" fmla="*/ 2008263 h 2237474"/>
              <a:gd name="connsiteX175" fmla="*/ 2164831 w 12192000"/>
              <a:gd name="connsiteY175" fmla="*/ 2010143 h 2237474"/>
              <a:gd name="connsiteX176" fmla="*/ 2152836 w 12192000"/>
              <a:gd name="connsiteY176" fmla="*/ 2010048 h 2237474"/>
              <a:gd name="connsiteX177" fmla="*/ 2117102 w 12192000"/>
              <a:gd name="connsiteY177" fmla="*/ 2023004 h 2237474"/>
              <a:gd name="connsiteX178" fmla="*/ 2111935 w 12192000"/>
              <a:gd name="connsiteY178" fmla="*/ 2023163 h 2237474"/>
              <a:gd name="connsiteX179" fmla="*/ 2089991 w 12192000"/>
              <a:gd name="connsiteY179" fmla="*/ 2034193 h 2237474"/>
              <a:gd name="connsiteX180" fmla="*/ 2058061 w 12192000"/>
              <a:gd name="connsiteY180" fmla="*/ 2047942 h 2237474"/>
              <a:gd name="connsiteX181" fmla="*/ 2055737 w 12192000"/>
              <a:gd name="connsiteY181" fmla="*/ 2047704 h 2237474"/>
              <a:gd name="connsiteX182" fmla="*/ 2042244 w 12192000"/>
              <a:gd name="connsiteY182" fmla="*/ 2055560 h 2237474"/>
              <a:gd name="connsiteX183" fmla="*/ 1976224 w 12192000"/>
              <a:gd name="connsiteY183" fmla="*/ 2074257 h 2237474"/>
              <a:gd name="connsiteX184" fmla="*/ 1877728 w 12192000"/>
              <a:gd name="connsiteY184" fmla="*/ 2101004 h 2237474"/>
              <a:gd name="connsiteX185" fmla="*/ 1759056 w 12192000"/>
              <a:gd name="connsiteY185" fmla="*/ 2125608 h 2237474"/>
              <a:gd name="connsiteX186" fmla="*/ 1637948 w 12192000"/>
              <a:gd name="connsiteY186" fmla="*/ 2172597 h 2237474"/>
              <a:gd name="connsiteX187" fmla="*/ 1434549 w 12192000"/>
              <a:gd name="connsiteY187" fmla="*/ 2234522 h 2237474"/>
              <a:gd name="connsiteX188" fmla="*/ 1398481 w 12192000"/>
              <a:gd name="connsiteY188" fmla="*/ 2237074 h 2237474"/>
              <a:gd name="connsiteX189" fmla="*/ 1398407 w 12192000"/>
              <a:gd name="connsiteY189" fmla="*/ 2237095 h 2237474"/>
              <a:gd name="connsiteX190" fmla="*/ 1370962 w 12192000"/>
              <a:gd name="connsiteY190" fmla="*/ 2237474 h 2237474"/>
              <a:gd name="connsiteX191" fmla="*/ 1356367 w 12192000"/>
              <a:gd name="connsiteY191" fmla="*/ 2235089 h 2237474"/>
              <a:gd name="connsiteX192" fmla="*/ 1324828 w 12192000"/>
              <a:gd name="connsiteY192" fmla="*/ 2231968 h 2237474"/>
              <a:gd name="connsiteX193" fmla="*/ 1297744 w 12192000"/>
              <a:gd name="connsiteY193" fmla="*/ 2235849 h 2237474"/>
              <a:gd name="connsiteX194" fmla="*/ 1286236 w 12192000"/>
              <a:gd name="connsiteY194" fmla="*/ 2233135 h 2237474"/>
              <a:gd name="connsiteX195" fmla="*/ 1283504 w 12192000"/>
              <a:gd name="connsiteY195" fmla="*/ 2233797 h 2237474"/>
              <a:gd name="connsiteX196" fmla="*/ 1279765 w 12192000"/>
              <a:gd name="connsiteY196" fmla="*/ 2229639 h 2237474"/>
              <a:gd name="connsiteX197" fmla="*/ 1195347 w 12192000"/>
              <a:gd name="connsiteY197" fmla="*/ 2212354 h 2237474"/>
              <a:gd name="connsiteX198" fmla="*/ 970251 w 12192000"/>
              <a:gd name="connsiteY198" fmla="*/ 2221029 h 2237474"/>
              <a:gd name="connsiteX199" fmla="*/ 812914 w 12192000"/>
              <a:gd name="connsiteY199" fmla="*/ 2202752 h 2237474"/>
              <a:gd name="connsiteX200" fmla="*/ 800195 w 12192000"/>
              <a:gd name="connsiteY200" fmla="*/ 2209407 h 2237474"/>
              <a:gd name="connsiteX201" fmla="*/ 784978 w 12192000"/>
              <a:gd name="connsiteY201" fmla="*/ 2212360 h 2237474"/>
              <a:gd name="connsiteX202" fmla="*/ 681987 w 12192000"/>
              <a:gd name="connsiteY202" fmla="*/ 2216757 h 2237474"/>
              <a:gd name="connsiteX203" fmla="*/ 669923 w 12192000"/>
              <a:gd name="connsiteY203" fmla="*/ 2211682 h 2237474"/>
              <a:gd name="connsiteX204" fmla="*/ 648680 w 12192000"/>
              <a:gd name="connsiteY204" fmla="*/ 2206229 h 2237474"/>
              <a:gd name="connsiteX205" fmla="*/ 597225 w 12192000"/>
              <a:gd name="connsiteY205" fmla="*/ 2180999 h 2237474"/>
              <a:gd name="connsiteX206" fmla="*/ 558449 w 12192000"/>
              <a:gd name="connsiteY206" fmla="*/ 2182346 h 2237474"/>
              <a:gd name="connsiteX207" fmla="*/ 550517 w 12192000"/>
              <a:gd name="connsiteY207" fmla="*/ 2182060 h 2237474"/>
              <a:gd name="connsiteX208" fmla="*/ 550309 w 12192000"/>
              <a:gd name="connsiteY208" fmla="*/ 2181825 h 2237474"/>
              <a:gd name="connsiteX209" fmla="*/ 541836 w 12192000"/>
              <a:gd name="connsiteY209" fmla="*/ 2181063 h 2237474"/>
              <a:gd name="connsiteX210" fmla="*/ 536057 w 12192000"/>
              <a:gd name="connsiteY210" fmla="*/ 2181537 h 2237474"/>
              <a:gd name="connsiteX211" fmla="*/ 520671 w 12192000"/>
              <a:gd name="connsiteY211" fmla="*/ 2180980 h 2237474"/>
              <a:gd name="connsiteX212" fmla="*/ 515024 w 12192000"/>
              <a:gd name="connsiteY212" fmla="*/ 2179258 h 2237474"/>
              <a:gd name="connsiteX213" fmla="*/ 512278 w 12192000"/>
              <a:gd name="connsiteY213" fmla="*/ 2176369 h 2237474"/>
              <a:gd name="connsiteX214" fmla="*/ 480419 w 12192000"/>
              <a:gd name="connsiteY214" fmla="*/ 2167807 h 2237474"/>
              <a:gd name="connsiteX215" fmla="*/ 413835 w 12192000"/>
              <a:gd name="connsiteY215" fmla="*/ 2156783 h 2237474"/>
              <a:gd name="connsiteX216" fmla="*/ 376513 w 12192000"/>
              <a:gd name="connsiteY216" fmla="*/ 2154014 h 2237474"/>
              <a:gd name="connsiteX217" fmla="*/ 273386 w 12192000"/>
              <a:gd name="connsiteY217" fmla="*/ 2142551 h 2237474"/>
              <a:gd name="connsiteX218" fmla="*/ 169207 w 12192000"/>
              <a:gd name="connsiteY218" fmla="*/ 2128100 h 2237474"/>
              <a:gd name="connsiteX219" fmla="*/ 93149 w 12192000"/>
              <a:gd name="connsiteY219" fmla="*/ 2105324 h 2237474"/>
              <a:gd name="connsiteX220" fmla="*/ 88109 w 12192000"/>
              <a:gd name="connsiteY220" fmla="*/ 2106704 h 2237474"/>
              <a:gd name="connsiteX221" fmla="*/ 80022 w 12192000"/>
              <a:gd name="connsiteY221" fmla="*/ 2107254 h 2237474"/>
              <a:gd name="connsiteX222" fmla="*/ 79717 w 12192000"/>
              <a:gd name="connsiteY222" fmla="*/ 2107046 h 2237474"/>
              <a:gd name="connsiteX223" fmla="*/ 72352 w 12192000"/>
              <a:gd name="connsiteY223" fmla="*/ 2107991 h 2237474"/>
              <a:gd name="connsiteX224" fmla="*/ 37645 w 12192000"/>
              <a:gd name="connsiteY224" fmla="*/ 2115401 h 2237474"/>
              <a:gd name="connsiteX225" fmla="*/ 4572 w 12192000"/>
              <a:gd name="connsiteY225" fmla="*/ 2111091 h 2237474"/>
              <a:gd name="connsiteX226" fmla="*/ 0 w 12192000"/>
              <a:gd name="connsiteY226" fmla="*/ 2110468 h 2237474"/>
              <a:gd name="connsiteX227" fmla="*/ 0 w 12192000"/>
              <a:gd name="connsiteY22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59286 w 12192000"/>
              <a:gd name="connsiteY80" fmla="*/ 1606850 h 2237474"/>
              <a:gd name="connsiteX81" fmla="*/ 7114651 w 12192000"/>
              <a:gd name="connsiteY81" fmla="*/ 1620959 h 2237474"/>
              <a:gd name="connsiteX82" fmla="*/ 7092727 w 12192000"/>
              <a:gd name="connsiteY82" fmla="*/ 1623628 h 2237474"/>
              <a:gd name="connsiteX83" fmla="*/ 7031309 w 12192000"/>
              <a:gd name="connsiteY83" fmla="*/ 1619451 h 2237474"/>
              <a:gd name="connsiteX84" fmla="*/ 6999084 w 12192000"/>
              <a:gd name="connsiteY84" fmla="*/ 1634317 h 2237474"/>
              <a:gd name="connsiteX85" fmla="*/ 6992107 w 12192000"/>
              <a:gd name="connsiteY85" fmla="*/ 1636860 h 2237474"/>
              <a:gd name="connsiteX86" fmla="*/ 6991765 w 12192000"/>
              <a:gd name="connsiteY86" fmla="*/ 1636725 h 2237474"/>
              <a:gd name="connsiteX87" fmla="*/ 6900177 w 12192000"/>
              <a:gd name="connsiteY87" fmla="*/ 1636016 h 2237474"/>
              <a:gd name="connsiteX88" fmla="*/ 6795372 w 12192000"/>
              <a:gd name="connsiteY88" fmla="*/ 1644845 h 2237474"/>
              <a:gd name="connsiteX89" fmla="*/ 6692251 w 12192000"/>
              <a:gd name="connsiteY89" fmla="*/ 1656357 h 2237474"/>
              <a:gd name="connsiteX90" fmla="*/ 6655235 w 12192000"/>
              <a:gd name="connsiteY90" fmla="*/ 1661869 h 2237474"/>
              <a:gd name="connsiteX91" fmla="*/ 6587857 w 12192000"/>
              <a:gd name="connsiteY91" fmla="*/ 1665769 h 2237474"/>
              <a:gd name="connsiteX92" fmla="*/ 6554894 w 12192000"/>
              <a:gd name="connsiteY92" fmla="*/ 1664428 h 2237474"/>
              <a:gd name="connsiteX93" fmla="*/ 6516595 w 12192000"/>
              <a:gd name="connsiteY93" fmla="*/ 1667475 h 2237474"/>
              <a:gd name="connsiteX94" fmla="*/ 6508541 w 12192000"/>
              <a:gd name="connsiteY94" fmla="*/ 1668757 h 2237474"/>
              <a:gd name="connsiteX95" fmla="*/ 6471012 w 12192000"/>
              <a:gd name="connsiteY95" fmla="*/ 1678604 h 2237474"/>
              <a:gd name="connsiteX96" fmla="*/ 6415265 w 12192000"/>
              <a:gd name="connsiteY96" fmla="*/ 1665317 h 2237474"/>
              <a:gd name="connsiteX97" fmla="*/ 6364035 w 12192000"/>
              <a:gd name="connsiteY97" fmla="*/ 1667683 h 2237474"/>
              <a:gd name="connsiteX98" fmla="*/ 6280959 w 12192000"/>
              <a:gd name="connsiteY98" fmla="*/ 1689329 h 2237474"/>
              <a:gd name="connsiteX99" fmla="*/ 6243319 w 12192000"/>
              <a:gd name="connsiteY99" fmla="*/ 1695560 h 2237474"/>
              <a:gd name="connsiteX100" fmla="*/ 6098321 w 12192000"/>
              <a:gd name="connsiteY100" fmla="*/ 1721646 h 2237474"/>
              <a:gd name="connsiteX101" fmla="*/ 5880652 w 12192000"/>
              <a:gd name="connsiteY101" fmla="*/ 1779643 h 2237474"/>
              <a:gd name="connsiteX102" fmla="*/ 5785959 w 12192000"/>
              <a:gd name="connsiteY102" fmla="*/ 1775307 h 2237474"/>
              <a:gd name="connsiteX103" fmla="*/ 5643534 w 12192000"/>
              <a:gd name="connsiteY103" fmla="*/ 1802919 h 2237474"/>
              <a:gd name="connsiteX104" fmla="*/ 5518799 w 12192000"/>
              <a:gd name="connsiteY104" fmla="*/ 1818312 h 2237474"/>
              <a:gd name="connsiteX105" fmla="*/ 5505014 w 12192000"/>
              <a:gd name="connsiteY105" fmla="*/ 1819259 h 2237474"/>
              <a:gd name="connsiteX106" fmla="*/ 5453307 w 12192000"/>
              <a:gd name="connsiteY106" fmla="*/ 1815450 h 2237474"/>
              <a:gd name="connsiteX107" fmla="*/ 5364192 w 12192000"/>
              <a:gd name="connsiteY107" fmla="*/ 1826074 h 2237474"/>
              <a:gd name="connsiteX108" fmla="*/ 5350380 w 12192000"/>
              <a:gd name="connsiteY108" fmla="*/ 1830891 h 2237474"/>
              <a:gd name="connsiteX109" fmla="*/ 5259633 w 12192000"/>
              <a:gd name="connsiteY109" fmla="*/ 1837160 h 2237474"/>
              <a:gd name="connsiteX110" fmla="*/ 5197513 w 12192000"/>
              <a:gd name="connsiteY110" fmla="*/ 1844718 h 2237474"/>
              <a:gd name="connsiteX111" fmla="*/ 5184170 w 12192000"/>
              <a:gd name="connsiteY111" fmla="*/ 1849402 h 2237474"/>
              <a:gd name="connsiteX112" fmla="*/ 5168852 w 12192000"/>
              <a:gd name="connsiteY112" fmla="*/ 1844846 h 2237474"/>
              <a:gd name="connsiteX113" fmla="*/ 5164370 w 12192000"/>
              <a:gd name="connsiteY113" fmla="*/ 1840597 h 2237474"/>
              <a:gd name="connsiteX114" fmla="*/ 5114927 w 12192000"/>
              <a:gd name="connsiteY114" fmla="*/ 1847827 h 2237474"/>
              <a:gd name="connsiteX115" fmla="*/ 5108970 w 12192000"/>
              <a:gd name="connsiteY115" fmla="*/ 1847935 h 2237474"/>
              <a:gd name="connsiteX116" fmla="*/ 5067961 w 12192000"/>
              <a:gd name="connsiteY116" fmla="*/ 1845917 h 2237474"/>
              <a:gd name="connsiteX117" fmla="*/ 5007075 w 12192000"/>
              <a:gd name="connsiteY117" fmla="*/ 1838626 h 2237474"/>
              <a:gd name="connsiteX118" fmla="*/ 4944087 w 12192000"/>
              <a:gd name="connsiteY118" fmla="*/ 1823332 h 2237474"/>
              <a:gd name="connsiteX119" fmla="*/ 4907662 w 12192000"/>
              <a:gd name="connsiteY119" fmla="*/ 1816900 h 2237474"/>
              <a:gd name="connsiteX120" fmla="*/ 4882386 w 12192000"/>
              <a:gd name="connsiteY120" fmla="*/ 1809844 h 2237474"/>
              <a:gd name="connsiteX121" fmla="*/ 4811440 w 12192000"/>
              <a:gd name="connsiteY121" fmla="*/ 1804655 h 2237474"/>
              <a:gd name="connsiteX122" fmla="*/ 4691075 w 12192000"/>
              <a:gd name="connsiteY122" fmla="*/ 1801389 h 2237474"/>
              <a:gd name="connsiteX123" fmla="*/ 4611738 w 12192000"/>
              <a:gd name="connsiteY123" fmla="*/ 1776964 h 2237474"/>
              <a:gd name="connsiteX124" fmla="*/ 4560070 w 12192000"/>
              <a:gd name="connsiteY124" fmla="*/ 1785640 h 2237474"/>
              <a:gd name="connsiteX125" fmla="*/ 4536503 w 12192000"/>
              <a:gd name="connsiteY125" fmla="*/ 1785334 h 2237474"/>
              <a:gd name="connsiteX126" fmla="*/ 4513724 w 12192000"/>
              <a:gd name="connsiteY126" fmla="*/ 1791996 h 2237474"/>
              <a:gd name="connsiteX127" fmla="*/ 4459810 w 12192000"/>
              <a:gd name="connsiteY127" fmla="*/ 1797886 h 2237474"/>
              <a:gd name="connsiteX128" fmla="*/ 4379064 w 12192000"/>
              <a:gd name="connsiteY128" fmla="*/ 1817177 h 2237474"/>
              <a:gd name="connsiteX129" fmla="*/ 4319209 w 12192000"/>
              <a:gd name="connsiteY129" fmla="*/ 1834833 h 2237474"/>
              <a:gd name="connsiteX130" fmla="*/ 4290981 w 12192000"/>
              <a:gd name="connsiteY130" fmla="*/ 1839677 h 2237474"/>
              <a:gd name="connsiteX131" fmla="*/ 4285792 w 12192000"/>
              <a:gd name="connsiteY131" fmla="*/ 1836231 h 2237474"/>
              <a:gd name="connsiteX132" fmla="*/ 4238372 w 12192000"/>
              <a:gd name="connsiteY132" fmla="*/ 1851480 h 2237474"/>
              <a:gd name="connsiteX133" fmla="*/ 4232517 w 12192000"/>
              <a:gd name="connsiteY133" fmla="*/ 1852567 h 2237474"/>
              <a:gd name="connsiteX134" fmla="*/ 4191732 w 12192000"/>
              <a:gd name="connsiteY134" fmla="*/ 1857328 h 2237474"/>
              <a:gd name="connsiteX135" fmla="*/ 4065532 w 12192000"/>
              <a:gd name="connsiteY135" fmla="*/ 1855477 h 2237474"/>
              <a:gd name="connsiteX136" fmla="*/ 4028460 w 12192000"/>
              <a:gd name="connsiteY136" fmla="*/ 1855137 h 2237474"/>
              <a:gd name="connsiteX137" fmla="*/ 4002267 w 12192000"/>
              <a:gd name="connsiteY137" fmla="*/ 1852352 h 2237474"/>
              <a:gd name="connsiteX138" fmla="*/ 3931396 w 12192000"/>
              <a:gd name="connsiteY138" fmla="*/ 1858915 h 2237474"/>
              <a:gd name="connsiteX139" fmla="*/ 3812162 w 12192000"/>
              <a:gd name="connsiteY139" fmla="*/ 1875501 h 2237474"/>
              <a:gd name="connsiteX140" fmla="*/ 3729530 w 12192000"/>
              <a:gd name="connsiteY140" fmla="*/ 1864513 h 2237474"/>
              <a:gd name="connsiteX141" fmla="*/ 3680177 w 12192000"/>
              <a:gd name="connsiteY141" fmla="*/ 1881552 h 2237474"/>
              <a:gd name="connsiteX142" fmla="*/ 3567259 w 12192000"/>
              <a:gd name="connsiteY142" fmla="*/ 1893482 h 2237474"/>
              <a:gd name="connsiteX143" fmla="*/ 3405770 w 12192000"/>
              <a:gd name="connsiteY143" fmla="*/ 1904591 h 2237474"/>
              <a:gd name="connsiteX144" fmla="*/ 3280097 w 12192000"/>
              <a:gd name="connsiteY144" fmla="*/ 1919610 h 2237474"/>
              <a:gd name="connsiteX145" fmla="*/ 3123424 w 12192000"/>
              <a:gd name="connsiteY145" fmla="*/ 1952930 h 2237474"/>
              <a:gd name="connsiteX146" fmla="*/ 3009910 w 12192000"/>
              <a:gd name="connsiteY146" fmla="*/ 1957866 h 2237474"/>
              <a:gd name="connsiteX147" fmla="*/ 2995934 w 12192000"/>
              <a:gd name="connsiteY147" fmla="*/ 1967085 h 2237474"/>
              <a:gd name="connsiteX148" fmla="*/ 2980071 w 12192000"/>
              <a:gd name="connsiteY148" fmla="*/ 1972988 h 2237474"/>
              <a:gd name="connsiteX149" fmla="*/ 2978094 w 12192000"/>
              <a:gd name="connsiteY149" fmla="*/ 1972369 h 2237474"/>
              <a:gd name="connsiteX150" fmla="*/ 2942858 w 12192000"/>
              <a:gd name="connsiteY150" fmla="*/ 1981367 h 2237474"/>
              <a:gd name="connsiteX151" fmla="*/ 2875436 w 12192000"/>
              <a:gd name="connsiteY151" fmla="*/ 1996977 h 2237474"/>
              <a:gd name="connsiteX152" fmla="*/ 2874892 w 12192000"/>
              <a:gd name="connsiteY152" fmla="*/ 1996085 h 2237474"/>
              <a:gd name="connsiteX153" fmla="*/ 2864145 w 12192000"/>
              <a:gd name="connsiteY153" fmla="*/ 1994061 h 2237474"/>
              <a:gd name="connsiteX154" fmla="*/ 2843662 w 12192000"/>
              <a:gd name="connsiteY154" fmla="*/ 1992498 h 2237474"/>
              <a:gd name="connsiteX155" fmla="*/ 2796128 w 12192000"/>
              <a:gd name="connsiteY155" fmla="*/ 1976403 h 2237474"/>
              <a:gd name="connsiteX156" fmla="*/ 2756784 w 12192000"/>
              <a:gd name="connsiteY156" fmla="*/ 1985116 h 2237474"/>
              <a:gd name="connsiteX157" fmla="*/ 2748833 w 12192000"/>
              <a:gd name="connsiteY157" fmla="*/ 1986323 h 2237474"/>
              <a:gd name="connsiteX158" fmla="*/ 2748661 w 12192000"/>
              <a:gd name="connsiteY158" fmla="*/ 1986122 h 2237474"/>
              <a:gd name="connsiteX159" fmla="*/ 2740251 w 12192000"/>
              <a:gd name="connsiteY159" fmla="*/ 1986946 h 2237474"/>
              <a:gd name="connsiteX160" fmla="*/ 2718916 w 12192000"/>
              <a:gd name="connsiteY160" fmla="*/ 1990867 h 2237474"/>
              <a:gd name="connsiteX161" fmla="*/ 2713522 w 12192000"/>
              <a:gd name="connsiteY161" fmla="*/ 1990173 h 2237474"/>
              <a:gd name="connsiteX162" fmla="*/ 2680597 w 12192000"/>
              <a:gd name="connsiteY162" fmla="*/ 1984996 h 2237474"/>
              <a:gd name="connsiteX163" fmla="*/ 2578178 w 12192000"/>
              <a:gd name="connsiteY163" fmla="*/ 1990531 h 2237474"/>
              <a:gd name="connsiteX164" fmla="*/ 2476147 w 12192000"/>
              <a:gd name="connsiteY164" fmla="*/ 1998305 h 2237474"/>
              <a:gd name="connsiteX165" fmla="*/ 2373568 w 12192000"/>
              <a:gd name="connsiteY165" fmla="*/ 2003219 h 2237474"/>
              <a:gd name="connsiteX166" fmla="*/ 2321399 w 12192000"/>
              <a:gd name="connsiteY166" fmla="*/ 1989467 h 2237474"/>
              <a:gd name="connsiteX167" fmla="*/ 2315525 w 12192000"/>
              <a:gd name="connsiteY167" fmla="*/ 1989708 h 2237474"/>
              <a:gd name="connsiteX168" fmla="*/ 2300792 w 12192000"/>
              <a:gd name="connsiteY168" fmla="*/ 1994290 h 2237474"/>
              <a:gd name="connsiteX169" fmla="*/ 2295469 w 12192000"/>
              <a:gd name="connsiteY169" fmla="*/ 1996659 h 2237474"/>
              <a:gd name="connsiteX170" fmla="*/ 2287219 w 12192000"/>
              <a:gd name="connsiteY170" fmla="*/ 1998750 h 2237474"/>
              <a:gd name="connsiteX171" fmla="*/ 2286948 w 12192000"/>
              <a:gd name="connsiteY171" fmla="*/ 1998596 h 2237474"/>
              <a:gd name="connsiteX172" fmla="*/ 2243069 w 12192000"/>
              <a:gd name="connsiteY172" fmla="*/ 2015111 h 2237474"/>
              <a:gd name="connsiteX173" fmla="*/ 2186609 w 12192000"/>
              <a:gd name="connsiteY173" fmla="*/ 2008263 h 2237474"/>
              <a:gd name="connsiteX174" fmla="*/ 2164831 w 12192000"/>
              <a:gd name="connsiteY174" fmla="*/ 2010143 h 2237474"/>
              <a:gd name="connsiteX175" fmla="*/ 2152836 w 12192000"/>
              <a:gd name="connsiteY175" fmla="*/ 2010048 h 2237474"/>
              <a:gd name="connsiteX176" fmla="*/ 2117102 w 12192000"/>
              <a:gd name="connsiteY176" fmla="*/ 2023004 h 2237474"/>
              <a:gd name="connsiteX177" fmla="*/ 2111935 w 12192000"/>
              <a:gd name="connsiteY177" fmla="*/ 2023163 h 2237474"/>
              <a:gd name="connsiteX178" fmla="*/ 2089991 w 12192000"/>
              <a:gd name="connsiteY178" fmla="*/ 2034193 h 2237474"/>
              <a:gd name="connsiteX179" fmla="*/ 2058061 w 12192000"/>
              <a:gd name="connsiteY179" fmla="*/ 2047942 h 2237474"/>
              <a:gd name="connsiteX180" fmla="*/ 2055737 w 12192000"/>
              <a:gd name="connsiteY180" fmla="*/ 2047704 h 2237474"/>
              <a:gd name="connsiteX181" fmla="*/ 2042244 w 12192000"/>
              <a:gd name="connsiteY181" fmla="*/ 2055560 h 2237474"/>
              <a:gd name="connsiteX182" fmla="*/ 1976224 w 12192000"/>
              <a:gd name="connsiteY182" fmla="*/ 2074257 h 2237474"/>
              <a:gd name="connsiteX183" fmla="*/ 1877728 w 12192000"/>
              <a:gd name="connsiteY183" fmla="*/ 2101004 h 2237474"/>
              <a:gd name="connsiteX184" fmla="*/ 1759056 w 12192000"/>
              <a:gd name="connsiteY184" fmla="*/ 2125608 h 2237474"/>
              <a:gd name="connsiteX185" fmla="*/ 1637948 w 12192000"/>
              <a:gd name="connsiteY185" fmla="*/ 2172597 h 2237474"/>
              <a:gd name="connsiteX186" fmla="*/ 1434549 w 12192000"/>
              <a:gd name="connsiteY186" fmla="*/ 2234522 h 2237474"/>
              <a:gd name="connsiteX187" fmla="*/ 1398481 w 12192000"/>
              <a:gd name="connsiteY187" fmla="*/ 2237074 h 2237474"/>
              <a:gd name="connsiteX188" fmla="*/ 1398407 w 12192000"/>
              <a:gd name="connsiteY188" fmla="*/ 2237095 h 2237474"/>
              <a:gd name="connsiteX189" fmla="*/ 1370962 w 12192000"/>
              <a:gd name="connsiteY189" fmla="*/ 2237474 h 2237474"/>
              <a:gd name="connsiteX190" fmla="*/ 1356367 w 12192000"/>
              <a:gd name="connsiteY190" fmla="*/ 2235089 h 2237474"/>
              <a:gd name="connsiteX191" fmla="*/ 1324828 w 12192000"/>
              <a:gd name="connsiteY191" fmla="*/ 2231968 h 2237474"/>
              <a:gd name="connsiteX192" fmla="*/ 1297744 w 12192000"/>
              <a:gd name="connsiteY192" fmla="*/ 2235849 h 2237474"/>
              <a:gd name="connsiteX193" fmla="*/ 1286236 w 12192000"/>
              <a:gd name="connsiteY193" fmla="*/ 2233135 h 2237474"/>
              <a:gd name="connsiteX194" fmla="*/ 1283504 w 12192000"/>
              <a:gd name="connsiteY194" fmla="*/ 2233797 h 2237474"/>
              <a:gd name="connsiteX195" fmla="*/ 1279765 w 12192000"/>
              <a:gd name="connsiteY195" fmla="*/ 2229639 h 2237474"/>
              <a:gd name="connsiteX196" fmla="*/ 1195347 w 12192000"/>
              <a:gd name="connsiteY196" fmla="*/ 2212354 h 2237474"/>
              <a:gd name="connsiteX197" fmla="*/ 970251 w 12192000"/>
              <a:gd name="connsiteY197" fmla="*/ 2221029 h 2237474"/>
              <a:gd name="connsiteX198" fmla="*/ 812914 w 12192000"/>
              <a:gd name="connsiteY198" fmla="*/ 2202752 h 2237474"/>
              <a:gd name="connsiteX199" fmla="*/ 800195 w 12192000"/>
              <a:gd name="connsiteY199" fmla="*/ 2209407 h 2237474"/>
              <a:gd name="connsiteX200" fmla="*/ 784978 w 12192000"/>
              <a:gd name="connsiteY200" fmla="*/ 2212360 h 2237474"/>
              <a:gd name="connsiteX201" fmla="*/ 681987 w 12192000"/>
              <a:gd name="connsiteY201" fmla="*/ 2216757 h 2237474"/>
              <a:gd name="connsiteX202" fmla="*/ 669923 w 12192000"/>
              <a:gd name="connsiteY202" fmla="*/ 2211682 h 2237474"/>
              <a:gd name="connsiteX203" fmla="*/ 648680 w 12192000"/>
              <a:gd name="connsiteY203" fmla="*/ 2206229 h 2237474"/>
              <a:gd name="connsiteX204" fmla="*/ 597225 w 12192000"/>
              <a:gd name="connsiteY204" fmla="*/ 2180999 h 2237474"/>
              <a:gd name="connsiteX205" fmla="*/ 558449 w 12192000"/>
              <a:gd name="connsiteY205" fmla="*/ 2182346 h 2237474"/>
              <a:gd name="connsiteX206" fmla="*/ 550517 w 12192000"/>
              <a:gd name="connsiteY206" fmla="*/ 2182060 h 2237474"/>
              <a:gd name="connsiteX207" fmla="*/ 550309 w 12192000"/>
              <a:gd name="connsiteY207" fmla="*/ 2181825 h 2237474"/>
              <a:gd name="connsiteX208" fmla="*/ 541836 w 12192000"/>
              <a:gd name="connsiteY208" fmla="*/ 2181063 h 2237474"/>
              <a:gd name="connsiteX209" fmla="*/ 536057 w 12192000"/>
              <a:gd name="connsiteY209" fmla="*/ 2181537 h 2237474"/>
              <a:gd name="connsiteX210" fmla="*/ 520671 w 12192000"/>
              <a:gd name="connsiteY210" fmla="*/ 2180980 h 2237474"/>
              <a:gd name="connsiteX211" fmla="*/ 515024 w 12192000"/>
              <a:gd name="connsiteY211" fmla="*/ 2179258 h 2237474"/>
              <a:gd name="connsiteX212" fmla="*/ 512278 w 12192000"/>
              <a:gd name="connsiteY212" fmla="*/ 2176369 h 2237474"/>
              <a:gd name="connsiteX213" fmla="*/ 480419 w 12192000"/>
              <a:gd name="connsiteY213" fmla="*/ 2167807 h 2237474"/>
              <a:gd name="connsiteX214" fmla="*/ 413835 w 12192000"/>
              <a:gd name="connsiteY214" fmla="*/ 2156783 h 2237474"/>
              <a:gd name="connsiteX215" fmla="*/ 376513 w 12192000"/>
              <a:gd name="connsiteY215" fmla="*/ 2154014 h 2237474"/>
              <a:gd name="connsiteX216" fmla="*/ 273386 w 12192000"/>
              <a:gd name="connsiteY216" fmla="*/ 2142551 h 2237474"/>
              <a:gd name="connsiteX217" fmla="*/ 169207 w 12192000"/>
              <a:gd name="connsiteY217" fmla="*/ 2128100 h 2237474"/>
              <a:gd name="connsiteX218" fmla="*/ 93149 w 12192000"/>
              <a:gd name="connsiteY218" fmla="*/ 2105324 h 2237474"/>
              <a:gd name="connsiteX219" fmla="*/ 88109 w 12192000"/>
              <a:gd name="connsiteY219" fmla="*/ 2106704 h 2237474"/>
              <a:gd name="connsiteX220" fmla="*/ 80022 w 12192000"/>
              <a:gd name="connsiteY220" fmla="*/ 2107254 h 2237474"/>
              <a:gd name="connsiteX221" fmla="*/ 79717 w 12192000"/>
              <a:gd name="connsiteY221" fmla="*/ 2107046 h 2237474"/>
              <a:gd name="connsiteX222" fmla="*/ 72352 w 12192000"/>
              <a:gd name="connsiteY222" fmla="*/ 2107991 h 2237474"/>
              <a:gd name="connsiteX223" fmla="*/ 37645 w 12192000"/>
              <a:gd name="connsiteY223" fmla="*/ 2115401 h 2237474"/>
              <a:gd name="connsiteX224" fmla="*/ 4572 w 12192000"/>
              <a:gd name="connsiteY224" fmla="*/ 2111091 h 2237474"/>
              <a:gd name="connsiteX225" fmla="*/ 0 w 12192000"/>
              <a:gd name="connsiteY225" fmla="*/ 2110468 h 2237474"/>
              <a:gd name="connsiteX226" fmla="*/ 0 w 12192000"/>
              <a:gd name="connsiteY22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210972 w 12192000"/>
              <a:gd name="connsiteY77" fmla="*/ 1580856 h 2237474"/>
              <a:gd name="connsiteX78" fmla="*/ 7183121 w 12192000"/>
              <a:gd name="connsiteY78" fmla="*/ 1595162 h 2237474"/>
              <a:gd name="connsiteX79" fmla="*/ 7164601 w 12192000"/>
              <a:gd name="connsiteY79" fmla="*/ 1606490 h 2237474"/>
              <a:gd name="connsiteX80" fmla="*/ 7114651 w 12192000"/>
              <a:gd name="connsiteY80" fmla="*/ 1620959 h 2237474"/>
              <a:gd name="connsiteX81" fmla="*/ 7092727 w 12192000"/>
              <a:gd name="connsiteY81" fmla="*/ 1623628 h 2237474"/>
              <a:gd name="connsiteX82" fmla="*/ 7031309 w 12192000"/>
              <a:gd name="connsiteY82" fmla="*/ 1619451 h 2237474"/>
              <a:gd name="connsiteX83" fmla="*/ 6999084 w 12192000"/>
              <a:gd name="connsiteY83" fmla="*/ 1634317 h 2237474"/>
              <a:gd name="connsiteX84" fmla="*/ 6992107 w 12192000"/>
              <a:gd name="connsiteY84" fmla="*/ 1636860 h 2237474"/>
              <a:gd name="connsiteX85" fmla="*/ 6991765 w 12192000"/>
              <a:gd name="connsiteY85" fmla="*/ 1636725 h 2237474"/>
              <a:gd name="connsiteX86" fmla="*/ 6900177 w 12192000"/>
              <a:gd name="connsiteY86" fmla="*/ 1636016 h 2237474"/>
              <a:gd name="connsiteX87" fmla="*/ 6795372 w 12192000"/>
              <a:gd name="connsiteY87" fmla="*/ 1644845 h 2237474"/>
              <a:gd name="connsiteX88" fmla="*/ 6692251 w 12192000"/>
              <a:gd name="connsiteY88" fmla="*/ 1656357 h 2237474"/>
              <a:gd name="connsiteX89" fmla="*/ 6655235 w 12192000"/>
              <a:gd name="connsiteY89" fmla="*/ 1661869 h 2237474"/>
              <a:gd name="connsiteX90" fmla="*/ 6587857 w 12192000"/>
              <a:gd name="connsiteY90" fmla="*/ 1665769 h 2237474"/>
              <a:gd name="connsiteX91" fmla="*/ 6554894 w 12192000"/>
              <a:gd name="connsiteY91" fmla="*/ 1664428 h 2237474"/>
              <a:gd name="connsiteX92" fmla="*/ 6516595 w 12192000"/>
              <a:gd name="connsiteY92" fmla="*/ 1667475 h 2237474"/>
              <a:gd name="connsiteX93" fmla="*/ 6508541 w 12192000"/>
              <a:gd name="connsiteY93" fmla="*/ 1668757 h 2237474"/>
              <a:gd name="connsiteX94" fmla="*/ 6471012 w 12192000"/>
              <a:gd name="connsiteY94" fmla="*/ 1678604 h 2237474"/>
              <a:gd name="connsiteX95" fmla="*/ 6415265 w 12192000"/>
              <a:gd name="connsiteY95" fmla="*/ 1665317 h 2237474"/>
              <a:gd name="connsiteX96" fmla="*/ 6364035 w 12192000"/>
              <a:gd name="connsiteY96" fmla="*/ 1667683 h 2237474"/>
              <a:gd name="connsiteX97" fmla="*/ 6280959 w 12192000"/>
              <a:gd name="connsiteY97" fmla="*/ 1689329 h 2237474"/>
              <a:gd name="connsiteX98" fmla="*/ 6243319 w 12192000"/>
              <a:gd name="connsiteY98" fmla="*/ 1695560 h 2237474"/>
              <a:gd name="connsiteX99" fmla="*/ 6098321 w 12192000"/>
              <a:gd name="connsiteY99" fmla="*/ 1721646 h 2237474"/>
              <a:gd name="connsiteX100" fmla="*/ 5880652 w 12192000"/>
              <a:gd name="connsiteY100" fmla="*/ 1779643 h 2237474"/>
              <a:gd name="connsiteX101" fmla="*/ 5785959 w 12192000"/>
              <a:gd name="connsiteY101" fmla="*/ 1775307 h 2237474"/>
              <a:gd name="connsiteX102" fmla="*/ 5643534 w 12192000"/>
              <a:gd name="connsiteY102" fmla="*/ 1802919 h 2237474"/>
              <a:gd name="connsiteX103" fmla="*/ 5518799 w 12192000"/>
              <a:gd name="connsiteY103" fmla="*/ 1818312 h 2237474"/>
              <a:gd name="connsiteX104" fmla="*/ 5505014 w 12192000"/>
              <a:gd name="connsiteY104" fmla="*/ 1819259 h 2237474"/>
              <a:gd name="connsiteX105" fmla="*/ 5453307 w 12192000"/>
              <a:gd name="connsiteY105" fmla="*/ 1815450 h 2237474"/>
              <a:gd name="connsiteX106" fmla="*/ 5364192 w 12192000"/>
              <a:gd name="connsiteY106" fmla="*/ 1826074 h 2237474"/>
              <a:gd name="connsiteX107" fmla="*/ 5350380 w 12192000"/>
              <a:gd name="connsiteY107" fmla="*/ 1830891 h 2237474"/>
              <a:gd name="connsiteX108" fmla="*/ 5259633 w 12192000"/>
              <a:gd name="connsiteY108" fmla="*/ 1837160 h 2237474"/>
              <a:gd name="connsiteX109" fmla="*/ 5197513 w 12192000"/>
              <a:gd name="connsiteY109" fmla="*/ 1844718 h 2237474"/>
              <a:gd name="connsiteX110" fmla="*/ 5184170 w 12192000"/>
              <a:gd name="connsiteY110" fmla="*/ 1849402 h 2237474"/>
              <a:gd name="connsiteX111" fmla="*/ 5168852 w 12192000"/>
              <a:gd name="connsiteY111" fmla="*/ 1844846 h 2237474"/>
              <a:gd name="connsiteX112" fmla="*/ 5164370 w 12192000"/>
              <a:gd name="connsiteY112" fmla="*/ 1840597 h 2237474"/>
              <a:gd name="connsiteX113" fmla="*/ 5114927 w 12192000"/>
              <a:gd name="connsiteY113" fmla="*/ 1847827 h 2237474"/>
              <a:gd name="connsiteX114" fmla="*/ 5108970 w 12192000"/>
              <a:gd name="connsiteY114" fmla="*/ 1847935 h 2237474"/>
              <a:gd name="connsiteX115" fmla="*/ 5067961 w 12192000"/>
              <a:gd name="connsiteY115" fmla="*/ 1845917 h 2237474"/>
              <a:gd name="connsiteX116" fmla="*/ 5007075 w 12192000"/>
              <a:gd name="connsiteY116" fmla="*/ 1838626 h 2237474"/>
              <a:gd name="connsiteX117" fmla="*/ 4944087 w 12192000"/>
              <a:gd name="connsiteY117" fmla="*/ 1823332 h 2237474"/>
              <a:gd name="connsiteX118" fmla="*/ 4907662 w 12192000"/>
              <a:gd name="connsiteY118" fmla="*/ 1816900 h 2237474"/>
              <a:gd name="connsiteX119" fmla="*/ 4882386 w 12192000"/>
              <a:gd name="connsiteY119" fmla="*/ 1809844 h 2237474"/>
              <a:gd name="connsiteX120" fmla="*/ 4811440 w 12192000"/>
              <a:gd name="connsiteY120" fmla="*/ 1804655 h 2237474"/>
              <a:gd name="connsiteX121" fmla="*/ 4691075 w 12192000"/>
              <a:gd name="connsiteY121" fmla="*/ 1801389 h 2237474"/>
              <a:gd name="connsiteX122" fmla="*/ 4611738 w 12192000"/>
              <a:gd name="connsiteY122" fmla="*/ 1776964 h 2237474"/>
              <a:gd name="connsiteX123" fmla="*/ 4560070 w 12192000"/>
              <a:gd name="connsiteY123" fmla="*/ 1785640 h 2237474"/>
              <a:gd name="connsiteX124" fmla="*/ 4536503 w 12192000"/>
              <a:gd name="connsiteY124" fmla="*/ 1785334 h 2237474"/>
              <a:gd name="connsiteX125" fmla="*/ 4513724 w 12192000"/>
              <a:gd name="connsiteY125" fmla="*/ 1791996 h 2237474"/>
              <a:gd name="connsiteX126" fmla="*/ 4459810 w 12192000"/>
              <a:gd name="connsiteY126" fmla="*/ 1797886 h 2237474"/>
              <a:gd name="connsiteX127" fmla="*/ 4379064 w 12192000"/>
              <a:gd name="connsiteY127" fmla="*/ 1817177 h 2237474"/>
              <a:gd name="connsiteX128" fmla="*/ 4319209 w 12192000"/>
              <a:gd name="connsiteY128" fmla="*/ 1834833 h 2237474"/>
              <a:gd name="connsiteX129" fmla="*/ 4290981 w 12192000"/>
              <a:gd name="connsiteY129" fmla="*/ 1839677 h 2237474"/>
              <a:gd name="connsiteX130" fmla="*/ 4285792 w 12192000"/>
              <a:gd name="connsiteY130" fmla="*/ 1836231 h 2237474"/>
              <a:gd name="connsiteX131" fmla="*/ 4238372 w 12192000"/>
              <a:gd name="connsiteY131" fmla="*/ 1851480 h 2237474"/>
              <a:gd name="connsiteX132" fmla="*/ 4232517 w 12192000"/>
              <a:gd name="connsiteY132" fmla="*/ 1852567 h 2237474"/>
              <a:gd name="connsiteX133" fmla="*/ 4191732 w 12192000"/>
              <a:gd name="connsiteY133" fmla="*/ 1857328 h 2237474"/>
              <a:gd name="connsiteX134" fmla="*/ 4065532 w 12192000"/>
              <a:gd name="connsiteY134" fmla="*/ 1855477 h 2237474"/>
              <a:gd name="connsiteX135" fmla="*/ 4028460 w 12192000"/>
              <a:gd name="connsiteY135" fmla="*/ 1855137 h 2237474"/>
              <a:gd name="connsiteX136" fmla="*/ 4002267 w 12192000"/>
              <a:gd name="connsiteY136" fmla="*/ 1852352 h 2237474"/>
              <a:gd name="connsiteX137" fmla="*/ 3931396 w 12192000"/>
              <a:gd name="connsiteY137" fmla="*/ 1858915 h 2237474"/>
              <a:gd name="connsiteX138" fmla="*/ 3812162 w 12192000"/>
              <a:gd name="connsiteY138" fmla="*/ 1875501 h 2237474"/>
              <a:gd name="connsiteX139" fmla="*/ 3729530 w 12192000"/>
              <a:gd name="connsiteY139" fmla="*/ 1864513 h 2237474"/>
              <a:gd name="connsiteX140" fmla="*/ 3680177 w 12192000"/>
              <a:gd name="connsiteY140" fmla="*/ 1881552 h 2237474"/>
              <a:gd name="connsiteX141" fmla="*/ 3567259 w 12192000"/>
              <a:gd name="connsiteY141" fmla="*/ 1893482 h 2237474"/>
              <a:gd name="connsiteX142" fmla="*/ 3405770 w 12192000"/>
              <a:gd name="connsiteY142" fmla="*/ 1904591 h 2237474"/>
              <a:gd name="connsiteX143" fmla="*/ 3280097 w 12192000"/>
              <a:gd name="connsiteY143" fmla="*/ 1919610 h 2237474"/>
              <a:gd name="connsiteX144" fmla="*/ 3123424 w 12192000"/>
              <a:gd name="connsiteY144" fmla="*/ 1952930 h 2237474"/>
              <a:gd name="connsiteX145" fmla="*/ 3009910 w 12192000"/>
              <a:gd name="connsiteY145" fmla="*/ 1957866 h 2237474"/>
              <a:gd name="connsiteX146" fmla="*/ 2995934 w 12192000"/>
              <a:gd name="connsiteY146" fmla="*/ 1967085 h 2237474"/>
              <a:gd name="connsiteX147" fmla="*/ 2980071 w 12192000"/>
              <a:gd name="connsiteY147" fmla="*/ 1972988 h 2237474"/>
              <a:gd name="connsiteX148" fmla="*/ 2978094 w 12192000"/>
              <a:gd name="connsiteY148" fmla="*/ 1972369 h 2237474"/>
              <a:gd name="connsiteX149" fmla="*/ 2942858 w 12192000"/>
              <a:gd name="connsiteY149" fmla="*/ 1981367 h 2237474"/>
              <a:gd name="connsiteX150" fmla="*/ 2875436 w 12192000"/>
              <a:gd name="connsiteY150" fmla="*/ 1996977 h 2237474"/>
              <a:gd name="connsiteX151" fmla="*/ 2874892 w 12192000"/>
              <a:gd name="connsiteY151" fmla="*/ 1996085 h 2237474"/>
              <a:gd name="connsiteX152" fmla="*/ 2864145 w 12192000"/>
              <a:gd name="connsiteY152" fmla="*/ 1994061 h 2237474"/>
              <a:gd name="connsiteX153" fmla="*/ 2843662 w 12192000"/>
              <a:gd name="connsiteY153" fmla="*/ 1992498 h 2237474"/>
              <a:gd name="connsiteX154" fmla="*/ 2796128 w 12192000"/>
              <a:gd name="connsiteY154" fmla="*/ 1976403 h 2237474"/>
              <a:gd name="connsiteX155" fmla="*/ 2756784 w 12192000"/>
              <a:gd name="connsiteY155" fmla="*/ 1985116 h 2237474"/>
              <a:gd name="connsiteX156" fmla="*/ 2748833 w 12192000"/>
              <a:gd name="connsiteY156" fmla="*/ 1986323 h 2237474"/>
              <a:gd name="connsiteX157" fmla="*/ 2748661 w 12192000"/>
              <a:gd name="connsiteY157" fmla="*/ 1986122 h 2237474"/>
              <a:gd name="connsiteX158" fmla="*/ 2740251 w 12192000"/>
              <a:gd name="connsiteY158" fmla="*/ 1986946 h 2237474"/>
              <a:gd name="connsiteX159" fmla="*/ 2718916 w 12192000"/>
              <a:gd name="connsiteY159" fmla="*/ 1990867 h 2237474"/>
              <a:gd name="connsiteX160" fmla="*/ 2713522 w 12192000"/>
              <a:gd name="connsiteY160" fmla="*/ 1990173 h 2237474"/>
              <a:gd name="connsiteX161" fmla="*/ 2680597 w 12192000"/>
              <a:gd name="connsiteY161" fmla="*/ 1984996 h 2237474"/>
              <a:gd name="connsiteX162" fmla="*/ 2578178 w 12192000"/>
              <a:gd name="connsiteY162" fmla="*/ 1990531 h 2237474"/>
              <a:gd name="connsiteX163" fmla="*/ 2476147 w 12192000"/>
              <a:gd name="connsiteY163" fmla="*/ 1998305 h 2237474"/>
              <a:gd name="connsiteX164" fmla="*/ 2373568 w 12192000"/>
              <a:gd name="connsiteY164" fmla="*/ 2003219 h 2237474"/>
              <a:gd name="connsiteX165" fmla="*/ 2321399 w 12192000"/>
              <a:gd name="connsiteY165" fmla="*/ 1989467 h 2237474"/>
              <a:gd name="connsiteX166" fmla="*/ 2315525 w 12192000"/>
              <a:gd name="connsiteY166" fmla="*/ 1989708 h 2237474"/>
              <a:gd name="connsiteX167" fmla="*/ 2300792 w 12192000"/>
              <a:gd name="connsiteY167" fmla="*/ 1994290 h 2237474"/>
              <a:gd name="connsiteX168" fmla="*/ 2295469 w 12192000"/>
              <a:gd name="connsiteY168" fmla="*/ 1996659 h 2237474"/>
              <a:gd name="connsiteX169" fmla="*/ 2287219 w 12192000"/>
              <a:gd name="connsiteY169" fmla="*/ 1998750 h 2237474"/>
              <a:gd name="connsiteX170" fmla="*/ 2286948 w 12192000"/>
              <a:gd name="connsiteY170" fmla="*/ 1998596 h 2237474"/>
              <a:gd name="connsiteX171" fmla="*/ 2243069 w 12192000"/>
              <a:gd name="connsiteY171" fmla="*/ 2015111 h 2237474"/>
              <a:gd name="connsiteX172" fmla="*/ 2186609 w 12192000"/>
              <a:gd name="connsiteY172" fmla="*/ 2008263 h 2237474"/>
              <a:gd name="connsiteX173" fmla="*/ 2164831 w 12192000"/>
              <a:gd name="connsiteY173" fmla="*/ 2010143 h 2237474"/>
              <a:gd name="connsiteX174" fmla="*/ 2152836 w 12192000"/>
              <a:gd name="connsiteY174" fmla="*/ 2010048 h 2237474"/>
              <a:gd name="connsiteX175" fmla="*/ 2117102 w 12192000"/>
              <a:gd name="connsiteY175" fmla="*/ 2023004 h 2237474"/>
              <a:gd name="connsiteX176" fmla="*/ 2111935 w 12192000"/>
              <a:gd name="connsiteY176" fmla="*/ 2023163 h 2237474"/>
              <a:gd name="connsiteX177" fmla="*/ 2089991 w 12192000"/>
              <a:gd name="connsiteY177" fmla="*/ 2034193 h 2237474"/>
              <a:gd name="connsiteX178" fmla="*/ 2058061 w 12192000"/>
              <a:gd name="connsiteY178" fmla="*/ 2047942 h 2237474"/>
              <a:gd name="connsiteX179" fmla="*/ 2055737 w 12192000"/>
              <a:gd name="connsiteY179" fmla="*/ 2047704 h 2237474"/>
              <a:gd name="connsiteX180" fmla="*/ 2042244 w 12192000"/>
              <a:gd name="connsiteY180" fmla="*/ 2055560 h 2237474"/>
              <a:gd name="connsiteX181" fmla="*/ 1976224 w 12192000"/>
              <a:gd name="connsiteY181" fmla="*/ 2074257 h 2237474"/>
              <a:gd name="connsiteX182" fmla="*/ 1877728 w 12192000"/>
              <a:gd name="connsiteY182" fmla="*/ 2101004 h 2237474"/>
              <a:gd name="connsiteX183" fmla="*/ 1759056 w 12192000"/>
              <a:gd name="connsiteY183" fmla="*/ 2125608 h 2237474"/>
              <a:gd name="connsiteX184" fmla="*/ 1637948 w 12192000"/>
              <a:gd name="connsiteY184" fmla="*/ 2172597 h 2237474"/>
              <a:gd name="connsiteX185" fmla="*/ 1434549 w 12192000"/>
              <a:gd name="connsiteY185" fmla="*/ 2234522 h 2237474"/>
              <a:gd name="connsiteX186" fmla="*/ 1398481 w 12192000"/>
              <a:gd name="connsiteY186" fmla="*/ 2237074 h 2237474"/>
              <a:gd name="connsiteX187" fmla="*/ 1398407 w 12192000"/>
              <a:gd name="connsiteY187" fmla="*/ 2237095 h 2237474"/>
              <a:gd name="connsiteX188" fmla="*/ 1370962 w 12192000"/>
              <a:gd name="connsiteY188" fmla="*/ 2237474 h 2237474"/>
              <a:gd name="connsiteX189" fmla="*/ 1356367 w 12192000"/>
              <a:gd name="connsiteY189" fmla="*/ 2235089 h 2237474"/>
              <a:gd name="connsiteX190" fmla="*/ 1324828 w 12192000"/>
              <a:gd name="connsiteY190" fmla="*/ 2231968 h 2237474"/>
              <a:gd name="connsiteX191" fmla="*/ 1297744 w 12192000"/>
              <a:gd name="connsiteY191" fmla="*/ 2235849 h 2237474"/>
              <a:gd name="connsiteX192" fmla="*/ 1286236 w 12192000"/>
              <a:gd name="connsiteY192" fmla="*/ 2233135 h 2237474"/>
              <a:gd name="connsiteX193" fmla="*/ 1283504 w 12192000"/>
              <a:gd name="connsiteY193" fmla="*/ 2233797 h 2237474"/>
              <a:gd name="connsiteX194" fmla="*/ 1279765 w 12192000"/>
              <a:gd name="connsiteY194" fmla="*/ 2229639 h 2237474"/>
              <a:gd name="connsiteX195" fmla="*/ 1195347 w 12192000"/>
              <a:gd name="connsiteY195" fmla="*/ 2212354 h 2237474"/>
              <a:gd name="connsiteX196" fmla="*/ 970251 w 12192000"/>
              <a:gd name="connsiteY196" fmla="*/ 2221029 h 2237474"/>
              <a:gd name="connsiteX197" fmla="*/ 812914 w 12192000"/>
              <a:gd name="connsiteY197" fmla="*/ 2202752 h 2237474"/>
              <a:gd name="connsiteX198" fmla="*/ 800195 w 12192000"/>
              <a:gd name="connsiteY198" fmla="*/ 2209407 h 2237474"/>
              <a:gd name="connsiteX199" fmla="*/ 784978 w 12192000"/>
              <a:gd name="connsiteY199" fmla="*/ 2212360 h 2237474"/>
              <a:gd name="connsiteX200" fmla="*/ 681987 w 12192000"/>
              <a:gd name="connsiteY200" fmla="*/ 2216757 h 2237474"/>
              <a:gd name="connsiteX201" fmla="*/ 669923 w 12192000"/>
              <a:gd name="connsiteY201" fmla="*/ 2211682 h 2237474"/>
              <a:gd name="connsiteX202" fmla="*/ 648680 w 12192000"/>
              <a:gd name="connsiteY202" fmla="*/ 2206229 h 2237474"/>
              <a:gd name="connsiteX203" fmla="*/ 597225 w 12192000"/>
              <a:gd name="connsiteY203" fmla="*/ 2180999 h 2237474"/>
              <a:gd name="connsiteX204" fmla="*/ 558449 w 12192000"/>
              <a:gd name="connsiteY204" fmla="*/ 2182346 h 2237474"/>
              <a:gd name="connsiteX205" fmla="*/ 550517 w 12192000"/>
              <a:gd name="connsiteY205" fmla="*/ 2182060 h 2237474"/>
              <a:gd name="connsiteX206" fmla="*/ 550309 w 12192000"/>
              <a:gd name="connsiteY206" fmla="*/ 2181825 h 2237474"/>
              <a:gd name="connsiteX207" fmla="*/ 541836 w 12192000"/>
              <a:gd name="connsiteY207" fmla="*/ 2181063 h 2237474"/>
              <a:gd name="connsiteX208" fmla="*/ 536057 w 12192000"/>
              <a:gd name="connsiteY208" fmla="*/ 2181537 h 2237474"/>
              <a:gd name="connsiteX209" fmla="*/ 520671 w 12192000"/>
              <a:gd name="connsiteY209" fmla="*/ 2180980 h 2237474"/>
              <a:gd name="connsiteX210" fmla="*/ 515024 w 12192000"/>
              <a:gd name="connsiteY210" fmla="*/ 2179258 h 2237474"/>
              <a:gd name="connsiteX211" fmla="*/ 512278 w 12192000"/>
              <a:gd name="connsiteY211" fmla="*/ 2176369 h 2237474"/>
              <a:gd name="connsiteX212" fmla="*/ 480419 w 12192000"/>
              <a:gd name="connsiteY212" fmla="*/ 2167807 h 2237474"/>
              <a:gd name="connsiteX213" fmla="*/ 413835 w 12192000"/>
              <a:gd name="connsiteY213" fmla="*/ 2156783 h 2237474"/>
              <a:gd name="connsiteX214" fmla="*/ 376513 w 12192000"/>
              <a:gd name="connsiteY214" fmla="*/ 2154014 h 2237474"/>
              <a:gd name="connsiteX215" fmla="*/ 273386 w 12192000"/>
              <a:gd name="connsiteY215" fmla="*/ 2142551 h 2237474"/>
              <a:gd name="connsiteX216" fmla="*/ 169207 w 12192000"/>
              <a:gd name="connsiteY216" fmla="*/ 2128100 h 2237474"/>
              <a:gd name="connsiteX217" fmla="*/ 93149 w 12192000"/>
              <a:gd name="connsiteY217" fmla="*/ 2105324 h 2237474"/>
              <a:gd name="connsiteX218" fmla="*/ 88109 w 12192000"/>
              <a:gd name="connsiteY218" fmla="*/ 2106704 h 2237474"/>
              <a:gd name="connsiteX219" fmla="*/ 80022 w 12192000"/>
              <a:gd name="connsiteY219" fmla="*/ 2107254 h 2237474"/>
              <a:gd name="connsiteX220" fmla="*/ 79717 w 12192000"/>
              <a:gd name="connsiteY220" fmla="*/ 2107046 h 2237474"/>
              <a:gd name="connsiteX221" fmla="*/ 72352 w 12192000"/>
              <a:gd name="connsiteY221" fmla="*/ 2107991 h 2237474"/>
              <a:gd name="connsiteX222" fmla="*/ 37645 w 12192000"/>
              <a:gd name="connsiteY222" fmla="*/ 2115401 h 2237474"/>
              <a:gd name="connsiteX223" fmla="*/ 4572 w 12192000"/>
              <a:gd name="connsiteY223" fmla="*/ 2111091 h 2237474"/>
              <a:gd name="connsiteX224" fmla="*/ 0 w 12192000"/>
              <a:gd name="connsiteY224" fmla="*/ 2110468 h 2237474"/>
              <a:gd name="connsiteX225" fmla="*/ 0 w 12192000"/>
              <a:gd name="connsiteY22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183121 w 12192000"/>
              <a:gd name="connsiteY77" fmla="*/ 1595162 h 2237474"/>
              <a:gd name="connsiteX78" fmla="*/ 7164601 w 12192000"/>
              <a:gd name="connsiteY78" fmla="*/ 1606490 h 2237474"/>
              <a:gd name="connsiteX79" fmla="*/ 7114651 w 12192000"/>
              <a:gd name="connsiteY79" fmla="*/ 1620959 h 2237474"/>
              <a:gd name="connsiteX80" fmla="*/ 7092727 w 12192000"/>
              <a:gd name="connsiteY80" fmla="*/ 1623628 h 2237474"/>
              <a:gd name="connsiteX81" fmla="*/ 7031309 w 12192000"/>
              <a:gd name="connsiteY81" fmla="*/ 1619451 h 2237474"/>
              <a:gd name="connsiteX82" fmla="*/ 6999084 w 12192000"/>
              <a:gd name="connsiteY82" fmla="*/ 1634317 h 2237474"/>
              <a:gd name="connsiteX83" fmla="*/ 6992107 w 12192000"/>
              <a:gd name="connsiteY83" fmla="*/ 1636860 h 2237474"/>
              <a:gd name="connsiteX84" fmla="*/ 6991765 w 12192000"/>
              <a:gd name="connsiteY84" fmla="*/ 1636725 h 2237474"/>
              <a:gd name="connsiteX85" fmla="*/ 6900177 w 12192000"/>
              <a:gd name="connsiteY85" fmla="*/ 1636016 h 2237474"/>
              <a:gd name="connsiteX86" fmla="*/ 6795372 w 12192000"/>
              <a:gd name="connsiteY86" fmla="*/ 1644845 h 2237474"/>
              <a:gd name="connsiteX87" fmla="*/ 6692251 w 12192000"/>
              <a:gd name="connsiteY87" fmla="*/ 1656357 h 2237474"/>
              <a:gd name="connsiteX88" fmla="*/ 6655235 w 12192000"/>
              <a:gd name="connsiteY88" fmla="*/ 1661869 h 2237474"/>
              <a:gd name="connsiteX89" fmla="*/ 6587857 w 12192000"/>
              <a:gd name="connsiteY89" fmla="*/ 1665769 h 2237474"/>
              <a:gd name="connsiteX90" fmla="*/ 6554894 w 12192000"/>
              <a:gd name="connsiteY90" fmla="*/ 1664428 h 2237474"/>
              <a:gd name="connsiteX91" fmla="*/ 6516595 w 12192000"/>
              <a:gd name="connsiteY91" fmla="*/ 1667475 h 2237474"/>
              <a:gd name="connsiteX92" fmla="*/ 6508541 w 12192000"/>
              <a:gd name="connsiteY92" fmla="*/ 1668757 h 2237474"/>
              <a:gd name="connsiteX93" fmla="*/ 6471012 w 12192000"/>
              <a:gd name="connsiteY93" fmla="*/ 1678604 h 2237474"/>
              <a:gd name="connsiteX94" fmla="*/ 6415265 w 12192000"/>
              <a:gd name="connsiteY94" fmla="*/ 1665317 h 2237474"/>
              <a:gd name="connsiteX95" fmla="*/ 6364035 w 12192000"/>
              <a:gd name="connsiteY95" fmla="*/ 1667683 h 2237474"/>
              <a:gd name="connsiteX96" fmla="*/ 6280959 w 12192000"/>
              <a:gd name="connsiteY96" fmla="*/ 1689329 h 2237474"/>
              <a:gd name="connsiteX97" fmla="*/ 6243319 w 12192000"/>
              <a:gd name="connsiteY97" fmla="*/ 1695560 h 2237474"/>
              <a:gd name="connsiteX98" fmla="*/ 6098321 w 12192000"/>
              <a:gd name="connsiteY98" fmla="*/ 1721646 h 2237474"/>
              <a:gd name="connsiteX99" fmla="*/ 5880652 w 12192000"/>
              <a:gd name="connsiteY99" fmla="*/ 1779643 h 2237474"/>
              <a:gd name="connsiteX100" fmla="*/ 5785959 w 12192000"/>
              <a:gd name="connsiteY100" fmla="*/ 1775307 h 2237474"/>
              <a:gd name="connsiteX101" fmla="*/ 5643534 w 12192000"/>
              <a:gd name="connsiteY101" fmla="*/ 1802919 h 2237474"/>
              <a:gd name="connsiteX102" fmla="*/ 5518799 w 12192000"/>
              <a:gd name="connsiteY102" fmla="*/ 1818312 h 2237474"/>
              <a:gd name="connsiteX103" fmla="*/ 5505014 w 12192000"/>
              <a:gd name="connsiteY103" fmla="*/ 1819259 h 2237474"/>
              <a:gd name="connsiteX104" fmla="*/ 5453307 w 12192000"/>
              <a:gd name="connsiteY104" fmla="*/ 1815450 h 2237474"/>
              <a:gd name="connsiteX105" fmla="*/ 5364192 w 12192000"/>
              <a:gd name="connsiteY105" fmla="*/ 1826074 h 2237474"/>
              <a:gd name="connsiteX106" fmla="*/ 5350380 w 12192000"/>
              <a:gd name="connsiteY106" fmla="*/ 1830891 h 2237474"/>
              <a:gd name="connsiteX107" fmla="*/ 5259633 w 12192000"/>
              <a:gd name="connsiteY107" fmla="*/ 1837160 h 2237474"/>
              <a:gd name="connsiteX108" fmla="*/ 5197513 w 12192000"/>
              <a:gd name="connsiteY108" fmla="*/ 1844718 h 2237474"/>
              <a:gd name="connsiteX109" fmla="*/ 5184170 w 12192000"/>
              <a:gd name="connsiteY109" fmla="*/ 1849402 h 2237474"/>
              <a:gd name="connsiteX110" fmla="*/ 5168852 w 12192000"/>
              <a:gd name="connsiteY110" fmla="*/ 1844846 h 2237474"/>
              <a:gd name="connsiteX111" fmla="*/ 5164370 w 12192000"/>
              <a:gd name="connsiteY111" fmla="*/ 1840597 h 2237474"/>
              <a:gd name="connsiteX112" fmla="*/ 5114927 w 12192000"/>
              <a:gd name="connsiteY112" fmla="*/ 1847827 h 2237474"/>
              <a:gd name="connsiteX113" fmla="*/ 5108970 w 12192000"/>
              <a:gd name="connsiteY113" fmla="*/ 1847935 h 2237474"/>
              <a:gd name="connsiteX114" fmla="*/ 5067961 w 12192000"/>
              <a:gd name="connsiteY114" fmla="*/ 1845917 h 2237474"/>
              <a:gd name="connsiteX115" fmla="*/ 5007075 w 12192000"/>
              <a:gd name="connsiteY115" fmla="*/ 1838626 h 2237474"/>
              <a:gd name="connsiteX116" fmla="*/ 4944087 w 12192000"/>
              <a:gd name="connsiteY116" fmla="*/ 1823332 h 2237474"/>
              <a:gd name="connsiteX117" fmla="*/ 4907662 w 12192000"/>
              <a:gd name="connsiteY117" fmla="*/ 1816900 h 2237474"/>
              <a:gd name="connsiteX118" fmla="*/ 4882386 w 12192000"/>
              <a:gd name="connsiteY118" fmla="*/ 1809844 h 2237474"/>
              <a:gd name="connsiteX119" fmla="*/ 4811440 w 12192000"/>
              <a:gd name="connsiteY119" fmla="*/ 1804655 h 2237474"/>
              <a:gd name="connsiteX120" fmla="*/ 4691075 w 12192000"/>
              <a:gd name="connsiteY120" fmla="*/ 1801389 h 2237474"/>
              <a:gd name="connsiteX121" fmla="*/ 4611738 w 12192000"/>
              <a:gd name="connsiteY121" fmla="*/ 1776964 h 2237474"/>
              <a:gd name="connsiteX122" fmla="*/ 4560070 w 12192000"/>
              <a:gd name="connsiteY122" fmla="*/ 1785640 h 2237474"/>
              <a:gd name="connsiteX123" fmla="*/ 4536503 w 12192000"/>
              <a:gd name="connsiteY123" fmla="*/ 1785334 h 2237474"/>
              <a:gd name="connsiteX124" fmla="*/ 4513724 w 12192000"/>
              <a:gd name="connsiteY124" fmla="*/ 1791996 h 2237474"/>
              <a:gd name="connsiteX125" fmla="*/ 4459810 w 12192000"/>
              <a:gd name="connsiteY125" fmla="*/ 1797886 h 2237474"/>
              <a:gd name="connsiteX126" fmla="*/ 4379064 w 12192000"/>
              <a:gd name="connsiteY126" fmla="*/ 1817177 h 2237474"/>
              <a:gd name="connsiteX127" fmla="*/ 4319209 w 12192000"/>
              <a:gd name="connsiteY127" fmla="*/ 1834833 h 2237474"/>
              <a:gd name="connsiteX128" fmla="*/ 4290981 w 12192000"/>
              <a:gd name="connsiteY128" fmla="*/ 1839677 h 2237474"/>
              <a:gd name="connsiteX129" fmla="*/ 4285792 w 12192000"/>
              <a:gd name="connsiteY129" fmla="*/ 1836231 h 2237474"/>
              <a:gd name="connsiteX130" fmla="*/ 4238372 w 12192000"/>
              <a:gd name="connsiteY130" fmla="*/ 1851480 h 2237474"/>
              <a:gd name="connsiteX131" fmla="*/ 4232517 w 12192000"/>
              <a:gd name="connsiteY131" fmla="*/ 1852567 h 2237474"/>
              <a:gd name="connsiteX132" fmla="*/ 4191732 w 12192000"/>
              <a:gd name="connsiteY132" fmla="*/ 1857328 h 2237474"/>
              <a:gd name="connsiteX133" fmla="*/ 4065532 w 12192000"/>
              <a:gd name="connsiteY133" fmla="*/ 1855477 h 2237474"/>
              <a:gd name="connsiteX134" fmla="*/ 4028460 w 12192000"/>
              <a:gd name="connsiteY134" fmla="*/ 1855137 h 2237474"/>
              <a:gd name="connsiteX135" fmla="*/ 4002267 w 12192000"/>
              <a:gd name="connsiteY135" fmla="*/ 1852352 h 2237474"/>
              <a:gd name="connsiteX136" fmla="*/ 3931396 w 12192000"/>
              <a:gd name="connsiteY136" fmla="*/ 1858915 h 2237474"/>
              <a:gd name="connsiteX137" fmla="*/ 3812162 w 12192000"/>
              <a:gd name="connsiteY137" fmla="*/ 1875501 h 2237474"/>
              <a:gd name="connsiteX138" fmla="*/ 3729530 w 12192000"/>
              <a:gd name="connsiteY138" fmla="*/ 1864513 h 2237474"/>
              <a:gd name="connsiteX139" fmla="*/ 3680177 w 12192000"/>
              <a:gd name="connsiteY139" fmla="*/ 1881552 h 2237474"/>
              <a:gd name="connsiteX140" fmla="*/ 3567259 w 12192000"/>
              <a:gd name="connsiteY140" fmla="*/ 1893482 h 2237474"/>
              <a:gd name="connsiteX141" fmla="*/ 3405770 w 12192000"/>
              <a:gd name="connsiteY141" fmla="*/ 1904591 h 2237474"/>
              <a:gd name="connsiteX142" fmla="*/ 3280097 w 12192000"/>
              <a:gd name="connsiteY142" fmla="*/ 1919610 h 2237474"/>
              <a:gd name="connsiteX143" fmla="*/ 3123424 w 12192000"/>
              <a:gd name="connsiteY143" fmla="*/ 1952930 h 2237474"/>
              <a:gd name="connsiteX144" fmla="*/ 3009910 w 12192000"/>
              <a:gd name="connsiteY144" fmla="*/ 1957866 h 2237474"/>
              <a:gd name="connsiteX145" fmla="*/ 2995934 w 12192000"/>
              <a:gd name="connsiteY145" fmla="*/ 1967085 h 2237474"/>
              <a:gd name="connsiteX146" fmla="*/ 2980071 w 12192000"/>
              <a:gd name="connsiteY146" fmla="*/ 1972988 h 2237474"/>
              <a:gd name="connsiteX147" fmla="*/ 2978094 w 12192000"/>
              <a:gd name="connsiteY147" fmla="*/ 1972369 h 2237474"/>
              <a:gd name="connsiteX148" fmla="*/ 2942858 w 12192000"/>
              <a:gd name="connsiteY148" fmla="*/ 1981367 h 2237474"/>
              <a:gd name="connsiteX149" fmla="*/ 2875436 w 12192000"/>
              <a:gd name="connsiteY149" fmla="*/ 1996977 h 2237474"/>
              <a:gd name="connsiteX150" fmla="*/ 2874892 w 12192000"/>
              <a:gd name="connsiteY150" fmla="*/ 1996085 h 2237474"/>
              <a:gd name="connsiteX151" fmla="*/ 2864145 w 12192000"/>
              <a:gd name="connsiteY151" fmla="*/ 1994061 h 2237474"/>
              <a:gd name="connsiteX152" fmla="*/ 2843662 w 12192000"/>
              <a:gd name="connsiteY152" fmla="*/ 1992498 h 2237474"/>
              <a:gd name="connsiteX153" fmla="*/ 2796128 w 12192000"/>
              <a:gd name="connsiteY153" fmla="*/ 1976403 h 2237474"/>
              <a:gd name="connsiteX154" fmla="*/ 2756784 w 12192000"/>
              <a:gd name="connsiteY154" fmla="*/ 1985116 h 2237474"/>
              <a:gd name="connsiteX155" fmla="*/ 2748833 w 12192000"/>
              <a:gd name="connsiteY155" fmla="*/ 1986323 h 2237474"/>
              <a:gd name="connsiteX156" fmla="*/ 2748661 w 12192000"/>
              <a:gd name="connsiteY156" fmla="*/ 1986122 h 2237474"/>
              <a:gd name="connsiteX157" fmla="*/ 2740251 w 12192000"/>
              <a:gd name="connsiteY157" fmla="*/ 1986946 h 2237474"/>
              <a:gd name="connsiteX158" fmla="*/ 2718916 w 12192000"/>
              <a:gd name="connsiteY158" fmla="*/ 1990867 h 2237474"/>
              <a:gd name="connsiteX159" fmla="*/ 2713522 w 12192000"/>
              <a:gd name="connsiteY159" fmla="*/ 1990173 h 2237474"/>
              <a:gd name="connsiteX160" fmla="*/ 2680597 w 12192000"/>
              <a:gd name="connsiteY160" fmla="*/ 1984996 h 2237474"/>
              <a:gd name="connsiteX161" fmla="*/ 2578178 w 12192000"/>
              <a:gd name="connsiteY161" fmla="*/ 1990531 h 2237474"/>
              <a:gd name="connsiteX162" fmla="*/ 2476147 w 12192000"/>
              <a:gd name="connsiteY162" fmla="*/ 1998305 h 2237474"/>
              <a:gd name="connsiteX163" fmla="*/ 2373568 w 12192000"/>
              <a:gd name="connsiteY163" fmla="*/ 2003219 h 2237474"/>
              <a:gd name="connsiteX164" fmla="*/ 2321399 w 12192000"/>
              <a:gd name="connsiteY164" fmla="*/ 1989467 h 2237474"/>
              <a:gd name="connsiteX165" fmla="*/ 2315525 w 12192000"/>
              <a:gd name="connsiteY165" fmla="*/ 1989708 h 2237474"/>
              <a:gd name="connsiteX166" fmla="*/ 2300792 w 12192000"/>
              <a:gd name="connsiteY166" fmla="*/ 1994290 h 2237474"/>
              <a:gd name="connsiteX167" fmla="*/ 2295469 w 12192000"/>
              <a:gd name="connsiteY167" fmla="*/ 1996659 h 2237474"/>
              <a:gd name="connsiteX168" fmla="*/ 2287219 w 12192000"/>
              <a:gd name="connsiteY168" fmla="*/ 1998750 h 2237474"/>
              <a:gd name="connsiteX169" fmla="*/ 2286948 w 12192000"/>
              <a:gd name="connsiteY169" fmla="*/ 1998596 h 2237474"/>
              <a:gd name="connsiteX170" fmla="*/ 2243069 w 12192000"/>
              <a:gd name="connsiteY170" fmla="*/ 2015111 h 2237474"/>
              <a:gd name="connsiteX171" fmla="*/ 2186609 w 12192000"/>
              <a:gd name="connsiteY171" fmla="*/ 2008263 h 2237474"/>
              <a:gd name="connsiteX172" fmla="*/ 2164831 w 12192000"/>
              <a:gd name="connsiteY172" fmla="*/ 2010143 h 2237474"/>
              <a:gd name="connsiteX173" fmla="*/ 2152836 w 12192000"/>
              <a:gd name="connsiteY173" fmla="*/ 2010048 h 2237474"/>
              <a:gd name="connsiteX174" fmla="*/ 2117102 w 12192000"/>
              <a:gd name="connsiteY174" fmla="*/ 2023004 h 2237474"/>
              <a:gd name="connsiteX175" fmla="*/ 2111935 w 12192000"/>
              <a:gd name="connsiteY175" fmla="*/ 2023163 h 2237474"/>
              <a:gd name="connsiteX176" fmla="*/ 2089991 w 12192000"/>
              <a:gd name="connsiteY176" fmla="*/ 2034193 h 2237474"/>
              <a:gd name="connsiteX177" fmla="*/ 2058061 w 12192000"/>
              <a:gd name="connsiteY177" fmla="*/ 2047942 h 2237474"/>
              <a:gd name="connsiteX178" fmla="*/ 2055737 w 12192000"/>
              <a:gd name="connsiteY178" fmla="*/ 2047704 h 2237474"/>
              <a:gd name="connsiteX179" fmla="*/ 2042244 w 12192000"/>
              <a:gd name="connsiteY179" fmla="*/ 2055560 h 2237474"/>
              <a:gd name="connsiteX180" fmla="*/ 1976224 w 12192000"/>
              <a:gd name="connsiteY180" fmla="*/ 2074257 h 2237474"/>
              <a:gd name="connsiteX181" fmla="*/ 1877728 w 12192000"/>
              <a:gd name="connsiteY181" fmla="*/ 2101004 h 2237474"/>
              <a:gd name="connsiteX182" fmla="*/ 1759056 w 12192000"/>
              <a:gd name="connsiteY182" fmla="*/ 2125608 h 2237474"/>
              <a:gd name="connsiteX183" fmla="*/ 1637948 w 12192000"/>
              <a:gd name="connsiteY183" fmla="*/ 2172597 h 2237474"/>
              <a:gd name="connsiteX184" fmla="*/ 1434549 w 12192000"/>
              <a:gd name="connsiteY184" fmla="*/ 2234522 h 2237474"/>
              <a:gd name="connsiteX185" fmla="*/ 1398481 w 12192000"/>
              <a:gd name="connsiteY185" fmla="*/ 2237074 h 2237474"/>
              <a:gd name="connsiteX186" fmla="*/ 1398407 w 12192000"/>
              <a:gd name="connsiteY186" fmla="*/ 2237095 h 2237474"/>
              <a:gd name="connsiteX187" fmla="*/ 1370962 w 12192000"/>
              <a:gd name="connsiteY187" fmla="*/ 2237474 h 2237474"/>
              <a:gd name="connsiteX188" fmla="*/ 1356367 w 12192000"/>
              <a:gd name="connsiteY188" fmla="*/ 2235089 h 2237474"/>
              <a:gd name="connsiteX189" fmla="*/ 1324828 w 12192000"/>
              <a:gd name="connsiteY189" fmla="*/ 2231968 h 2237474"/>
              <a:gd name="connsiteX190" fmla="*/ 1297744 w 12192000"/>
              <a:gd name="connsiteY190" fmla="*/ 2235849 h 2237474"/>
              <a:gd name="connsiteX191" fmla="*/ 1286236 w 12192000"/>
              <a:gd name="connsiteY191" fmla="*/ 2233135 h 2237474"/>
              <a:gd name="connsiteX192" fmla="*/ 1283504 w 12192000"/>
              <a:gd name="connsiteY192" fmla="*/ 2233797 h 2237474"/>
              <a:gd name="connsiteX193" fmla="*/ 1279765 w 12192000"/>
              <a:gd name="connsiteY193" fmla="*/ 2229639 h 2237474"/>
              <a:gd name="connsiteX194" fmla="*/ 1195347 w 12192000"/>
              <a:gd name="connsiteY194" fmla="*/ 2212354 h 2237474"/>
              <a:gd name="connsiteX195" fmla="*/ 970251 w 12192000"/>
              <a:gd name="connsiteY195" fmla="*/ 2221029 h 2237474"/>
              <a:gd name="connsiteX196" fmla="*/ 812914 w 12192000"/>
              <a:gd name="connsiteY196" fmla="*/ 2202752 h 2237474"/>
              <a:gd name="connsiteX197" fmla="*/ 800195 w 12192000"/>
              <a:gd name="connsiteY197" fmla="*/ 2209407 h 2237474"/>
              <a:gd name="connsiteX198" fmla="*/ 784978 w 12192000"/>
              <a:gd name="connsiteY198" fmla="*/ 2212360 h 2237474"/>
              <a:gd name="connsiteX199" fmla="*/ 681987 w 12192000"/>
              <a:gd name="connsiteY199" fmla="*/ 2216757 h 2237474"/>
              <a:gd name="connsiteX200" fmla="*/ 669923 w 12192000"/>
              <a:gd name="connsiteY200" fmla="*/ 2211682 h 2237474"/>
              <a:gd name="connsiteX201" fmla="*/ 648680 w 12192000"/>
              <a:gd name="connsiteY201" fmla="*/ 2206229 h 2237474"/>
              <a:gd name="connsiteX202" fmla="*/ 597225 w 12192000"/>
              <a:gd name="connsiteY202" fmla="*/ 2180999 h 2237474"/>
              <a:gd name="connsiteX203" fmla="*/ 558449 w 12192000"/>
              <a:gd name="connsiteY203" fmla="*/ 2182346 h 2237474"/>
              <a:gd name="connsiteX204" fmla="*/ 550517 w 12192000"/>
              <a:gd name="connsiteY204" fmla="*/ 2182060 h 2237474"/>
              <a:gd name="connsiteX205" fmla="*/ 550309 w 12192000"/>
              <a:gd name="connsiteY205" fmla="*/ 2181825 h 2237474"/>
              <a:gd name="connsiteX206" fmla="*/ 541836 w 12192000"/>
              <a:gd name="connsiteY206" fmla="*/ 2181063 h 2237474"/>
              <a:gd name="connsiteX207" fmla="*/ 536057 w 12192000"/>
              <a:gd name="connsiteY207" fmla="*/ 2181537 h 2237474"/>
              <a:gd name="connsiteX208" fmla="*/ 520671 w 12192000"/>
              <a:gd name="connsiteY208" fmla="*/ 2180980 h 2237474"/>
              <a:gd name="connsiteX209" fmla="*/ 515024 w 12192000"/>
              <a:gd name="connsiteY209" fmla="*/ 2179258 h 2237474"/>
              <a:gd name="connsiteX210" fmla="*/ 512278 w 12192000"/>
              <a:gd name="connsiteY210" fmla="*/ 2176369 h 2237474"/>
              <a:gd name="connsiteX211" fmla="*/ 480419 w 12192000"/>
              <a:gd name="connsiteY211" fmla="*/ 2167807 h 2237474"/>
              <a:gd name="connsiteX212" fmla="*/ 413835 w 12192000"/>
              <a:gd name="connsiteY212" fmla="*/ 2156783 h 2237474"/>
              <a:gd name="connsiteX213" fmla="*/ 376513 w 12192000"/>
              <a:gd name="connsiteY213" fmla="*/ 2154014 h 2237474"/>
              <a:gd name="connsiteX214" fmla="*/ 273386 w 12192000"/>
              <a:gd name="connsiteY214" fmla="*/ 2142551 h 2237474"/>
              <a:gd name="connsiteX215" fmla="*/ 169207 w 12192000"/>
              <a:gd name="connsiteY215" fmla="*/ 2128100 h 2237474"/>
              <a:gd name="connsiteX216" fmla="*/ 93149 w 12192000"/>
              <a:gd name="connsiteY216" fmla="*/ 2105324 h 2237474"/>
              <a:gd name="connsiteX217" fmla="*/ 88109 w 12192000"/>
              <a:gd name="connsiteY217" fmla="*/ 2106704 h 2237474"/>
              <a:gd name="connsiteX218" fmla="*/ 80022 w 12192000"/>
              <a:gd name="connsiteY218" fmla="*/ 2107254 h 2237474"/>
              <a:gd name="connsiteX219" fmla="*/ 79717 w 12192000"/>
              <a:gd name="connsiteY219" fmla="*/ 2107046 h 2237474"/>
              <a:gd name="connsiteX220" fmla="*/ 72352 w 12192000"/>
              <a:gd name="connsiteY220" fmla="*/ 2107991 h 2237474"/>
              <a:gd name="connsiteX221" fmla="*/ 37645 w 12192000"/>
              <a:gd name="connsiteY221" fmla="*/ 2115401 h 2237474"/>
              <a:gd name="connsiteX222" fmla="*/ 4572 w 12192000"/>
              <a:gd name="connsiteY222" fmla="*/ 2111091 h 2237474"/>
              <a:gd name="connsiteX223" fmla="*/ 0 w 12192000"/>
              <a:gd name="connsiteY223" fmla="*/ 2110468 h 2237474"/>
              <a:gd name="connsiteX224" fmla="*/ 0 w 12192000"/>
              <a:gd name="connsiteY22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183121 w 12192000"/>
              <a:gd name="connsiteY77" fmla="*/ 1595162 h 2237474"/>
              <a:gd name="connsiteX78" fmla="*/ 7164601 w 12192000"/>
              <a:gd name="connsiteY78" fmla="*/ 1606490 h 2237474"/>
              <a:gd name="connsiteX79" fmla="*/ 7114651 w 12192000"/>
              <a:gd name="connsiteY79" fmla="*/ 1620959 h 2237474"/>
              <a:gd name="connsiteX80" fmla="*/ 7092727 w 12192000"/>
              <a:gd name="connsiteY80" fmla="*/ 1623628 h 2237474"/>
              <a:gd name="connsiteX81" fmla="*/ 7031309 w 12192000"/>
              <a:gd name="connsiteY81" fmla="*/ 1619451 h 2237474"/>
              <a:gd name="connsiteX82" fmla="*/ 6999084 w 12192000"/>
              <a:gd name="connsiteY82" fmla="*/ 1634317 h 2237474"/>
              <a:gd name="connsiteX83" fmla="*/ 6992107 w 12192000"/>
              <a:gd name="connsiteY83" fmla="*/ 1636860 h 2237474"/>
              <a:gd name="connsiteX84" fmla="*/ 6991765 w 12192000"/>
              <a:gd name="connsiteY84" fmla="*/ 1636725 h 2237474"/>
              <a:gd name="connsiteX85" fmla="*/ 6900177 w 12192000"/>
              <a:gd name="connsiteY85" fmla="*/ 1636016 h 2237474"/>
              <a:gd name="connsiteX86" fmla="*/ 6795372 w 12192000"/>
              <a:gd name="connsiteY86" fmla="*/ 1644845 h 2237474"/>
              <a:gd name="connsiteX87" fmla="*/ 6692251 w 12192000"/>
              <a:gd name="connsiteY87" fmla="*/ 1656357 h 2237474"/>
              <a:gd name="connsiteX88" fmla="*/ 6655235 w 12192000"/>
              <a:gd name="connsiteY88" fmla="*/ 1661869 h 2237474"/>
              <a:gd name="connsiteX89" fmla="*/ 6587857 w 12192000"/>
              <a:gd name="connsiteY89" fmla="*/ 1665769 h 2237474"/>
              <a:gd name="connsiteX90" fmla="*/ 6554894 w 12192000"/>
              <a:gd name="connsiteY90" fmla="*/ 1664428 h 2237474"/>
              <a:gd name="connsiteX91" fmla="*/ 6516595 w 12192000"/>
              <a:gd name="connsiteY91" fmla="*/ 1667475 h 2237474"/>
              <a:gd name="connsiteX92" fmla="*/ 6508541 w 12192000"/>
              <a:gd name="connsiteY92" fmla="*/ 1668757 h 2237474"/>
              <a:gd name="connsiteX93" fmla="*/ 6471012 w 12192000"/>
              <a:gd name="connsiteY93" fmla="*/ 1678604 h 2237474"/>
              <a:gd name="connsiteX94" fmla="*/ 6415265 w 12192000"/>
              <a:gd name="connsiteY94" fmla="*/ 1665317 h 2237474"/>
              <a:gd name="connsiteX95" fmla="*/ 6364035 w 12192000"/>
              <a:gd name="connsiteY95" fmla="*/ 1667683 h 2237474"/>
              <a:gd name="connsiteX96" fmla="*/ 6280959 w 12192000"/>
              <a:gd name="connsiteY96" fmla="*/ 1689329 h 2237474"/>
              <a:gd name="connsiteX97" fmla="*/ 6243319 w 12192000"/>
              <a:gd name="connsiteY97" fmla="*/ 1695560 h 2237474"/>
              <a:gd name="connsiteX98" fmla="*/ 6098321 w 12192000"/>
              <a:gd name="connsiteY98" fmla="*/ 1721646 h 2237474"/>
              <a:gd name="connsiteX99" fmla="*/ 5880652 w 12192000"/>
              <a:gd name="connsiteY99" fmla="*/ 1779643 h 2237474"/>
              <a:gd name="connsiteX100" fmla="*/ 5785959 w 12192000"/>
              <a:gd name="connsiteY100" fmla="*/ 1775307 h 2237474"/>
              <a:gd name="connsiteX101" fmla="*/ 5643534 w 12192000"/>
              <a:gd name="connsiteY101" fmla="*/ 1802919 h 2237474"/>
              <a:gd name="connsiteX102" fmla="*/ 5518799 w 12192000"/>
              <a:gd name="connsiteY102" fmla="*/ 1818312 h 2237474"/>
              <a:gd name="connsiteX103" fmla="*/ 5505014 w 12192000"/>
              <a:gd name="connsiteY103" fmla="*/ 1819259 h 2237474"/>
              <a:gd name="connsiteX104" fmla="*/ 5453307 w 12192000"/>
              <a:gd name="connsiteY104" fmla="*/ 1815450 h 2237474"/>
              <a:gd name="connsiteX105" fmla="*/ 5364192 w 12192000"/>
              <a:gd name="connsiteY105" fmla="*/ 1826074 h 2237474"/>
              <a:gd name="connsiteX106" fmla="*/ 5350380 w 12192000"/>
              <a:gd name="connsiteY106" fmla="*/ 1830891 h 2237474"/>
              <a:gd name="connsiteX107" fmla="*/ 5259633 w 12192000"/>
              <a:gd name="connsiteY107" fmla="*/ 1837160 h 2237474"/>
              <a:gd name="connsiteX108" fmla="*/ 5197513 w 12192000"/>
              <a:gd name="connsiteY108" fmla="*/ 1844718 h 2237474"/>
              <a:gd name="connsiteX109" fmla="*/ 5184170 w 12192000"/>
              <a:gd name="connsiteY109" fmla="*/ 1849402 h 2237474"/>
              <a:gd name="connsiteX110" fmla="*/ 5168852 w 12192000"/>
              <a:gd name="connsiteY110" fmla="*/ 1844846 h 2237474"/>
              <a:gd name="connsiteX111" fmla="*/ 5114927 w 12192000"/>
              <a:gd name="connsiteY111" fmla="*/ 1847827 h 2237474"/>
              <a:gd name="connsiteX112" fmla="*/ 5108970 w 12192000"/>
              <a:gd name="connsiteY112" fmla="*/ 1847935 h 2237474"/>
              <a:gd name="connsiteX113" fmla="*/ 5067961 w 12192000"/>
              <a:gd name="connsiteY113" fmla="*/ 1845917 h 2237474"/>
              <a:gd name="connsiteX114" fmla="*/ 5007075 w 12192000"/>
              <a:gd name="connsiteY114" fmla="*/ 1838626 h 2237474"/>
              <a:gd name="connsiteX115" fmla="*/ 4944087 w 12192000"/>
              <a:gd name="connsiteY115" fmla="*/ 1823332 h 2237474"/>
              <a:gd name="connsiteX116" fmla="*/ 4907662 w 12192000"/>
              <a:gd name="connsiteY116" fmla="*/ 1816900 h 2237474"/>
              <a:gd name="connsiteX117" fmla="*/ 4882386 w 12192000"/>
              <a:gd name="connsiteY117" fmla="*/ 1809844 h 2237474"/>
              <a:gd name="connsiteX118" fmla="*/ 4811440 w 12192000"/>
              <a:gd name="connsiteY118" fmla="*/ 1804655 h 2237474"/>
              <a:gd name="connsiteX119" fmla="*/ 4691075 w 12192000"/>
              <a:gd name="connsiteY119" fmla="*/ 1801389 h 2237474"/>
              <a:gd name="connsiteX120" fmla="*/ 4611738 w 12192000"/>
              <a:gd name="connsiteY120" fmla="*/ 1776964 h 2237474"/>
              <a:gd name="connsiteX121" fmla="*/ 4560070 w 12192000"/>
              <a:gd name="connsiteY121" fmla="*/ 1785640 h 2237474"/>
              <a:gd name="connsiteX122" fmla="*/ 4536503 w 12192000"/>
              <a:gd name="connsiteY122" fmla="*/ 1785334 h 2237474"/>
              <a:gd name="connsiteX123" fmla="*/ 4513724 w 12192000"/>
              <a:gd name="connsiteY123" fmla="*/ 1791996 h 2237474"/>
              <a:gd name="connsiteX124" fmla="*/ 4459810 w 12192000"/>
              <a:gd name="connsiteY124" fmla="*/ 1797886 h 2237474"/>
              <a:gd name="connsiteX125" fmla="*/ 4379064 w 12192000"/>
              <a:gd name="connsiteY125" fmla="*/ 1817177 h 2237474"/>
              <a:gd name="connsiteX126" fmla="*/ 4319209 w 12192000"/>
              <a:gd name="connsiteY126" fmla="*/ 1834833 h 2237474"/>
              <a:gd name="connsiteX127" fmla="*/ 4290981 w 12192000"/>
              <a:gd name="connsiteY127" fmla="*/ 1839677 h 2237474"/>
              <a:gd name="connsiteX128" fmla="*/ 4285792 w 12192000"/>
              <a:gd name="connsiteY128" fmla="*/ 1836231 h 2237474"/>
              <a:gd name="connsiteX129" fmla="*/ 4238372 w 12192000"/>
              <a:gd name="connsiteY129" fmla="*/ 1851480 h 2237474"/>
              <a:gd name="connsiteX130" fmla="*/ 4232517 w 12192000"/>
              <a:gd name="connsiteY130" fmla="*/ 1852567 h 2237474"/>
              <a:gd name="connsiteX131" fmla="*/ 4191732 w 12192000"/>
              <a:gd name="connsiteY131" fmla="*/ 1857328 h 2237474"/>
              <a:gd name="connsiteX132" fmla="*/ 4065532 w 12192000"/>
              <a:gd name="connsiteY132" fmla="*/ 1855477 h 2237474"/>
              <a:gd name="connsiteX133" fmla="*/ 4028460 w 12192000"/>
              <a:gd name="connsiteY133" fmla="*/ 1855137 h 2237474"/>
              <a:gd name="connsiteX134" fmla="*/ 4002267 w 12192000"/>
              <a:gd name="connsiteY134" fmla="*/ 1852352 h 2237474"/>
              <a:gd name="connsiteX135" fmla="*/ 3931396 w 12192000"/>
              <a:gd name="connsiteY135" fmla="*/ 1858915 h 2237474"/>
              <a:gd name="connsiteX136" fmla="*/ 3812162 w 12192000"/>
              <a:gd name="connsiteY136" fmla="*/ 1875501 h 2237474"/>
              <a:gd name="connsiteX137" fmla="*/ 3729530 w 12192000"/>
              <a:gd name="connsiteY137" fmla="*/ 1864513 h 2237474"/>
              <a:gd name="connsiteX138" fmla="*/ 3680177 w 12192000"/>
              <a:gd name="connsiteY138" fmla="*/ 1881552 h 2237474"/>
              <a:gd name="connsiteX139" fmla="*/ 3567259 w 12192000"/>
              <a:gd name="connsiteY139" fmla="*/ 1893482 h 2237474"/>
              <a:gd name="connsiteX140" fmla="*/ 3405770 w 12192000"/>
              <a:gd name="connsiteY140" fmla="*/ 1904591 h 2237474"/>
              <a:gd name="connsiteX141" fmla="*/ 3280097 w 12192000"/>
              <a:gd name="connsiteY141" fmla="*/ 1919610 h 2237474"/>
              <a:gd name="connsiteX142" fmla="*/ 3123424 w 12192000"/>
              <a:gd name="connsiteY142" fmla="*/ 1952930 h 2237474"/>
              <a:gd name="connsiteX143" fmla="*/ 3009910 w 12192000"/>
              <a:gd name="connsiteY143" fmla="*/ 1957866 h 2237474"/>
              <a:gd name="connsiteX144" fmla="*/ 2995934 w 12192000"/>
              <a:gd name="connsiteY144" fmla="*/ 1967085 h 2237474"/>
              <a:gd name="connsiteX145" fmla="*/ 2980071 w 12192000"/>
              <a:gd name="connsiteY145" fmla="*/ 1972988 h 2237474"/>
              <a:gd name="connsiteX146" fmla="*/ 2978094 w 12192000"/>
              <a:gd name="connsiteY146" fmla="*/ 1972369 h 2237474"/>
              <a:gd name="connsiteX147" fmla="*/ 2942858 w 12192000"/>
              <a:gd name="connsiteY147" fmla="*/ 1981367 h 2237474"/>
              <a:gd name="connsiteX148" fmla="*/ 2875436 w 12192000"/>
              <a:gd name="connsiteY148" fmla="*/ 1996977 h 2237474"/>
              <a:gd name="connsiteX149" fmla="*/ 2874892 w 12192000"/>
              <a:gd name="connsiteY149" fmla="*/ 1996085 h 2237474"/>
              <a:gd name="connsiteX150" fmla="*/ 2864145 w 12192000"/>
              <a:gd name="connsiteY150" fmla="*/ 1994061 h 2237474"/>
              <a:gd name="connsiteX151" fmla="*/ 2843662 w 12192000"/>
              <a:gd name="connsiteY151" fmla="*/ 1992498 h 2237474"/>
              <a:gd name="connsiteX152" fmla="*/ 2796128 w 12192000"/>
              <a:gd name="connsiteY152" fmla="*/ 1976403 h 2237474"/>
              <a:gd name="connsiteX153" fmla="*/ 2756784 w 12192000"/>
              <a:gd name="connsiteY153" fmla="*/ 1985116 h 2237474"/>
              <a:gd name="connsiteX154" fmla="*/ 2748833 w 12192000"/>
              <a:gd name="connsiteY154" fmla="*/ 1986323 h 2237474"/>
              <a:gd name="connsiteX155" fmla="*/ 2748661 w 12192000"/>
              <a:gd name="connsiteY155" fmla="*/ 1986122 h 2237474"/>
              <a:gd name="connsiteX156" fmla="*/ 2740251 w 12192000"/>
              <a:gd name="connsiteY156" fmla="*/ 1986946 h 2237474"/>
              <a:gd name="connsiteX157" fmla="*/ 2718916 w 12192000"/>
              <a:gd name="connsiteY157" fmla="*/ 1990867 h 2237474"/>
              <a:gd name="connsiteX158" fmla="*/ 2713522 w 12192000"/>
              <a:gd name="connsiteY158" fmla="*/ 1990173 h 2237474"/>
              <a:gd name="connsiteX159" fmla="*/ 2680597 w 12192000"/>
              <a:gd name="connsiteY159" fmla="*/ 1984996 h 2237474"/>
              <a:gd name="connsiteX160" fmla="*/ 2578178 w 12192000"/>
              <a:gd name="connsiteY160" fmla="*/ 1990531 h 2237474"/>
              <a:gd name="connsiteX161" fmla="*/ 2476147 w 12192000"/>
              <a:gd name="connsiteY161" fmla="*/ 1998305 h 2237474"/>
              <a:gd name="connsiteX162" fmla="*/ 2373568 w 12192000"/>
              <a:gd name="connsiteY162" fmla="*/ 2003219 h 2237474"/>
              <a:gd name="connsiteX163" fmla="*/ 2321399 w 12192000"/>
              <a:gd name="connsiteY163" fmla="*/ 1989467 h 2237474"/>
              <a:gd name="connsiteX164" fmla="*/ 2315525 w 12192000"/>
              <a:gd name="connsiteY164" fmla="*/ 1989708 h 2237474"/>
              <a:gd name="connsiteX165" fmla="*/ 2300792 w 12192000"/>
              <a:gd name="connsiteY165" fmla="*/ 1994290 h 2237474"/>
              <a:gd name="connsiteX166" fmla="*/ 2295469 w 12192000"/>
              <a:gd name="connsiteY166" fmla="*/ 1996659 h 2237474"/>
              <a:gd name="connsiteX167" fmla="*/ 2287219 w 12192000"/>
              <a:gd name="connsiteY167" fmla="*/ 1998750 h 2237474"/>
              <a:gd name="connsiteX168" fmla="*/ 2286948 w 12192000"/>
              <a:gd name="connsiteY168" fmla="*/ 1998596 h 2237474"/>
              <a:gd name="connsiteX169" fmla="*/ 2243069 w 12192000"/>
              <a:gd name="connsiteY169" fmla="*/ 2015111 h 2237474"/>
              <a:gd name="connsiteX170" fmla="*/ 2186609 w 12192000"/>
              <a:gd name="connsiteY170" fmla="*/ 2008263 h 2237474"/>
              <a:gd name="connsiteX171" fmla="*/ 2164831 w 12192000"/>
              <a:gd name="connsiteY171" fmla="*/ 2010143 h 2237474"/>
              <a:gd name="connsiteX172" fmla="*/ 2152836 w 12192000"/>
              <a:gd name="connsiteY172" fmla="*/ 2010048 h 2237474"/>
              <a:gd name="connsiteX173" fmla="*/ 2117102 w 12192000"/>
              <a:gd name="connsiteY173" fmla="*/ 2023004 h 2237474"/>
              <a:gd name="connsiteX174" fmla="*/ 2111935 w 12192000"/>
              <a:gd name="connsiteY174" fmla="*/ 2023163 h 2237474"/>
              <a:gd name="connsiteX175" fmla="*/ 2089991 w 12192000"/>
              <a:gd name="connsiteY175" fmla="*/ 2034193 h 2237474"/>
              <a:gd name="connsiteX176" fmla="*/ 2058061 w 12192000"/>
              <a:gd name="connsiteY176" fmla="*/ 2047942 h 2237474"/>
              <a:gd name="connsiteX177" fmla="*/ 2055737 w 12192000"/>
              <a:gd name="connsiteY177" fmla="*/ 2047704 h 2237474"/>
              <a:gd name="connsiteX178" fmla="*/ 2042244 w 12192000"/>
              <a:gd name="connsiteY178" fmla="*/ 2055560 h 2237474"/>
              <a:gd name="connsiteX179" fmla="*/ 1976224 w 12192000"/>
              <a:gd name="connsiteY179" fmla="*/ 2074257 h 2237474"/>
              <a:gd name="connsiteX180" fmla="*/ 1877728 w 12192000"/>
              <a:gd name="connsiteY180" fmla="*/ 2101004 h 2237474"/>
              <a:gd name="connsiteX181" fmla="*/ 1759056 w 12192000"/>
              <a:gd name="connsiteY181" fmla="*/ 2125608 h 2237474"/>
              <a:gd name="connsiteX182" fmla="*/ 1637948 w 12192000"/>
              <a:gd name="connsiteY182" fmla="*/ 2172597 h 2237474"/>
              <a:gd name="connsiteX183" fmla="*/ 1434549 w 12192000"/>
              <a:gd name="connsiteY183" fmla="*/ 2234522 h 2237474"/>
              <a:gd name="connsiteX184" fmla="*/ 1398481 w 12192000"/>
              <a:gd name="connsiteY184" fmla="*/ 2237074 h 2237474"/>
              <a:gd name="connsiteX185" fmla="*/ 1398407 w 12192000"/>
              <a:gd name="connsiteY185" fmla="*/ 2237095 h 2237474"/>
              <a:gd name="connsiteX186" fmla="*/ 1370962 w 12192000"/>
              <a:gd name="connsiteY186" fmla="*/ 2237474 h 2237474"/>
              <a:gd name="connsiteX187" fmla="*/ 1356367 w 12192000"/>
              <a:gd name="connsiteY187" fmla="*/ 2235089 h 2237474"/>
              <a:gd name="connsiteX188" fmla="*/ 1324828 w 12192000"/>
              <a:gd name="connsiteY188" fmla="*/ 2231968 h 2237474"/>
              <a:gd name="connsiteX189" fmla="*/ 1297744 w 12192000"/>
              <a:gd name="connsiteY189" fmla="*/ 2235849 h 2237474"/>
              <a:gd name="connsiteX190" fmla="*/ 1286236 w 12192000"/>
              <a:gd name="connsiteY190" fmla="*/ 2233135 h 2237474"/>
              <a:gd name="connsiteX191" fmla="*/ 1283504 w 12192000"/>
              <a:gd name="connsiteY191" fmla="*/ 2233797 h 2237474"/>
              <a:gd name="connsiteX192" fmla="*/ 1279765 w 12192000"/>
              <a:gd name="connsiteY192" fmla="*/ 2229639 h 2237474"/>
              <a:gd name="connsiteX193" fmla="*/ 1195347 w 12192000"/>
              <a:gd name="connsiteY193" fmla="*/ 2212354 h 2237474"/>
              <a:gd name="connsiteX194" fmla="*/ 970251 w 12192000"/>
              <a:gd name="connsiteY194" fmla="*/ 2221029 h 2237474"/>
              <a:gd name="connsiteX195" fmla="*/ 812914 w 12192000"/>
              <a:gd name="connsiteY195" fmla="*/ 2202752 h 2237474"/>
              <a:gd name="connsiteX196" fmla="*/ 800195 w 12192000"/>
              <a:gd name="connsiteY196" fmla="*/ 2209407 h 2237474"/>
              <a:gd name="connsiteX197" fmla="*/ 784978 w 12192000"/>
              <a:gd name="connsiteY197" fmla="*/ 2212360 h 2237474"/>
              <a:gd name="connsiteX198" fmla="*/ 681987 w 12192000"/>
              <a:gd name="connsiteY198" fmla="*/ 2216757 h 2237474"/>
              <a:gd name="connsiteX199" fmla="*/ 669923 w 12192000"/>
              <a:gd name="connsiteY199" fmla="*/ 2211682 h 2237474"/>
              <a:gd name="connsiteX200" fmla="*/ 648680 w 12192000"/>
              <a:gd name="connsiteY200" fmla="*/ 2206229 h 2237474"/>
              <a:gd name="connsiteX201" fmla="*/ 597225 w 12192000"/>
              <a:gd name="connsiteY201" fmla="*/ 2180999 h 2237474"/>
              <a:gd name="connsiteX202" fmla="*/ 558449 w 12192000"/>
              <a:gd name="connsiteY202" fmla="*/ 2182346 h 2237474"/>
              <a:gd name="connsiteX203" fmla="*/ 550517 w 12192000"/>
              <a:gd name="connsiteY203" fmla="*/ 2182060 h 2237474"/>
              <a:gd name="connsiteX204" fmla="*/ 550309 w 12192000"/>
              <a:gd name="connsiteY204" fmla="*/ 2181825 h 2237474"/>
              <a:gd name="connsiteX205" fmla="*/ 541836 w 12192000"/>
              <a:gd name="connsiteY205" fmla="*/ 2181063 h 2237474"/>
              <a:gd name="connsiteX206" fmla="*/ 536057 w 12192000"/>
              <a:gd name="connsiteY206" fmla="*/ 2181537 h 2237474"/>
              <a:gd name="connsiteX207" fmla="*/ 520671 w 12192000"/>
              <a:gd name="connsiteY207" fmla="*/ 2180980 h 2237474"/>
              <a:gd name="connsiteX208" fmla="*/ 515024 w 12192000"/>
              <a:gd name="connsiteY208" fmla="*/ 2179258 h 2237474"/>
              <a:gd name="connsiteX209" fmla="*/ 512278 w 12192000"/>
              <a:gd name="connsiteY209" fmla="*/ 2176369 h 2237474"/>
              <a:gd name="connsiteX210" fmla="*/ 480419 w 12192000"/>
              <a:gd name="connsiteY210" fmla="*/ 2167807 h 2237474"/>
              <a:gd name="connsiteX211" fmla="*/ 413835 w 12192000"/>
              <a:gd name="connsiteY211" fmla="*/ 2156783 h 2237474"/>
              <a:gd name="connsiteX212" fmla="*/ 376513 w 12192000"/>
              <a:gd name="connsiteY212" fmla="*/ 2154014 h 2237474"/>
              <a:gd name="connsiteX213" fmla="*/ 273386 w 12192000"/>
              <a:gd name="connsiteY213" fmla="*/ 2142551 h 2237474"/>
              <a:gd name="connsiteX214" fmla="*/ 169207 w 12192000"/>
              <a:gd name="connsiteY214" fmla="*/ 2128100 h 2237474"/>
              <a:gd name="connsiteX215" fmla="*/ 93149 w 12192000"/>
              <a:gd name="connsiteY215" fmla="*/ 2105324 h 2237474"/>
              <a:gd name="connsiteX216" fmla="*/ 88109 w 12192000"/>
              <a:gd name="connsiteY216" fmla="*/ 2106704 h 2237474"/>
              <a:gd name="connsiteX217" fmla="*/ 80022 w 12192000"/>
              <a:gd name="connsiteY217" fmla="*/ 2107254 h 2237474"/>
              <a:gd name="connsiteX218" fmla="*/ 79717 w 12192000"/>
              <a:gd name="connsiteY218" fmla="*/ 2107046 h 2237474"/>
              <a:gd name="connsiteX219" fmla="*/ 72352 w 12192000"/>
              <a:gd name="connsiteY219" fmla="*/ 2107991 h 2237474"/>
              <a:gd name="connsiteX220" fmla="*/ 37645 w 12192000"/>
              <a:gd name="connsiteY220" fmla="*/ 2115401 h 2237474"/>
              <a:gd name="connsiteX221" fmla="*/ 4572 w 12192000"/>
              <a:gd name="connsiteY221" fmla="*/ 2111091 h 2237474"/>
              <a:gd name="connsiteX222" fmla="*/ 0 w 12192000"/>
              <a:gd name="connsiteY222" fmla="*/ 2110468 h 2237474"/>
              <a:gd name="connsiteX223" fmla="*/ 0 w 12192000"/>
              <a:gd name="connsiteY22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98322 w 12192000"/>
              <a:gd name="connsiteY67" fmla="*/ 1345689 h 2237474"/>
              <a:gd name="connsiteX68" fmla="*/ 7875879 w 12192000"/>
              <a:gd name="connsiteY68" fmla="*/ 1345646 h 2237474"/>
              <a:gd name="connsiteX69" fmla="*/ 7840612 w 12192000"/>
              <a:gd name="connsiteY69" fmla="*/ 1369373 h 2237474"/>
              <a:gd name="connsiteX70" fmla="*/ 7786819 w 12192000"/>
              <a:gd name="connsiteY70" fmla="*/ 1378970 h 2237474"/>
              <a:gd name="connsiteX71" fmla="*/ 7548172 w 12192000"/>
              <a:gd name="connsiteY71" fmla="*/ 1417460 h 2237474"/>
              <a:gd name="connsiteX72" fmla="*/ 7483437 w 12192000"/>
              <a:gd name="connsiteY72" fmla="*/ 1478152 h 2237474"/>
              <a:gd name="connsiteX73" fmla="*/ 7377870 w 12192000"/>
              <a:gd name="connsiteY73" fmla="*/ 1523319 h 2237474"/>
              <a:gd name="connsiteX74" fmla="*/ 7230737 w 12192000"/>
              <a:gd name="connsiteY74" fmla="*/ 1562633 h 2237474"/>
              <a:gd name="connsiteX75" fmla="*/ 7224458 w 12192000"/>
              <a:gd name="connsiteY75" fmla="*/ 1573008 h 2237474"/>
              <a:gd name="connsiteX76" fmla="*/ 7213486 w 12192000"/>
              <a:gd name="connsiteY76" fmla="*/ 1580987 h 2237474"/>
              <a:gd name="connsiteX77" fmla="*/ 7183121 w 12192000"/>
              <a:gd name="connsiteY77" fmla="*/ 1595162 h 2237474"/>
              <a:gd name="connsiteX78" fmla="*/ 7164601 w 12192000"/>
              <a:gd name="connsiteY78" fmla="*/ 1606490 h 2237474"/>
              <a:gd name="connsiteX79" fmla="*/ 7114651 w 12192000"/>
              <a:gd name="connsiteY79" fmla="*/ 1620959 h 2237474"/>
              <a:gd name="connsiteX80" fmla="*/ 7092727 w 12192000"/>
              <a:gd name="connsiteY80" fmla="*/ 1623628 h 2237474"/>
              <a:gd name="connsiteX81" fmla="*/ 7031309 w 12192000"/>
              <a:gd name="connsiteY81" fmla="*/ 1619451 h 2237474"/>
              <a:gd name="connsiteX82" fmla="*/ 6999084 w 12192000"/>
              <a:gd name="connsiteY82" fmla="*/ 1634317 h 2237474"/>
              <a:gd name="connsiteX83" fmla="*/ 6992107 w 12192000"/>
              <a:gd name="connsiteY83" fmla="*/ 1636860 h 2237474"/>
              <a:gd name="connsiteX84" fmla="*/ 6991765 w 12192000"/>
              <a:gd name="connsiteY84" fmla="*/ 1636725 h 2237474"/>
              <a:gd name="connsiteX85" fmla="*/ 6900177 w 12192000"/>
              <a:gd name="connsiteY85" fmla="*/ 1636016 h 2237474"/>
              <a:gd name="connsiteX86" fmla="*/ 6795372 w 12192000"/>
              <a:gd name="connsiteY86" fmla="*/ 1644845 h 2237474"/>
              <a:gd name="connsiteX87" fmla="*/ 6692251 w 12192000"/>
              <a:gd name="connsiteY87" fmla="*/ 1656357 h 2237474"/>
              <a:gd name="connsiteX88" fmla="*/ 6655235 w 12192000"/>
              <a:gd name="connsiteY88" fmla="*/ 1661869 h 2237474"/>
              <a:gd name="connsiteX89" fmla="*/ 6587857 w 12192000"/>
              <a:gd name="connsiteY89" fmla="*/ 1665769 h 2237474"/>
              <a:gd name="connsiteX90" fmla="*/ 6554894 w 12192000"/>
              <a:gd name="connsiteY90" fmla="*/ 1664428 h 2237474"/>
              <a:gd name="connsiteX91" fmla="*/ 6516595 w 12192000"/>
              <a:gd name="connsiteY91" fmla="*/ 1667475 h 2237474"/>
              <a:gd name="connsiteX92" fmla="*/ 6508541 w 12192000"/>
              <a:gd name="connsiteY92" fmla="*/ 1668757 h 2237474"/>
              <a:gd name="connsiteX93" fmla="*/ 6471012 w 12192000"/>
              <a:gd name="connsiteY93" fmla="*/ 1678604 h 2237474"/>
              <a:gd name="connsiteX94" fmla="*/ 6415265 w 12192000"/>
              <a:gd name="connsiteY94" fmla="*/ 1665317 h 2237474"/>
              <a:gd name="connsiteX95" fmla="*/ 6364035 w 12192000"/>
              <a:gd name="connsiteY95" fmla="*/ 1667683 h 2237474"/>
              <a:gd name="connsiteX96" fmla="*/ 6280959 w 12192000"/>
              <a:gd name="connsiteY96" fmla="*/ 1689329 h 2237474"/>
              <a:gd name="connsiteX97" fmla="*/ 6243319 w 12192000"/>
              <a:gd name="connsiteY97" fmla="*/ 1695560 h 2237474"/>
              <a:gd name="connsiteX98" fmla="*/ 6098321 w 12192000"/>
              <a:gd name="connsiteY98" fmla="*/ 1721646 h 2237474"/>
              <a:gd name="connsiteX99" fmla="*/ 5880652 w 12192000"/>
              <a:gd name="connsiteY99" fmla="*/ 1779643 h 2237474"/>
              <a:gd name="connsiteX100" fmla="*/ 5785959 w 12192000"/>
              <a:gd name="connsiteY100" fmla="*/ 1775307 h 2237474"/>
              <a:gd name="connsiteX101" fmla="*/ 5643534 w 12192000"/>
              <a:gd name="connsiteY101" fmla="*/ 1802919 h 2237474"/>
              <a:gd name="connsiteX102" fmla="*/ 5518799 w 12192000"/>
              <a:gd name="connsiteY102" fmla="*/ 1818312 h 2237474"/>
              <a:gd name="connsiteX103" fmla="*/ 5505014 w 12192000"/>
              <a:gd name="connsiteY103" fmla="*/ 1819259 h 2237474"/>
              <a:gd name="connsiteX104" fmla="*/ 5453307 w 12192000"/>
              <a:gd name="connsiteY104" fmla="*/ 1815450 h 2237474"/>
              <a:gd name="connsiteX105" fmla="*/ 5364192 w 12192000"/>
              <a:gd name="connsiteY105" fmla="*/ 1826074 h 2237474"/>
              <a:gd name="connsiteX106" fmla="*/ 5350380 w 12192000"/>
              <a:gd name="connsiteY106" fmla="*/ 1830891 h 2237474"/>
              <a:gd name="connsiteX107" fmla="*/ 5259633 w 12192000"/>
              <a:gd name="connsiteY107" fmla="*/ 1837160 h 2237474"/>
              <a:gd name="connsiteX108" fmla="*/ 5197513 w 12192000"/>
              <a:gd name="connsiteY108" fmla="*/ 1844718 h 2237474"/>
              <a:gd name="connsiteX109" fmla="*/ 5168852 w 12192000"/>
              <a:gd name="connsiteY109" fmla="*/ 1844846 h 2237474"/>
              <a:gd name="connsiteX110" fmla="*/ 5114927 w 12192000"/>
              <a:gd name="connsiteY110" fmla="*/ 1847827 h 2237474"/>
              <a:gd name="connsiteX111" fmla="*/ 5108970 w 12192000"/>
              <a:gd name="connsiteY111" fmla="*/ 1847935 h 2237474"/>
              <a:gd name="connsiteX112" fmla="*/ 5067961 w 12192000"/>
              <a:gd name="connsiteY112" fmla="*/ 1845917 h 2237474"/>
              <a:gd name="connsiteX113" fmla="*/ 5007075 w 12192000"/>
              <a:gd name="connsiteY113" fmla="*/ 1838626 h 2237474"/>
              <a:gd name="connsiteX114" fmla="*/ 4944087 w 12192000"/>
              <a:gd name="connsiteY114" fmla="*/ 1823332 h 2237474"/>
              <a:gd name="connsiteX115" fmla="*/ 4907662 w 12192000"/>
              <a:gd name="connsiteY115" fmla="*/ 1816900 h 2237474"/>
              <a:gd name="connsiteX116" fmla="*/ 4882386 w 12192000"/>
              <a:gd name="connsiteY116" fmla="*/ 1809844 h 2237474"/>
              <a:gd name="connsiteX117" fmla="*/ 4811440 w 12192000"/>
              <a:gd name="connsiteY117" fmla="*/ 1804655 h 2237474"/>
              <a:gd name="connsiteX118" fmla="*/ 4691075 w 12192000"/>
              <a:gd name="connsiteY118" fmla="*/ 1801389 h 2237474"/>
              <a:gd name="connsiteX119" fmla="*/ 4611738 w 12192000"/>
              <a:gd name="connsiteY119" fmla="*/ 1776964 h 2237474"/>
              <a:gd name="connsiteX120" fmla="*/ 4560070 w 12192000"/>
              <a:gd name="connsiteY120" fmla="*/ 1785640 h 2237474"/>
              <a:gd name="connsiteX121" fmla="*/ 4536503 w 12192000"/>
              <a:gd name="connsiteY121" fmla="*/ 1785334 h 2237474"/>
              <a:gd name="connsiteX122" fmla="*/ 4513724 w 12192000"/>
              <a:gd name="connsiteY122" fmla="*/ 1791996 h 2237474"/>
              <a:gd name="connsiteX123" fmla="*/ 4459810 w 12192000"/>
              <a:gd name="connsiteY123" fmla="*/ 1797886 h 2237474"/>
              <a:gd name="connsiteX124" fmla="*/ 4379064 w 12192000"/>
              <a:gd name="connsiteY124" fmla="*/ 1817177 h 2237474"/>
              <a:gd name="connsiteX125" fmla="*/ 4319209 w 12192000"/>
              <a:gd name="connsiteY125" fmla="*/ 1834833 h 2237474"/>
              <a:gd name="connsiteX126" fmla="*/ 4290981 w 12192000"/>
              <a:gd name="connsiteY126" fmla="*/ 1839677 h 2237474"/>
              <a:gd name="connsiteX127" fmla="*/ 4285792 w 12192000"/>
              <a:gd name="connsiteY127" fmla="*/ 1836231 h 2237474"/>
              <a:gd name="connsiteX128" fmla="*/ 4238372 w 12192000"/>
              <a:gd name="connsiteY128" fmla="*/ 1851480 h 2237474"/>
              <a:gd name="connsiteX129" fmla="*/ 4232517 w 12192000"/>
              <a:gd name="connsiteY129" fmla="*/ 1852567 h 2237474"/>
              <a:gd name="connsiteX130" fmla="*/ 4191732 w 12192000"/>
              <a:gd name="connsiteY130" fmla="*/ 1857328 h 2237474"/>
              <a:gd name="connsiteX131" fmla="*/ 4065532 w 12192000"/>
              <a:gd name="connsiteY131" fmla="*/ 1855477 h 2237474"/>
              <a:gd name="connsiteX132" fmla="*/ 4028460 w 12192000"/>
              <a:gd name="connsiteY132" fmla="*/ 1855137 h 2237474"/>
              <a:gd name="connsiteX133" fmla="*/ 4002267 w 12192000"/>
              <a:gd name="connsiteY133" fmla="*/ 1852352 h 2237474"/>
              <a:gd name="connsiteX134" fmla="*/ 3931396 w 12192000"/>
              <a:gd name="connsiteY134" fmla="*/ 1858915 h 2237474"/>
              <a:gd name="connsiteX135" fmla="*/ 3812162 w 12192000"/>
              <a:gd name="connsiteY135" fmla="*/ 1875501 h 2237474"/>
              <a:gd name="connsiteX136" fmla="*/ 3729530 w 12192000"/>
              <a:gd name="connsiteY136" fmla="*/ 1864513 h 2237474"/>
              <a:gd name="connsiteX137" fmla="*/ 3680177 w 12192000"/>
              <a:gd name="connsiteY137" fmla="*/ 1881552 h 2237474"/>
              <a:gd name="connsiteX138" fmla="*/ 3567259 w 12192000"/>
              <a:gd name="connsiteY138" fmla="*/ 1893482 h 2237474"/>
              <a:gd name="connsiteX139" fmla="*/ 3405770 w 12192000"/>
              <a:gd name="connsiteY139" fmla="*/ 1904591 h 2237474"/>
              <a:gd name="connsiteX140" fmla="*/ 3280097 w 12192000"/>
              <a:gd name="connsiteY140" fmla="*/ 1919610 h 2237474"/>
              <a:gd name="connsiteX141" fmla="*/ 3123424 w 12192000"/>
              <a:gd name="connsiteY141" fmla="*/ 1952930 h 2237474"/>
              <a:gd name="connsiteX142" fmla="*/ 3009910 w 12192000"/>
              <a:gd name="connsiteY142" fmla="*/ 1957866 h 2237474"/>
              <a:gd name="connsiteX143" fmla="*/ 2995934 w 12192000"/>
              <a:gd name="connsiteY143" fmla="*/ 1967085 h 2237474"/>
              <a:gd name="connsiteX144" fmla="*/ 2980071 w 12192000"/>
              <a:gd name="connsiteY144" fmla="*/ 1972988 h 2237474"/>
              <a:gd name="connsiteX145" fmla="*/ 2978094 w 12192000"/>
              <a:gd name="connsiteY145" fmla="*/ 1972369 h 2237474"/>
              <a:gd name="connsiteX146" fmla="*/ 2942858 w 12192000"/>
              <a:gd name="connsiteY146" fmla="*/ 1981367 h 2237474"/>
              <a:gd name="connsiteX147" fmla="*/ 2875436 w 12192000"/>
              <a:gd name="connsiteY147" fmla="*/ 1996977 h 2237474"/>
              <a:gd name="connsiteX148" fmla="*/ 2874892 w 12192000"/>
              <a:gd name="connsiteY148" fmla="*/ 1996085 h 2237474"/>
              <a:gd name="connsiteX149" fmla="*/ 2864145 w 12192000"/>
              <a:gd name="connsiteY149" fmla="*/ 1994061 h 2237474"/>
              <a:gd name="connsiteX150" fmla="*/ 2843662 w 12192000"/>
              <a:gd name="connsiteY150" fmla="*/ 1992498 h 2237474"/>
              <a:gd name="connsiteX151" fmla="*/ 2796128 w 12192000"/>
              <a:gd name="connsiteY151" fmla="*/ 1976403 h 2237474"/>
              <a:gd name="connsiteX152" fmla="*/ 2756784 w 12192000"/>
              <a:gd name="connsiteY152" fmla="*/ 1985116 h 2237474"/>
              <a:gd name="connsiteX153" fmla="*/ 2748833 w 12192000"/>
              <a:gd name="connsiteY153" fmla="*/ 1986323 h 2237474"/>
              <a:gd name="connsiteX154" fmla="*/ 2748661 w 12192000"/>
              <a:gd name="connsiteY154" fmla="*/ 1986122 h 2237474"/>
              <a:gd name="connsiteX155" fmla="*/ 2740251 w 12192000"/>
              <a:gd name="connsiteY155" fmla="*/ 1986946 h 2237474"/>
              <a:gd name="connsiteX156" fmla="*/ 2718916 w 12192000"/>
              <a:gd name="connsiteY156" fmla="*/ 1990867 h 2237474"/>
              <a:gd name="connsiteX157" fmla="*/ 2713522 w 12192000"/>
              <a:gd name="connsiteY157" fmla="*/ 1990173 h 2237474"/>
              <a:gd name="connsiteX158" fmla="*/ 2680597 w 12192000"/>
              <a:gd name="connsiteY158" fmla="*/ 1984996 h 2237474"/>
              <a:gd name="connsiteX159" fmla="*/ 2578178 w 12192000"/>
              <a:gd name="connsiteY159" fmla="*/ 1990531 h 2237474"/>
              <a:gd name="connsiteX160" fmla="*/ 2476147 w 12192000"/>
              <a:gd name="connsiteY160" fmla="*/ 1998305 h 2237474"/>
              <a:gd name="connsiteX161" fmla="*/ 2373568 w 12192000"/>
              <a:gd name="connsiteY161" fmla="*/ 2003219 h 2237474"/>
              <a:gd name="connsiteX162" fmla="*/ 2321399 w 12192000"/>
              <a:gd name="connsiteY162" fmla="*/ 1989467 h 2237474"/>
              <a:gd name="connsiteX163" fmla="*/ 2315525 w 12192000"/>
              <a:gd name="connsiteY163" fmla="*/ 1989708 h 2237474"/>
              <a:gd name="connsiteX164" fmla="*/ 2300792 w 12192000"/>
              <a:gd name="connsiteY164" fmla="*/ 1994290 h 2237474"/>
              <a:gd name="connsiteX165" fmla="*/ 2295469 w 12192000"/>
              <a:gd name="connsiteY165" fmla="*/ 1996659 h 2237474"/>
              <a:gd name="connsiteX166" fmla="*/ 2287219 w 12192000"/>
              <a:gd name="connsiteY166" fmla="*/ 1998750 h 2237474"/>
              <a:gd name="connsiteX167" fmla="*/ 2286948 w 12192000"/>
              <a:gd name="connsiteY167" fmla="*/ 1998596 h 2237474"/>
              <a:gd name="connsiteX168" fmla="*/ 2243069 w 12192000"/>
              <a:gd name="connsiteY168" fmla="*/ 2015111 h 2237474"/>
              <a:gd name="connsiteX169" fmla="*/ 2186609 w 12192000"/>
              <a:gd name="connsiteY169" fmla="*/ 2008263 h 2237474"/>
              <a:gd name="connsiteX170" fmla="*/ 2164831 w 12192000"/>
              <a:gd name="connsiteY170" fmla="*/ 2010143 h 2237474"/>
              <a:gd name="connsiteX171" fmla="*/ 2152836 w 12192000"/>
              <a:gd name="connsiteY171" fmla="*/ 2010048 h 2237474"/>
              <a:gd name="connsiteX172" fmla="*/ 2117102 w 12192000"/>
              <a:gd name="connsiteY172" fmla="*/ 2023004 h 2237474"/>
              <a:gd name="connsiteX173" fmla="*/ 2111935 w 12192000"/>
              <a:gd name="connsiteY173" fmla="*/ 2023163 h 2237474"/>
              <a:gd name="connsiteX174" fmla="*/ 2089991 w 12192000"/>
              <a:gd name="connsiteY174" fmla="*/ 2034193 h 2237474"/>
              <a:gd name="connsiteX175" fmla="*/ 2058061 w 12192000"/>
              <a:gd name="connsiteY175" fmla="*/ 2047942 h 2237474"/>
              <a:gd name="connsiteX176" fmla="*/ 2055737 w 12192000"/>
              <a:gd name="connsiteY176" fmla="*/ 2047704 h 2237474"/>
              <a:gd name="connsiteX177" fmla="*/ 2042244 w 12192000"/>
              <a:gd name="connsiteY177" fmla="*/ 2055560 h 2237474"/>
              <a:gd name="connsiteX178" fmla="*/ 1976224 w 12192000"/>
              <a:gd name="connsiteY178" fmla="*/ 2074257 h 2237474"/>
              <a:gd name="connsiteX179" fmla="*/ 1877728 w 12192000"/>
              <a:gd name="connsiteY179" fmla="*/ 2101004 h 2237474"/>
              <a:gd name="connsiteX180" fmla="*/ 1759056 w 12192000"/>
              <a:gd name="connsiteY180" fmla="*/ 2125608 h 2237474"/>
              <a:gd name="connsiteX181" fmla="*/ 1637948 w 12192000"/>
              <a:gd name="connsiteY181" fmla="*/ 2172597 h 2237474"/>
              <a:gd name="connsiteX182" fmla="*/ 1434549 w 12192000"/>
              <a:gd name="connsiteY182" fmla="*/ 2234522 h 2237474"/>
              <a:gd name="connsiteX183" fmla="*/ 1398481 w 12192000"/>
              <a:gd name="connsiteY183" fmla="*/ 2237074 h 2237474"/>
              <a:gd name="connsiteX184" fmla="*/ 1398407 w 12192000"/>
              <a:gd name="connsiteY184" fmla="*/ 2237095 h 2237474"/>
              <a:gd name="connsiteX185" fmla="*/ 1370962 w 12192000"/>
              <a:gd name="connsiteY185" fmla="*/ 2237474 h 2237474"/>
              <a:gd name="connsiteX186" fmla="*/ 1356367 w 12192000"/>
              <a:gd name="connsiteY186" fmla="*/ 2235089 h 2237474"/>
              <a:gd name="connsiteX187" fmla="*/ 1324828 w 12192000"/>
              <a:gd name="connsiteY187" fmla="*/ 2231968 h 2237474"/>
              <a:gd name="connsiteX188" fmla="*/ 1297744 w 12192000"/>
              <a:gd name="connsiteY188" fmla="*/ 2235849 h 2237474"/>
              <a:gd name="connsiteX189" fmla="*/ 1286236 w 12192000"/>
              <a:gd name="connsiteY189" fmla="*/ 2233135 h 2237474"/>
              <a:gd name="connsiteX190" fmla="*/ 1283504 w 12192000"/>
              <a:gd name="connsiteY190" fmla="*/ 2233797 h 2237474"/>
              <a:gd name="connsiteX191" fmla="*/ 1279765 w 12192000"/>
              <a:gd name="connsiteY191" fmla="*/ 2229639 h 2237474"/>
              <a:gd name="connsiteX192" fmla="*/ 1195347 w 12192000"/>
              <a:gd name="connsiteY192" fmla="*/ 2212354 h 2237474"/>
              <a:gd name="connsiteX193" fmla="*/ 970251 w 12192000"/>
              <a:gd name="connsiteY193" fmla="*/ 2221029 h 2237474"/>
              <a:gd name="connsiteX194" fmla="*/ 812914 w 12192000"/>
              <a:gd name="connsiteY194" fmla="*/ 2202752 h 2237474"/>
              <a:gd name="connsiteX195" fmla="*/ 800195 w 12192000"/>
              <a:gd name="connsiteY195" fmla="*/ 2209407 h 2237474"/>
              <a:gd name="connsiteX196" fmla="*/ 784978 w 12192000"/>
              <a:gd name="connsiteY196" fmla="*/ 2212360 h 2237474"/>
              <a:gd name="connsiteX197" fmla="*/ 681987 w 12192000"/>
              <a:gd name="connsiteY197" fmla="*/ 2216757 h 2237474"/>
              <a:gd name="connsiteX198" fmla="*/ 669923 w 12192000"/>
              <a:gd name="connsiteY198" fmla="*/ 2211682 h 2237474"/>
              <a:gd name="connsiteX199" fmla="*/ 648680 w 12192000"/>
              <a:gd name="connsiteY199" fmla="*/ 2206229 h 2237474"/>
              <a:gd name="connsiteX200" fmla="*/ 597225 w 12192000"/>
              <a:gd name="connsiteY200" fmla="*/ 2180999 h 2237474"/>
              <a:gd name="connsiteX201" fmla="*/ 558449 w 12192000"/>
              <a:gd name="connsiteY201" fmla="*/ 2182346 h 2237474"/>
              <a:gd name="connsiteX202" fmla="*/ 550517 w 12192000"/>
              <a:gd name="connsiteY202" fmla="*/ 2182060 h 2237474"/>
              <a:gd name="connsiteX203" fmla="*/ 550309 w 12192000"/>
              <a:gd name="connsiteY203" fmla="*/ 2181825 h 2237474"/>
              <a:gd name="connsiteX204" fmla="*/ 541836 w 12192000"/>
              <a:gd name="connsiteY204" fmla="*/ 2181063 h 2237474"/>
              <a:gd name="connsiteX205" fmla="*/ 536057 w 12192000"/>
              <a:gd name="connsiteY205" fmla="*/ 2181537 h 2237474"/>
              <a:gd name="connsiteX206" fmla="*/ 520671 w 12192000"/>
              <a:gd name="connsiteY206" fmla="*/ 2180980 h 2237474"/>
              <a:gd name="connsiteX207" fmla="*/ 515024 w 12192000"/>
              <a:gd name="connsiteY207" fmla="*/ 2179258 h 2237474"/>
              <a:gd name="connsiteX208" fmla="*/ 512278 w 12192000"/>
              <a:gd name="connsiteY208" fmla="*/ 2176369 h 2237474"/>
              <a:gd name="connsiteX209" fmla="*/ 480419 w 12192000"/>
              <a:gd name="connsiteY209" fmla="*/ 2167807 h 2237474"/>
              <a:gd name="connsiteX210" fmla="*/ 413835 w 12192000"/>
              <a:gd name="connsiteY210" fmla="*/ 2156783 h 2237474"/>
              <a:gd name="connsiteX211" fmla="*/ 376513 w 12192000"/>
              <a:gd name="connsiteY211" fmla="*/ 2154014 h 2237474"/>
              <a:gd name="connsiteX212" fmla="*/ 273386 w 12192000"/>
              <a:gd name="connsiteY212" fmla="*/ 2142551 h 2237474"/>
              <a:gd name="connsiteX213" fmla="*/ 169207 w 12192000"/>
              <a:gd name="connsiteY213" fmla="*/ 2128100 h 2237474"/>
              <a:gd name="connsiteX214" fmla="*/ 93149 w 12192000"/>
              <a:gd name="connsiteY214" fmla="*/ 2105324 h 2237474"/>
              <a:gd name="connsiteX215" fmla="*/ 88109 w 12192000"/>
              <a:gd name="connsiteY215" fmla="*/ 2106704 h 2237474"/>
              <a:gd name="connsiteX216" fmla="*/ 80022 w 12192000"/>
              <a:gd name="connsiteY216" fmla="*/ 2107254 h 2237474"/>
              <a:gd name="connsiteX217" fmla="*/ 79717 w 12192000"/>
              <a:gd name="connsiteY217" fmla="*/ 2107046 h 2237474"/>
              <a:gd name="connsiteX218" fmla="*/ 72352 w 12192000"/>
              <a:gd name="connsiteY218" fmla="*/ 2107991 h 2237474"/>
              <a:gd name="connsiteX219" fmla="*/ 37645 w 12192000"/>
              <a:gd name="connsiteY219" fmla="*/ 2115401 h 2237474"/>
              <a:gd name="connsiteX220" fmla="*/ 4572 w 12192000"/>
              <a:gd name="connsiteY220" fmla="*/ 2111091 h 2237474"/>
              <a:gd name="connsiteX221" fmla="*/ 0 w 12192000"/>
              <a:gd name="connsiteY221" fmla="*/ 2110468 h 2237474"/>
              <a:gd name="connsiteX222" fmla="*/ 0 w 12192000"/>
              <a:gd name="connsiteY22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02328 w 12192000"/>
              <a:gd name="connsiteY66" fmla="*/ 1345865 h 2237474"/>
              <a:gd name="connsiteX67" fmla="*/ 7875879 w 12192000"/>
              <a:gd name="connsiteY67" fmla="*/ 1345646 h 2237474"/>
              <a:gd name="connsiteX68" fmla="*/ 7840612 w 12192000"/>
              <a:gd name="connsiteY68" fmla="*/ 1369373 h 2237474"/>
              <a:gd name="connsiteX69" fmla="*/ 7786819 w 12192000"/>
              <a:gd name="connsiteY69" fmla="*/ 1378970 h 2237474"/>
              <a:gd name="connsiteX70" fmla="*/ 7548172 w 12192000"/>
              <a:gd name="connsiteY70" fmla="*/ 1417460 h 2237474"/>
              <a:gd name="connsiteX71" fmla="*/ 7483437 w 12192000"/>
              <a:gd name="connsiteY71" fmla="*/ 1478152 h 2237474"/>
              <a:gd name="connsiteX72" fmla="*/ 7377870 w 12192000"/>
              <a:gd name="connsiteY72" fmla="*/ 1523319 h 2237474"/>
              <a:gd name="connsiteX73" fmla="*/ 7230737 w 12192000"/>
              <a:gd name="connsiteY73" fmla="*/ 1562633 h 2237474"/>
              <a:gd name="connsiteX74" fmla="*/ 7224458 w 12192000"/>
              <a:gd name="connsiteY74" fmla="*/ 1573008 h 2237474"/>
              <a:gd name="connsiteX75" fmla="*/ 7213486 w 12192000"/>
              <a:gd name="connsiteY75" fmla="*/ 1580987 h 2237474"/>
              <a:gd name="connsiteX76" fmla="*/ 7183121 w 12192000"/>
              <a:gd name="connsiteY76" fmla="*/ 1595162 h 2237474"/>
              <a:gd name="connsiteX77" fmla="*/ 7164601 w 12192000"/>
              <a:gd name="connsiteY77" fmla="*/ 1606490 h 2237474"/>
              <a:gd name="connsiteX78" fmla="*/ 7114651 w 12192000"/>
              <a:gd name="connsiteY78" fmla="*/ 1620959 h 2237474"/>
              <a:gd name="connsiteX79" fmla="*/ 7092727 w 12192000"/>
              <a:gd name="connsiteY79" fmla="*/ 1623628 h 2237474"/>
              <a:gd name="connsiteX80" fmla="*/ 7031309 w 12192000"/>
              <a:gd name="connsiteY80" fmla="*/ 1619451 h 2237474"/>
              <a:gd name="connsiteX81" fmla="*/ 6999084 w 12192000"/>
              <a:gd name="connsiteY81" fmla="*/ 1634317 h 2237474"/>
              <a:gd name="connsiteX82" fmla="*/ 6992107 w 12192000"/>
              <a:gd name="connsiteY82" fmla="*/ 1636860 h 2237474"/>
              <a:gd name="connsiteX83" fmla="*/ 6991765 w 12192000"/>
              <a:gd name="connsiteY83" fmla="*/ 1636725 h 2237474"/>
              <a:gd name="connsiteX84" fmla="*/ 6900177 w 12192000"/>
              <a:gd name="connsiteY84" fmla="*/ 1636016 h 2237474"/>
              <a:gd name="connsiteX85" fmla="*/ 6795372 w 12192000"/>
              <a:gd name="connsiteY85" fmla="*/ 1644845 h 2237474"/>
              <a:gd name="connsiteX86" fmla="*/ 6692251 w 12192000"/>
              <a:gd name="connsiteY86" fmla="*/ 1656357 h 2237474"/>
              <a:gd name="connsiteX87" fmla="*/ 6655235 w 12192000"/>
              <a:gd name="connsiteY87" fmla="*/ 1661869 h 2237474"/>
              <a:gd name="connsiteX88" fmla="*/ 6587857 w 12192000"/>
              <a:gd name="connsiteY88" fmla="*/ 1665769 h 2237474"/>
              <a:gd name="connsiteX89" fmla="*/ 6554894 w 12192000"/>
              <a:gd name="connsiteY89" fmla="*/ 1664428 h 2237474"/>
              <a:gd name="connsiteX90" fmla="*/ 6516595 w 12192000"/>
              <a:gd name="connsiteY90" fmla="*/ 1667475 h 2237474"/>
              <a:gd name="connsiteX91" fmla="*/ 6508541 w 12192000"/>
              <a:gd name="connsiteY91" fmla="*/ 1668757 h 2237474"/>
              <a:gd name="connsiteX92" fmla="*/ 6471012 w 12192000"/>
              <a:gd name="connsiteY92" fmla="*/ 1678604 h 2237474"/>
              <a:gd name="connsiteX93" fmla="*/ 6415265 w 12192000"/>
              <a:gd name="connsiteY93" fmla="*/ 1665317 h 2237474"/>
              <a:gd name="connsiteX94" fmla="*/ 6364035 w 12192000"/>
              <a:gd name="connsiteY94" fmla="*/ 1667683 h 2237474"/>
              <a:gd name="connsiteX95" fmla="*/ 6280959 w 12192000"/>
              <a:gd name="connsiteY95" fmla="*/ 1689329 h 2237474"/>
              <a:gd name="connsiteX96" fmla="*/ 6243319 w 12192000"/>
              <a:gd name="connsiteY96" fmla="*/ 1695560 h 2237474"/>
              <a:gd name="connsiteX97" fmla="*/ 6098321 w 12192000"/>
              <a:gd name="connsiteY97" fmla="*/ 1721646 h 2237474"/>
              <a:gd name="connsiteX98" fmla="*/ 5880652 w 12192000"/>
              <a:gd name="connsiteY98" fmla="*/ 1779643 h 2237474"/>
              <a:gd name="connsiteX99" fmla="*/ 5785959 w 12192000"/>
              <a:gd name="connsiteY99" fmla="*/ 1775307 h 2237474"/>
              <a:gd name="connsiteX100" fmla="*/ 5643534 w 12192000"/>
              <a:gd name="connsiteY100" fmla="*/ 1802919 h 2237474"/>
              <a:gd name="connsiteX101" fmla="*/ 5518799 w 12192000"/>
              <a:gd name="connsiteY101" fmla="*/ 1818312 h 2237474"/>
              <a:gd name="connsiteX102" fmla="*/ 5505014 w 12192000"/>
              <a:gd name="connsiteY102" fmla="*/ 1819259 h 2237474"/>
              <a:gd name="connsiteX103" fmla="*/ 5453307 w 12192000"/>
              <a:gd name="connsiteY103" fmla="*/ 1815450 h 2237474"/>
              <a:gd name="connsiteX104" fmla="*/ 5364192 w 12192000"/>
              <a:gd name="connsiteY104" fmla="*/ 1826074 h 2237474"/>
              <a:gd name="connsiteX105" fmla="*/ 5350380 w 12192000"/>
              <a:gd name="connsiteY105" fmla="*/ 1830891 h 2237474"/>
              <a:gd name="connsiteX106" fmla="*/ 5259633 w 12192000"/>
              <a:gd name="connsiteY106" fmla="*/ 1837160 h 2237474"/>
              <a:gd name="connsiteX107" fmla="*/ 5197513 w 12192000"/>
              <a:gd name="connsiteY107" fmla="*/ 1844718 h 2237474"/>
              <a:gd name="connsiteX108" fmla="*/ 5168852 w 12192000"/>
              <a:gd name="connsiteY108" fmla="*/ 1844846 h 2237474"/>
              <a:gd name="connsiteX109" fmla="*/ 5114927 w 12192000"/>
              <a:gd name="connsiteY109" fmla="*/ 1847827 h 2237474"/>
              <a:gd name="connsiteX110" fmla="*/ 5108970 w 12192000"/>
              <a:gd name="connsiteY110" fmla="*/ 1847935 h 2237474"/>
              <a:gd name="connsiteX111" fmla="*/ 5067961 w 12192000"/>
              <a:gd name="connsiteY111" fmla="*/ 1845917 h 2237474"/>
              <a:gd name="connsiteX112" fmla="*/ 5007075 w 12192000"/>
              <a:gd name="connsiteY112" fmla="*/ 1838626 h 2237474"/>
              <a:gd name="connsiteX113" fmla="*/ 4944087 w 12192000"/>
              <a:gd name="connsiteY113" fmla="*/ 1823332 h 2237474"/>
              <a:gd name="connsiteX114" fmla="*/ 4907662 w 12192000"/>
              <a:gd name="connsiteY114" fmla="*/ 1816900 h 2237474"/>
              <a:gd name="connsiteX115" fmla="*/ 4882386 w 12192000"/>
              <a:gd name="connsiteY115" fmla="*/ 1809844 h 2237474"/>
              <a:gd name="connsiteX116" fmla="*/ 4811440 w 12192000"/>
              <a:gd name="connsiteY116" fmla="*/ 1804655 h 2237474"/>
              <a:gd name="connsiteX117" fmla="*/ 4691075 w 12192000"/>
              <a:gd name="connsiteY117" fmla="*/ 1801389 h 2237474"/>
              <a:gd name="connsiteX118" fmla="*/ 4611738 w 12192000"/>
              <a:gd name="connsiteY118" fmla="*/ 1776964 h 2237474"/>
              <a:gd name="connsiteX119" fmla="*/ 4560070 w 12192000"/>
              <a:gd name="connsiteY119" fmla="*/ 1785640 h 2237474"/>
              <a:gd name="connsiteX120" fmla="*/ 4536503 w 12192000"/>
              <a:gd name="connsiteY120" fmla="*/ 1785334 h 2237474"/>
              <a:gd name="connsiteX121" fmla="*/ 4513724 w 12192000"/>
              <a:gd name="connsiteY121" fmla="*/ 1791996 h 2237474"/>
              <a:gd name="connsiteX122" fmla="*/ 4459810 w 12192000"/>
              <a:gd name="connsiteY122" fmla="*/ 1797886 h 2237474"/>
              <a:gd name="connsiteX123" fmla="*/ 4379064 w 12192000"/>
              <a:gd name="connsiteY123" fmla="*/ 1817177 h 2237474"/>
              <a:gd name="connsiteX124" fmla="*/ 4319209 w 12192000"/>
              <a:gd name="connsiteY124" fmla="*/ 1834833 h 2237474"/>
              <a:gd name="connsiteX125" fmla="*/ 4290981 w 12192000"/>
              <a:gd name="connsiteY125" fmla="*/ 1839677 h 2237474"/>
              <a:gd name="connsiteX126" fmla="*/ 4285792 w 12192000"/>
              <a:gd name="connsiteY126" fmla="*/ 1836231 h 2237474"/>
              <a:gd name="connsiteX127" fmla="*/ 4238372 w 12192000"/>
              <a:gd name="connsiteY127" fmla="*/ 1851480 h 2237474"/>
              <a:gd name="connsiteX128" fmla="*/ 4232517 w 12192000"/>
              <a:gd name="connsiteY128" fmla="*/ 1852567 h 2237474"/>
              <a:gd name="connsiteX129" fmla="*/ 4191732 w 12192000"/>
              <a:gd name="connsiteY129" fmla="*/ 1857328 h 2237474"/>
              <a:gd name="connsiteX130" fmla="*/ 4065532 w 12192000"/>
              <a:gd name="connsiteY130" fmla="*/ 1855477 h 2237474"/>
              <a:gd name="connsiteX131" fmla="*/ 4028460 w 12192000"/>
              <a:gd name="connsiteY131" fmla="*/ 1855137 h 2237474"/>
              <a:gd name="connsiteX132" fmla="*/ 4002267 w 12192000"/>
              <a:gd name="connsiteY132" fmla="*/ 1852352 h 2237474"/>
              <a:gd name="connsiteX133" fmla="*/ 3931396 w 12192000"/>
              <a:gd name="connsiteY133" fmla="*/ 1858915 h 2237474"/>
              <a:gd name="connsiteX134" fmla="*/ 3812162 w 12192000"/>
              <a:gd name="connsiteY134" fmla="*/ 1875501 h 2237474"/>
              <a:gd name="connsiteX135" fmla="*/ 3729530 w 12192000"/>
              <a:gd name="connsiteY135" fmla="*/ 1864513 h 2237474"/>
              <a:gd name="connsiteX136" fmla="*/ 3680177 w 12192000"/>
              <a:gd name="connsiteY136" fmla="*/ 1881552 h 2237474"/>
              <a:gd name="connsiteX137" fmla="*/ 3567259 w 12192000"/>
              <a:gd name="connsiteY137" fmla="*/ 1893482 h 2237474"/>
              <a:gd name="connsiteX138" fmla="*/ 3405770 w 12192000"/>
              <a:gd name="connsiteY138" fmla="*/ 1904591 h 2237474"/>
              <a:gd name="connsiteX139" fmla="*/ 3280097 w 12192000"/>
              <a:gd name="connsiteY139" fmla="*/ 1919610 h 2237474"/>
              <a:gd name="connsiteX140" fmla="*/ 3123424 w 12192000"/>
              <a:gd name="connsiteY140" fmla="*/ 1952930 h 2237474"/>
              <a:gd name="connsiteX141" fmla="*/ 3009910 w 12192000"/>
              <a:gd name="connsiteY141" fmla="*/ 1957866 h 2237474"/>
              <a:gd name="connsiteX142" fmla="*/ 2995934 w 12192000"/>
              <a:gd name="connsiteY142" fmla="*/ 1967085 h 2237474"/>
              <a:gd name="connsiteX143" fmla="*/ 2980071 w 12192000"/>
              <a:gd name="connsiteY143" fmla="*/ 1972988 h 2237474"/>
              <a:gd name="connsiteX144" fmla="*/ 2978094 w 12192000"/>
              <a:gd name="connsiteY144" fmla="*/ 1972369 h 2237474"/>
              <a:gd name="connsiteX145" fmla="*/ 2942858 w 12192000"/>
              <a:gd name="connsiteY145" fmla="*/ 1981367 h 2237474"/>
              <a:gd name="connsiteX146" fmla="*/ 2875436 w 12192000"/>
              <a:gd name="connsiteY146" fmla="*/ 1996977 h 2237474"/>
              <a:gd name="connsiteX147" fmla="*/ 2874892 w 12192000"/>
              <a:gd name="connsiteY147" fmla="*/ 1996085 h 2237474"/>
              <a:gd name="connsiteX148" fmla="*/ 2864145 w 12192000"/>
              <a:gd name="connsiteY148" fmla="*/ 1994061 h 2237474"/>
              <a:gd name="connsiteX149" fmla="*/ 2843662 w 12192000"/>
              <a:gd name="connsiteY149" fmla="*/ 1992498 h 2237474"/>
              <a:gd name="connsiteX150" fmla="*/ 2796128 w 12192000"/>
              <a:gd name="connsiteY150" fmla="*/ 1976403 h 2237474"/>
              <a:gd name="connsiteX151" fmla="*/ 2756784 w 12192000"/>
              <a:gd name="connsiteY151" fmla="*/ 1985116 h 2237474"/>
              <a:gd name="connsiteX152" fmla="*/ 2748833 w 12192000"/>
              <a:gd name="connsiteY152" fmla="*/ 1986323 h 2237474"/>
              <a:gd name="connsiteX153" fmla="*/ 2748661 w 12192000"/>
              <a:gd name="connsiteY153" fmla="*/ 1986122 h 2237474"/>
              <a:gd name="connsiteX154" fmla="*/ 2740251 w 12192000"/>
              <a:gd name="connsiteY154" fmla="*/ 1986946 h 2237474"/>
              <a:gd name="connsiteX155" fmla="*/ 2718916 w 12192000"/>
              <a:gd name="connsiteY155" fmla="*/ 1990867 h 2237474"/>
              <a:gd name="connsiteX156" fmla="*/ 2713522 w 12192000"/>
              <a:gd name="connsiteY156" fmla="*/ 1990173 h 2237474"/>
              <a:gd name="connsiteX157" fmla="*/ 2680597 w 12192000"/>
              <a:gd name="connsiteY157" fmla="*/ 1984996 h 2237474"/>
              <a:gd name="connsiteX158" fmla="*/ 2578178 w 12192000"/>
              <a:gd name="connsiteY158" fmla="*/ 1990531 h 2237474"/>
              <a:gd name="connsiteX159" fmla="*/ 2476147 w 12192000"/>
              <a:gd name="connsiteY159" fmla="*/ 1998305 h 2237474"/>
              <a:gd name="connsiteX160" fmla="*/ 2373568 w 12192000"/>
              <a:gd name="connsiteY160" fmla="*/ 2003219 h 2237474"/>
              <a:gd name="connsiteX161" fmla="*/ 2321399 w 12192000"/>
              <a:gd name="connsiteY161" fmla="*/ 1989467 h 2237474"/>
              <a:gd name="connsiteX162" fmla="*/ 2315525 w 12192000"/>
              <a:gd name="connsiteY162" fmla="*/ 1989708 h 2237474"/>
              <a:gd name="connsiteX163" fmla="*/ 2300792 w 12192000"/>
              <a:gd name="connsiteY163" fmla="*/ 1994290 h 2237474"/>
              <a:gd name="connsiteX164" fmla="*/ 2295469 w 12192000"/>
              <a:gd name="connsiteY164" fmla="*/ 1996659 h 2237474"/>
              <a:gd name="connsiteX165" fmla="*/ 2287219 w 12192000"/>
              <a:gd name="connsiteY165" fmla="*/ 1998750 h 2237474"/>
              <a:gd name="connsiteX166" fmla="*/ 2286948 w 12192000"/>
              <a:gd name="connsiteY166" fmla="*/ 1998596 h 2237474"/>
              <a:gd name="connsiteX167" fmla="*/ 2243069 w 12192000"/>
              <a:gd name="connsiteY167" fmla="*/ 2015111 h 2237474"/>
              <a:gd name="connsiteX168" fmla="*/ 2186609 w 12192000"/>
              <a:gd name="connsiteY168" fmla="*/ 2008263 h 2237474"/>
              <a:gd name="connsiteX169" fmla="*/ 2164831 w 12192000"/>
              <a:gd name="connsiteY169" fmla="*/ 2010143 h 2237474"/>
              <a:gd name="connsiteX170" fmla="*/ 2152836 w 12192000"/>
              <a:gd name="connsiteY170" fmla="*/ 2010048 h 2237474"/>
              <a:gd name="connsiteX171" fmla="*/ 2117102 w 12192000"/>
              <a:gd name="connsiteY171" fmla="*/ 2023004 h 2237474"/>
              <a:gd name="connsiteX172" fmla="*/ 2111935 w 12192000"/>
              <a:gd name="connsiteY172" fmla="*/ 2023163 h 2237474"/>
              <a:gd name="connsiteX173" fmla="*/ 2089991 w 12192000"/>
              <a:gd name="connsiteY173" fmla="*/ 2034193 h 2237474"/>
              <a:gd name="connsiteX174" fmla="*/ 2058061 w 12192000"/>
              <a:gd name="connsiteY174" fmla="*/ 2047942 h 2237474"/>
              <a:gd name="connsiteX175" fmla="*/ 2055737 w 12192000"/>
              <a:gd name="connsiteY175" fmla="*/ 2047704 h 2237474"/>
              <a:gd name="connsiteX176" fmla="*/ 2042244 w 12192000"/>
              <a:gd name="connsiteY176" fmla="*/ 2055560 h 2237474"/>
              <a:gd name="connsiteX177" fmla="*/ 1976224 w 12192000"/>
              <a:gd name="connsiteY177" fmla="*/ 2074257 h 2237474"/>
              <a:gd name="connsiteX178" fmla="*/ 1877728 w 12192000"/>
              <a:gd name="connsiteY178" fmla="*/ 2101004 h 2237474"/>
              <a:gd name="connsiteX179" fmla="*/ 1759056 w 12192000"/>
              <a:gd name="connsiteY179" fmla="*/ 2125608 h 2237474"/>
              <a:gd name="connsiteX180" fmla="*/ 1637948 w 12192000"/>
              <a:gd name="connsiteY180" fmla="*/ 2172597 h 2237474"/>
              <a:gd name="connsiteX181" fmla="*/ 1434549 w 12192000"/>
              <a:gd name="connsiteY181" fmla="*/ 2234522 h 2237474"/>
              <a:gd name="connsiteX182" fmla="*/ 1398481 w 12192000"/>
              <a:gd name="connsiteY182" fmla="*/ 2237074 h 2237474"/>
              <a:gd name="connsiteX183" fmla="*/ 1398407 w 12192000"/>
              <a:gd name="connsiteY183" fmla="*/ 2237095 h 2237474"/>
              <a:gd name="connsiteX184" fmla="*/ 1370962 w 12192000"/>
              <a:gd name="connsiteY184" fmla="*/ 2237474 h 2237474"/>
              <a:gd name="connsiteX185" fmla="*/ 1356367 w 12192000"/>
              <a:gd name="connsiteY185" fmla="*/ 2235089 h 2237474"/>
              <a:gd name="connsiteX186" fmla="*/ 1324828 w 12192000"/>
              <a:gd name="connsiteY186" fmla="*/ 2231968 h 2237474"/>
              <a:gd name="connsiteX187" fmla="*/ 1297744 w 12192000"/>
              <a:gd name="connsiteY187" fmla="*/ 2235849 h 2237474"/>
              <a:gd name="connsiteX188" fmla="*/ 1286236 w 12192000"/>
              <a:gd name="connsiteY188" fmla="*/ 2233135 h 2237474"/>
              <a:gd name="connsiteX189" fmla="*/ 1283504 w 12192000"/>
              <a:gd name="connsiteY189" fmla="*/ 2233797 h 2237474"/>
              <a:gd name="connsiteX190" fmla="*/ 1279765 w 12192000"/>
              <a:gd name="connsiteY190" fmla="*/ 2229639 h 2237474"/>
              <a:gd name="connsiteX191" fmla="*/ 1195347 w 12192000"/>
              <a:gd name="connsiteY191" fmla="*/ 2212354 h 2237474"/>
              <a:gd name="connsiteX192" fmla="*/ 970251 w 12192000"/>
              <a:gd name="connsiteY192" fmla="*/ 2221029 h 2237474"/>
              <a:gd name="connsiteX193" fmla="*/ 812914 w 12192000"/>
              <a:gd name="connsiteY193" fmla="*/ 2202752 h 2237474"/>
              <a:gd name="connsiteX194" fmla="*/ 800195 w 12192000"/>
              <a:gd name="connsiteY194" fmla="*/ 2209407 h 2237474"/>
              <a:gd name="connsiteX195" fmla="*/ 784978 w 12192000"/>
              <a:gd name="connsiteY195" fmla="*/ 2212360 h 2237474"/>
              <a:gd name="connsiteX196" fmla="*/ 681987 w 12192000"/>
              <a:gd name="connsiteY196" fmla="*/ 2216757 h 2237474"/>
              <a:gd name="connsiteX197" fmla="*/ 669923 w 12192000"/>
              <a:gd name="connsiteY197" fmla="*/ 2211682 h 2237474"/>
              <a:gd name="connsiteX198" fmla="*/ 648680 w 12192000"/>
              <a:gd name="connsiteY198" fmla="*/ 2206229 h 2237474"/>
              <a:gd name="connsiteX199" fmla="*/ 597225 w 12192000"/>
              <a:gd name="connsiteY199" fmla="*/ 2180999 h 2237474"/>
              <a:gd name="connsiteX200" fmla="*/ 558449 w 12192000"/>
              <a:gd name="connsiteY200" fmla="*/ 2182346 h 2237474"/>
              <a:gd name="connsiteX201" fmla="*/ 550517 w 12192000"/>
              <a:gd name="connsiteY201" fmla="*/ 2182060 h 2237474"/>
              <a:gd name="connsiteX202" fmla="*/ 550309 w 12192000"/>
              <a:gd name="connsiteY202" fmla="*/ 2181825 h 2237474"/>
              <a:gd name="connsiteX203" fmla="*/ 541836 w 12192000"/>
              <a:gd name="connsiteY203" fmla="*/ 2181063 h 2237474"/>
              <a:gd name="connsiteX204" fmla="*/ 536057 w 12192000"/>
              <a:gd name="connsiteY204" fmla="*/ 2181537 h 2237474"/>
              <a:gd name="connsiteX205" fmla="*/ 520671 w 12192000"/>
              <a:gd name="connsiteY205" fmla="*/ 2180980 h 2237474"/>
              <a:gd name="connsiteX206" fmla="*/ 515024 w 12192000"/>
              <a:gd name="connsiteY206" fmla="*/ 2179258 h 2237474"/>
              <a:gd name="connsiteX207" fmla="*/ 512278 w 12192000"/>
              <a:gd name="connsiteY207" fmla="*/ 2176369 h 2237474"/>
              <a:gd name="connsiteX208" fmla="*/ 480419 w 12192000"/>
              <a:gd name="connsiteY208" fmla="*/ 2167807 h 2237474"/>
              <a:gd name="connsiteX209" fmla="*/ 413835 w 12192000"/>
              <a:gd name="connsiteY209" fmla="*/ 2156783 h 2237474"/>
              <a:gd name="connsiteX210" fmla="*/ 376513 w 12192000"/>
              <a:gd name="connsiteY210" fmla="*/ 2154014 h 2237474"/>
              <a:gd name="connsiteX211" fmla="*/ 273386 w 12192000"/>
              <a:gd name="connsiteY211" fmla="*/ 2142551 h 2237474"/>
              <a:gd name="connsiteX212" fmla="*/ 169207 w 12192000"/>
              <a:gd name="connsiteY212" fmla="*/ 2128100 h 2237474"/>
              <a:gd name="connsiteX213" fmla="*/ 93149 w 12192000"/>
              <a:gd name="connsiteY213" fmla="*/ 2105324 h 2237474"/>
              <a:gd name="connsiteX214" fmla="*/ 88109 w 12192000"/>
              <a:gd name="connsiteY214" fmla="*/ 2106704 h 2237474"/>
              <a:gd name="connsiteX215" fmla="*/ 80022 w 12192000"/>
              <a:gd name="connsiteY215" fmla="*/ 2107254 h 2237474"/>
              <a:gd name="connsiteX216" fmla="*/ 79717 w 12192000"/>
              <a:gd name="connsiteY216" fmla="*/ 2107046 h 2237474"/>
              <a:gd name="connsiteX217" fmla="*/ 72352 w 12192000"/>
              <a:gd name="connsiteY217" fmla="*/ 2107991 h 2237474"/>
              <a:gd name="connsiteX218" fmla="*/ 37645 w 12192000"/>
              <a:gd name="connsiteY218" fmla="*/ 2115401 h 2237474"/>
              <a:gd name="connsiteX219" fmla="*/ 4572 w 12192000"/>
              <a:gd name="connsiteY219" fmla="*/ 2111091 h 2237474"/>
              <a:gd name="connsiteX220" fmla="*/ 0 w 12192000"/>
              <a:gd name="connsiteY220" fmla="*/ 2110468 h 2237474"/>
              <a:gd name="connsiteX221" fmla="*/ 0 w 12192000"/>
              <a:gd name="connsiteY22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278619 w 12192000"/>
              <a:gd name="connsiteY39" fmla="*/ 1011878 h 2237474"/>
              <a:gd name="connsiteX40" fmla="*/ 9268019 w 12192000"/>
              <a:gd name="connsiteY40" fmla="*/ 1007442 h 2237474"/>
              <a:gd name="connsiteX41" fmla="*/ 9234662 w 12192000"/>
              <a:gd name="connsiteY41" fmla="*/ 1023056 h 2237474"/>
              <a:gd name="connsiteX42" fmla="*/ 9181033 w 12192000"/>
              <a:gd name="connsiteY42" fmla="*/ 1037921 h 2237474"/>
              <a:gd name="connsiteX43" fmla="*/ 9155969 w 12192000"/>
              <a:gd name="connsiteY43" fmla="*/ 1046804 h 2237474"/>
              <a:gd name="connsiteX44" fmla="*/ 9133985 w 12192000"/>
              <a:gd name="connsiteY44" fmla="*/ 1046450 h 2237474"/>
              <a:gd name="connsiteX45" fmla="*/ 9012987 w 12192000"/>
              <a:gd name="connsiteY45" fmla="*/ 1061986 h 2237474"/>
              <a:gd name="connsiteX46" fmla="*/ 8968445 w 12192000"/>
              <a:gd name="connsiteY46" fmla="*/ 1052169 h 2237474"/>
              <a:gd name="connsiteX47" fmla="*/ 8958984 w 12192000"/>
              <a:gd name="connsiteY47" fmla="*/ 1057212 h 2237474"/>
              <a:gd name="connsiteX48" fmla="*/ 8886001 w 12192000"/>
              <a:gd name="connsiteY48" fmla="*/ 1067468 h 2237474"/>
              <a:gd name="connsiteX49" fmla="*/ 8838610 w 12192000"/>
              <a:gd name="connsiteY49" fmla="*/ 1075091 h 2237474"/>
              <a:gd name="connsiteX50" fmla="*/ 8750383 w 12192000"/>
              <a:gd name="connsiteY50" fmla="*/ 1097387 h 2237474"/>
              <a:gd name="connsiteX51" fmla="*/ 8697365 w 12192000"/>
              <a:gd name="connsiteY51" fmla="*/ 1105869 h 2237474"/>
              <a:gd name="connsiteX52" fmla="*/ 8665605 w 12192000"/>
              <a:gd name="connsiteY52" fmla="*/ 1110791 h 2237474"/>
              <a:gd name="connsiteX53" fmla="*/ 8584946 w 12192000"/>
              <a:gd name="connsiteY53" fmla="*/ 1135226 h 2237474"/>
              <a:gd name="connsiteX54" fmla="*/ 8460755 w 12192000"/>
              <a:gd name="connsiteY54" fmla="*/ 1203427 h 2237474"/>
              <a:gd name="connsiteX55" fmla="*/ 8419755 w 12192000"/>
              <a:gd name="connsiteY55" fmla="*/ 1216260 h 2237474"/>
              <a:gd name="connsiteX56" fmla="*/ 8411626 w 12192000"/>
              <a:gd name="connsiteY56" fmla="*/ 1214397 h 2237474"/>
              <a:gd name="connsiteX57" fmla="*/ 8363469 w 12192000"/>
              <a:gd name="connsiteY57" fmla="*/ 1246658 h 2237474"/>
              <a:gd name="connsiteX58" fmla="*/ 8275497 w 12192000"/>
              <a:gd name="connsiteY58" fmla="*/ 1264396 h 2237474"/>
              <a:gd name="connsiteX59" fmla="*/ 8206287 w 12192000"/>
              <a:gd name="connsiteY59" fmla="*/ 1273060 h 2237474"/>
              <a:gd name="connsiteX60" fmla="*/ 8168705 w 12192000"/>
              <a:gd name="connsiteY60" fmla="*/ 1279956 h 2237474"/>
              <a:gd name="connsiteX61" fmla="*/ 8139997 w 12192000"/>
              <a:gd name="connsiteY61" fmla="*/ 1282713 h 2237474"/>
              <a:gd name="connsiteX62" fmla="*/ 8074238 w 12192000"/>
              <a:gd name="connsiteY62" fmla="*/ 1301895 h 2237474"/>
              <a:gd name="connsiteX63" fmla="*/ 7968292 w 12192000"/>
              <a:gd name="connsiteY63" fmla="*/ 1338779 h 2237474"/>
              <a:gd name="connsiteX64" fmla="*/ 7945122 w 12192000"/>
              <a:gd name="connsiteY64" fmla="*/ 1345477 h 2237474"/>
              <a:gd name="connsiteX65" fmla="*/ 7902328 w 12192000"/>
              <a:gd name="connsiteY65" fmla="*/ 1345865 h 2237474"/>
              <a:gd name="connsiteX66" fmla="*/ 7875879 w 12192000"/>
              <a:gd name="connsiteY66" fmla="*/ 1345646 h 2237474"/>
              <a:gd name="connsiteX67" fmla="*/ 7840612 w 12192000"/>
              <a:gd name="connsiteY67" fmla="*/ 1369373 h 2237474"/>
              <a:gd name="connsiteX68" fmla="*/ 7786819 w 12192000"/>
              <a:gd name="connsiteY68" fmla="*/ 1378970 h 2237474"/>
              <a:gd name="connsiteX69" fmla="*/ 7548172 w 12192000"/>
              <a:gd name="connsiteY69" fmla="*/ 1417460 h 2237474"/>
              <a:gd name="connsiteX70" fmla="*/ 7483437 w 12192000"/>
              <a:gd name="connsiteY70" fmla="*/ 1478152 h 2237474"/>
              <a:gd name="connsiteX71" fmla="*/ 7377870 w 12192000"/>
              <a:gd name="connsiteY71" fmla="*/ 1523319 h 2237474"/>
              <a:gd name="connsiteX72" fmla="*/ 7230737 w 12192000"/>
              <a:gd name="connsiteY72" fmla="*/ 1562633 h 2237474"/>
              <a:gd name="connsiteX73" fmla="*/ 7224458 w 12192000"/>
              <a:gd name="connsiteY73" fmla="*/ 1573008 h 2237474"/>
              <a:gd name="connsiteX74" fmla="*/ 7213486 w 12192000"/>
              <a:gd name="connsiteY74" fmla="*/ 1580987 h 2237474"/>
              <a:gd name="connsiteX75" fmla="*/ 7183121 w 12192000"/>
              <a:gd name="connsiteY75" fmla="*/ 1595162 h 2237474"/>
              <a:gd name="connsiteX76" fmla="*/ 7164601 w 12192000"/>
              <a:gd name="connsiteY76" fmla="*/ 1606490 h 2237474"/>
              <a:gd name="connsiteX77" fmla="*/ 7114651 w 12192000"/>
              <a:gd name="connsiteY77" fmla="*/ 1620959 h 2237474"/>
              <a:gd name="connsiteX78" fmla="*/ 7092727 w 12192000"/>
              <a:gd name="connsiteY78" fmla="*/ 1623628 h 2237474"/>
              <a:gd name="connsiteX79" fmla="*/ 7031309 w 12192000"/>
              <a:gd name="connsiteY79" fmla="*/ 1619451 h 2237474"/>
              <a:gd name="connsiteX80" fmla="*/ 6999084 w 12192000"/>
              <a:gd name="connsiteY80" fmla="*/ 1634317 h 2237474"/>
              <a:gd name="connsiteX81" fmla="*/ 6992107 w 12192000"/>
              <a:gd name="connsiteY81" fmla="*/ 1636860 h 2237474"/>
              <a:gd name="connsiteX82" fmla="*/ 6991765 w 12192000"/>
              <a:gd name="connsiteY82" fmla="*/ 1636725 h 2237474"/>
              <a:gd name="connsiteX83" fmla="*/ 6900177 w 12192000"/>
              <a:gd name="connsiteY83" fmla="*/ 1636016 h 2237474"/>
              <a:gd name="connsiteX84" fmla="*/ 6795372 w 12192000"/>
              <a:gd name="connsiteY84" fmla="*/ 1644845 h 2237474"/>
              <a:gd name="connsiteX85" fmla="*/ 6692251 w 12192000"/>
              <a:gd name="connsiteY85" fmla="*/ 1656357 h 2237474"/>
              <a:gd name="connsiteX86" fmla="*/ 6655235 w 12192000"/>
              <a:gd name="connsiteY86" fmla="*/ 1661869 h 2237474"/>
              <a:gd name="connsiteX87" fmla="*/ 6587857 w 12192000"/>
              <a:gd name="connsiteY87" fmla="*/ 1665769 h 2237474"/>
              <a:gd name="connsiteX88" fmla="*/ 6554894 w 12192000"/>
              <a:gd name="connsiteY88" fmla="*/ 1664428 h 2237474"/>
              <a:gd name="connsiteX89" fmla="*/ 6516595 w 12192000"/>
              <a:gd name="connsiteY89" fmla="*/ 1667475 h 2237474"/>
              <a:gd name="connsiteX90" fmla="*/ 6508541 w 12192000"/>
              <a:gd name="connsiteY90" fmla="*/ 1668757 h 2237474"/>
              <a:gd name="connsiteX91" fmla="*/ 6471012 w 12192000"/>
              <a:gd name="connsiteY91" fmla="*/ 1678604 h 2237474"/>
              <a:gd name="connsiteX92" fmla="*/ 6415265 w 12192000"/>
              <a:gd name="connsiteY92" fmla="*/ 1665317 h 2237474"/>
              <a:gd name="connsiteX93" fmla="*/ 6364035 w 12192000"/>
              <a:gd name="connsiteY93" fmla="*/ 1667683 h 2237474"/>
              <a:gd name="connsiteX94" fmla="*/ 6280959 w 12192000"/>
              <a:gd name="connsiteY94" fmla="*/ 1689329 h 2237474"/>
              <a:gd name="connsiteX95" fmla="*/ 6243319 w 12192000"/>
              <a:gd name="connsiteY95" fmla="*/ 1695560 h 2237474"/>
              <a:gd name="connsiteX96" fmla="*/ 6098321 w 12192000"/>
              <a:gd name="connsiteY96" fmla="*/ 1721646 h 2237474"/>
              <a:gd name="connsiteX97" fmla="*/ 5880652 w 12192000"/>
              <a:gd name="connsiteY97" fmla="*/ 1779643 h 2237474"/>
              <a:gd name="connsiteX98" fmla="*/ 5785959 w 12192000"/>
              <a:gd name="connsiteY98" fmla="*/ 1775307 h 2237474"/>
              <a:gd name="connsiteX99" fmla="*/ 5643534 w 12192000"/>
              <a:gd name="connsiteY99" fmla="*/ 1802919 h 2237474"/>
              <a:gd name="connsiteX100" fmla="*/ 5518799 w 12192000"/>
              <a:gd name="connsiteY100" fmla="*/ 1818312 h 2237474"/>
              <a:gd name="connsiteX101" fmla="*/ 5505014 w 12192000"/>
              <a:gd name="connsiteY101" fmla="*/ 1819259 h 2237474"/>
              <a:gd name="connsiteX102" fmla="*/ 5453307 w 12192000"/>
              <a:gd name="connsiteY102" fmla="*/ 1815450 h 2237474"/>
              <a:gd name="connsiteX103" fmla="*/ 5364192 w 12192000"/>
              <a:gd name="connsiteY103" fmla="*/ 1826074 h 2237474"/>
              <a:gd name="connsiteX104" fmla="*/ 5350380 w 12192000"/>
              <a:gd name="connsiteY104" fmla="*/ 1830891 h 2237474"/>
              <a:gd name="connsiteX105" fmla="*/ 5259633 w 12192000"/>
              <a:gd name="connsiteY105" fmla="*/ 1837160 h 2237474"/>
              <a:gd name="connsiteX106" fmla="*/ 5197513 w 12192000"/>
              <a:gd name="connsiteY106" fmla="*/ 1844718 h 2237474"/>
              <a:gd name="connsiteX107" fmla="*/ 5168852 w 12192000"/>
              <a:gd name="connsiteY107" fmla="*/ 1844846 h 2237474"/>
              <a:gd name="connsiteX108" fmla="*/ 5114927 w 12192000"/>
              <a:gd name="connsiteY108" fmla="*/ 1847827 h 2237474"/>
              <a:gd name="connsiteX109" fmla="*/ 5108970 w 12192000"/>
              <a:gd name="connsiteY109" fmla="*/ 1847935 h 2237474"/>
              <a:gd name="connsiteX110" fmla="*/ 5067961 w 12192000"/>
              <a:gd name="connsiteY110" fmla="*/ 1845917 h 2237474"/>
              <a:gd name="connsiteX111" fmla="*/ 5007075 w 12192000"/>
              <a:gd name="connsiteY111" fmla="*/ 1838626 h 2237474"/>
              <a:gd name="connsiteX112" fmla="*/ 4944087 w 12192000"/>
              <a:gd name="connsiteY112" fmla="*/ 1823332 h 2237474"/>
              <a:gd name="connsiteX113" fmla="*/ 4907662 w 12192000"/>
              <a:gd name="connsiteY113" fmla="*/ 1816900 h 2237474"/>
              <a:gd name="connsiteX114" fmla="*/ 4882386 w 12192000"/>
              <a:gd name="connsiteY114" fmla="*/ 1809844 h 2237474"/>
              <a:gd name="connsiteX115" fmla="*/ 4811440 w 12192000"/>
              <a:gd name="connsiteY115" fmla="*/ 1804655 h 2237474"/>
              <a:gd name="connsiteX116" fmla="*/ 4691075 w 12192000"/>
              <a:gd name="connsiteY116" fmla="*/ 1801389 h 2237474"/>
              <a:gd name="connsiteX117" fmla="*/ 4611738 w 12192000"/>
              <a:gd name="connsiteY117" fmla="*/ 1776964 h 2237474"/>
              <a:gd name="connsiteX118" fmla="*/ 4560070 w 12192000"/>
              <a:gd name="connsiteY118" fmla="*/ 1785640 h 2237474"/>
              <a:gd name="connsiteX119" fmla="*/ 4536503 w 12192000"/>
              <a:gd name="connsiteY119" fmla="*/ 1785334 h 2237474"/>
              <a:gd name="connsiteX120" fmla="*/ 4513724 w 12192000"/>
              <a:gd name="connsiteY120" fmla="*/ 1791996 h 2237474"/>
              <a:gd name="connsiteX121" fmla="*/ 4459810 w 12192000"/>
              <a:gd name="connsiteY121" fmla="*/ 1797886 h 2237474"/>
              <a:gd name="connsiteX122" fmla="*/ 4379064 w 12192000"/>
              <a:gd name="connsiteY122" fmla="*/ 1817177 h 2237474"/>
              <a:gd name="connsiteX123" fmla="*/ 4319209 w 12192000"/>
              <a:gd name="connsiteY123" fmla="*/ 1834833 h 2237474"/>
              <a:gd name="connsiteX124" fmla="*/ 4290981 w 12192000"/>
              <a:gd name="connsiteY124" fmla="*/ 1839677 h 2237474"/>
              <a:gd name="connsiteX125" fmla="*/ 4285792 w 12192000"/>
              <a:gd name="connsiteY125" fmla="*/ 1836231 h 2237474"/>
              <a:gd name="connsiteX126" fmla="*/ 4238372 w 12192000"/>
              <a:gd name="connsiteY126" fmla="*/ 1851480 h 2237474"/>
              <a:gd name="connsiteX127" fmla="*/ 4232517 w 12192000"/>
              <a:gd name="connsiteY127" fmla="*/ 1852567 h 2237474"/>
              <a:gd name="connsiteX128" fmla="*/ 4191732 w 12192000"/>
              <a:gd name="connsiteY128" fmla="*/ 1857328 h 2237474"/>
              <a:gd name="connsiteX129" fmla="*/ 4065532 w 12192000"/>
              <a:gd name="connsiteY129" fmla="*/ 1855477 h 2237474"/>
              <a:gd name="connsiteX130" fmla="*/ 4028460 w 12192000"/>
              <a:gd name="connsiteY130" fmla="*/ 1855137 h 2237474"/>
              <a:gd name="connsiteX131" fmla="*/ 4002267 w 12192000"/>
              <a:gd name="connsiteY131" fmla="*/ 1852352 h 2237474"/>
              <a:gd name="connsiteX132" fmla="*/ 3931396 w 12192000"/>
              <a:gd name="connsiteY132" fmla="*/ 1858915 h 2237474"/>
              <a:gd name="connsiteX133" fmla="*/ 3812162 w 12192000"/>
              <a:gd name="connsiteY133" fmla="*/ 1875501 h 2237474"/>
              <a:gd name="connsiteX134" fmla="*/ 3729530 w 12192000"/>
              <a:gd name="connsiteY134" fmla="*/ 1864513 h 2237474"/>
              <a:gd name="connsiteX135" fmla="*/ 3680177 w 12192000"/>
              <a:gd name="connsiteY135" fmla="*/ 1881552 h 2237474"/>
              <a:gd name="connsiteX136" fmla="*/ 3567259 w 12192000"/>
              <a:gd name="connsiteY136" fmla="*/ 1893482 h 2237474"/>
              <a:gd name="connsiteX137" fmla="*/ 3405770 w 12192000"/>
              <a:gd name="connsiteY137" fmla="*/ 1904591 h 2237474"/>
              <a:gd name="connsiteX138" fmla="*/ 3280097 w 12192000"/>
              <a:gd name="connsiteY138" fmla="*/ 1919610 h 2237474"/>
              <a:gd name="connsiteX139" fmla="*/ 3123424 w 12192000"/>
              <a:gd name="connsiteY139" fmla="*/ 1952930 h 2237474"/>
              <a:gd name="connsiteX140" fmla="*/ 3009910 w 12192000"/>
              <a:gd name="connsiteY140" fmla="*/ 1957866 h 2237474"/>
              <a:gd name="connsiteX141" fmla="*/ 2995934 w 12192000"/>
              <a:gd name="connsiteY141" fmla="*/ 1967085 h 2237474"/>
              <a:gd name="connsiteX142" fmla="*/ 2980071 w 12192000"/>
              <a:gd name="connsiteY142" fmla="*/ 1972988 h 2237474"/>
              <a:gd name="connsiteX143" fmla="*/ 2978094 w 12192000"/>
              <a:gd name="connsiteY143" fmla="*/ 1972369 h 2237474"/>
              <a:gd name="connsiteX144" fmla="*/ 2942858 w 12192000"/>
              <a:gd name="connsiteY144" fmla="*/ 1981367 h 2237474"/>
              <a:gd name="connsiteX145" fmla="*/ 2875436 w 12192000"/>
              <a:gd name="connsiteY145" fmla="*/ 1996977 h 2237474"/>
              <a:gd name="connsiteX146" fmla="*/ 2874892 w 12192000"/>
              <a:gd name="connsiteY146" fmla="*/ 1996085 h 2237474"/>
              <a:gd name="connsiteX147" fmla="*/ 2864145 w 12192000"/>
              <a:gd name="connsiteY147" fmla="*/ 1994061 h 2237474"/>
              <a:gd name="connsiteX148" fmla="*/ 2843662 w 12192000"/>
              <a:gd name="connsiteY148" fmla="*/ 1992498 h 2237474"/>
              <a:gd name="connsiteX149" fmla="*/ 2796128 w 12192000"/>
              <a:gd name="connsiteY149" fmla="*/ 1976403 h 2237474"/>
              <a:gd name="connsiteX150" fmla="*/ 2756784 w 12192000"/>
              <a:gd name="connsiteY150" fmla="*/ 1985116 h 2237474"/>
              <a:gd name="connsiteX151" fmla="*/ 2748833 w 12192000"/>
              <a:gd name="connsiteY151" fmla="*/ 1986323 h 2237474"/>
              <a:gd name="connsiteX152" fmla="*/ 2748661 w 12192000"/>
              <a:gd name="connsiteY152" fmla="*/ 1986122 h 2237474"/>
              <a:gd name="connsiteX153" fmla="*/ 2740251 w 12192000"/>
              <a:gd name="connsiteY153" fmla="*/ 1986946 h 2237474"/>
              <a:gd name="connsiteX154" fmla="*/ 2718916 w 12192000"/>
              <a:gd name="connsiteY154" fmla="*/ 1990867 h 2237474"/>
              <a:gd name="connsiteX155" fmla="*/ 2713522 w 12192000"/>
              <a:gd name="connsiteY155" fmla="*/ 1990173 h 2237474"/>
              <a:gd name="connsiteX156" fmla="*/ 2680597 w 12192000"/>
              <a:gd name="connsiteY156" fmla="*/ 1984996 h 2237474"/>
              <a:gd name="connsiteX157" fmla="*/ 2578178 w 12192000"/>
              <a:gd name="connsiteY157" fmla="*/ 1990531 h 2237474"/>
              <a:gd name="connsiteX158" fmla="*/ 2476147 w 12192000"/>
              <a:gd name="connsiteY158" fmla="*/ 1998305 h 2237474"/>
              <a:gd name="connsiteX159" fmla="*/ 2373568 w 12192000"/>
              <a:gd name="connsiteY159" fmla="*/ 2003219 h 2237474"/>
              <a:gd name="connsiteX160" fmla="*/ 2321399 w 12192000"/>
              <a:gd name="connsiteY160" fmla="*/ 1989467 h 2237474"/>
              <a:gd name="connsiteX161" fmla="*/ 2315525 w 12192000"/>
              <a:gd name="connsiteY161" fmla="*/ 1989708 h 2237474"/>
              <a:gd name="connsiteX162" fmla="*/ 2300792 w 12192000"/>
              <a:gd name="connsiteY162" fmla="*/ 1994290 h 2237474"/>
              <a:gd name="connsiteX163" fmla="*/ 2295469 w 12192000"/>
              <a:gd name="connsiteY163" fmla="*/ 1996659 h 2237474"/>
              <a:gd name="connsiteX164" fmla="*/ 2287219 w 12192000"/>
              <a:gd name="connsiteY164" fmla="*/ 1998750 h 2237474"/>
              <a:gd name="connsiteX165" fmla="*/ 2286948 w 12192000"/>
              <a:gd name="connsiteY165" fmla="*/ 1998596 h 2237474"/>
              <a:gd name="connsiteX166" fmla="*/ 2243069 w 12192000"/>
              <a:gd name="connsiteY166" fmla="*/ 2015111 h 2237474"/>
              <a:gd name="connsiteX167" fmla="*/ 2186609 w 12192000"/>
              <a:gd name="connsiteY167" fmla="*/ 2008263 h 2237474"/>
              <a:gd name="connsiteX168" fmla="*/ 2164831 w 12192000"/>
              <a:gd name="connsiteY168" fmla="*/ 2010143 h 2237474"/>
              <a:gd name="connsiteX169" fmla="*/ 2152836 w 12192000"/>
              <a:gd name="connsiteY169" fmla="*/ 2010048 h 2237474"/>
              <a:gd name="connsiteX170" fmla="*/ 2117102 w 12192000"/>
              <a:gd name="connsiteY170" fmla="*/ 2023004 h 2237474"/>
              <a:gd name="connsiteX171" fmla="*/ 2111935 w 12192000"/>
              <a:gd name="connsiteY171" fmla="*/ 2023163 h 2237474"/>
              <a:gd name="connsiteX172" fmla="*/ 2089991 w 12192000"/>
              <a:gd name="connsiteY172" fmla="*/ 2034193 h 2237474"/>
              <a:gd name="connsiteX173" fmla="*/ 2058061 w 12192000"/>
              <a:gd name="connsiteY173" fmla="*/ 2047942 h 2237474"/>
              <a:gd name="connsiteX174" fmla="*/ 2055737 w 12192000"/>
              <a:gd name="connsiteY174" fmla="*/ 2047704 h 2237474"/>
              <a:gd name="connsiteX175" fmla="*/ 2042244 w 12192000"/>
              <a:gd name="connsiteY175" fmla="*/ 2055560 h 2237474"/>
              <a:gd name="connsiteX176" fmla="*/ 1976224 w 12192000"/>
              <a:gd name="connsiteY176" fmla="*/ 2074257 h 2237474"/>
              <a:gd name="connsiteX177" fmla="*/ 1877728 w 12192000"/>
              <a:gd name="connsiteY177" fmla="*/ 2101004 h 2237474"/>
              <a:gd name="connsiteX178" fmla="*/ 1759056 w 12192000"/>
              <a:gd name="connsiteY178" fmla="*/ 2125608 h 2237474"/>
              <a:gd name="connsiteX179" fmla="*/ 1637948 w 12192000"/>
              <a:gd name="connsiteY179" fmla="*/ 2172597 h 2237474"/>
              <a:gd name="connsiteX180" fmla="*/ 1434549 w 12192000"/>
              <a:gd name="connsiteY180" fmla="*/ 2234522 h 2237474"/>
              <a:gd name="connsiteX181" fmla="*/ 1398481 w 12192000"/>
              <a:gd name="connsiteY181" fmla="*/ 2237074 h 2237474"/>
              <a:gd name="connsiteX182" fmla="*/ 1398407 w 12192000"/>
              <a:gd name="connsiteY182" fmla="*/ 2237095 h 2237474"/>
              <a:gd name="connsiteX183" fmla="*/ 1370962 w 12192000"/>
              <a:gd name="connsiteY183" fmla="*/ 2237474 h 2237474"/>
              <a:gd name="connsiteX184" fmla="*/ 1356367 w 12192000"/>
              <a:gd name="connsiteY184" fmla="*/ 2235089 h 2237474"/>
              <a:gd name="connsiteX185" fmla="*/ 1324828 w 12192000"/>
              <a:gd name="connsiteY185" fmla="*/ 2231968 h 2237474"/>
              <a:gd name="connsiteX186" fmla="*/ 1297744 w 12192000"/>
              <a:gd name="connsiteY186" fmla="*/ 2235849 h 2237474"/>
              <a:gd name="connsiteX187" fmla="*/ 1286236 w 12192000"/>
              <a:gd name="connsiteY187" fmla="*/ 2233135 h 2237474"/>
              <a:gd name="connsiteX188" fmla="*/ 1283504 w 12192000"/>
              <a:gd name="connsiteY188" fmla="*/ 2233797 h 2237474"/>
              <a:gd name="connsiteX189" fmla="*/ 1279765 w 12192000"/>
              <a:gd name="connsiteY189" fmla="*/ 2229639 h 2237474"/>
              <a:gd name="connsiteX190" fmla="*/ 1195347 w 12192000"/>
              <a:gd name="connsiteY190" fmla="*/ 2212354 h 2237474"/>
              <a:gd name="connsiteX191" fmla="*/ 970251 w 12192000"/>
              <a:gd name="connsiteY191" fmla="*/ 2221029 h 2237474"/>
              <a:gd name="connsiteX192" fmla="*/ 812914 w 12192000"/>
              <a:gd name="connsiteY192" fmla="*/ 2202752 h 2237474"/>
              <a:gd name="connsiteX193" fmla="*/ 800195 w 12192000"/>
              <a:gd name="connsiteY193" fmla="*/ 2209407 h 2237474"/>
              <a:gd name="connsiteX194" fmla="*/ 784978 w 12192000"/>
              <a:gd name="connsiteY194" fmla="*/ 2212360 h 2237474"/>
              <a:gd name="connsiteX195" fmla="*/ 681987 w 12192000"/>
              <a:gd name="connsiteY195" fmla="*/ 2216757 h 2237474"/>
              <a:gd name="connsiteX196" fmla="*/ 669923 w 12192000"/>
              <a:gd name="connsiteY196" fmla="*/ 2211682 h 2237474"/>
              <a:gd name="connsiteX197" fmla="*/ 648680 w 12192000"/>
              <a:gd name="connsiteY197" fmla="*/ 2206229 h 2237474"/>
              <a:gd name="connsiteX198" fmla="*/ 597225 w 12192000"/>
              <a:gd name="connsiteY198" fmla="*/ 2180999 h 2237474"/>
              <a:gd name="connsiteX199" fmla="*/ 558449 w 12192000"/>
              <a:gd name="connsiteY199" fmla="*/ 2182346 h 2237474"/>
              <a:gd name="connsiteX200" fmla="*/ 550517 w 12192000"/>
              <a:gd name="connsiteY200" fmla="*/ 2182060 h 2237474"/>
              <a:gd name="connsiteX201" fmla="*/ 550309 w 12192000"/>
              <a:gd name="connsiteY201" fmla="*/ 2181825 h 2237474"/>
              <a:gd name="connsiteX202" fmla="*/ 541836 w 12192000"/>
              <a:gd name="connsiteY202" fmla="*/ 2181063 h 2237474"/>
              <a:gd name="connsiteX203" fmla="*/ 536057 w 12192000"/>
              <a:gd name="connsiteY203" fmla="*/ 2181537 h 2237474"/>
              <a:gd name="connsiteX204" fmla="*/ 520671 w 12192000"/>
              <a:gd name="connsiteY204" fmla="*/ 2180980 h 2237474"/>
              <a:gd name="connsiteX205" fmla="*/ 515024 w 12192000"/>
              <a:gd name="connsiteY205" fmla="*/ 2179258 h 2237474"/>
              <a:gd name="connsiteX206" fmla="*/ 512278 w 12192000"/>
              <a:gd name="connsiteY206" fmla="*/ 2176369 h 2237474"/>
              <a:gd name="connsiteX207" fmla="*/ 480419 w 12192000"/>
              <a:gd name="connsiteY207" fmla="*/ 2167807 h 2237474"/>
              <a:gd name="connsiteX208" fmla="*/ 413835 w 12192000"/>
              <a:gd name="connsiteY208" fmla="*/ 2156783 h 2237474"/>
              <a:gd name="connsiteX209" fmla="*/ 376513 w 12192000"/>
              <a:gd name="connsiteY209" fmla="*/ 2154014 h 2237474"/>
              <a:gd name="connsiteX210" fmla="*/ 273386 w 12192000"/>
              <a:gd name="connsiteY210" fmla="*/ 2142551 h 2237474"/>
              <a:gd name="connsiteX211" fmla="*/ 169207 w 12192000"/>
              <a:gd name="connsiteY211" fmla="*/ 2128100 h 2237474"/>
              <a:gd name="connsiteX212" fmla="*/ 93149 w 12192000"/>
              <a:gd name="connsiteY212" fmla="*/ 2105324 h 2237474"/>
              <a:gd name="connsiteX213" fmla="*/ 88109 w 12192000"/>
              <a:gd name="connsiteY213" fmla="*/ 2106704 h 2237474"/>
              <a:gd name="connsiteX214" fmla="*/ 80022 w 12192000"/>
              <a:gd name="connsiteY214" fmla="*/ 2107254 h 2237474"/>
              <a:gd name="connsiteX215" fmla="*/ 79717 w 12192000"/>
              <a:gd name="connsiteY215" fmla="*/ 2107046 h 2237474"/>
              <a:gd name="connsiteX216" fmla="*/ 72352 w 12192000"/>
              <a:gd name="connsiteY216" fmla="*/ 2107991 h 2237474"/>
              <a:gd name="connsiteX217" fmla="*/ 37645 w 12192000"/>
              <a:gd name="connsiteY217" fmla="*/ 2115401 h 2237474"/>
              <a:gd name="connsiteX218" fmla="*/ 4572 w 12192000"/>
              <a:gd name="connsiteY218" fmla="*/ 2111091 h 2237474"/>
              <a:gd name="connsiteX219" fmla="*/ 0 w 12192000"/>
              <a:gd name="connsiteY219" fmla="*/ 2110468 h 2237474"/>
              <a:gd name="connsiteX220" fmla="*/ 0 w 12192000"/>
              <a:gd name="connsiteY22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00499 w 12192000"/>
              <a:gd name="connsiteY34" fmla="*/ 954680 h 2237474"/>
              <a:gd name="connsiteX35" fmla="*/ 9428195 w 12192000"/>
              <a:gd name="connsiteY35" fmla="*/ 986225 h 2237474"/>
              <a:gd name="connsiteX36" fmla="*/ 9410017 w 12192000"/>
              <a:gd name="connsiteY36" fmla="*/ 993931 h 2237474"/>
              <a:gd name="connsiteX37" fmla="*/ 9392919 w 12192000"/>
              <a:gd name="connsiteY37" fmla="*/ 994656 h 2237474"/>
              <a:gd name="connsiteX38" fmla="*/ 9278619 w 12192000"/>
              <a:gd name="connsiteY38" fmla="*/ 1011878 h 2237474"/>
              <a:gd name="connsiteX39" fmla="*/ 9268019 w 12192000"/>
              <a:gd name="connsiteY39" fmla="*/ 1007442 h 2237474"/>
              <a:gd name="connsiteX40" fmla="*/ 9234662 w 12192000"/>
              <a:gd name="connsiteY40" fmla="*/ 1023056 h 2237474"/>
              <a:gd name="connsiteX41" fmla="*/ 9181033 w 12192000"/>
              <a:gd name="connsiteY41" fmla="*/ 1037921 h 2237474"/>
              <a:gd name="connsiteX42" fmla="*/ 9155969 w 12192000"/>
              <a:gd name="connsiteY42" fmla="*/ 1046804 h 2237474"/>
              <a:gd name="connsiteX43" fmla="*/ 9133985 w 12192000"/>
              <a:gd name="connsiteY43" fmla="*/ 1046450 h 2237474"/>
              <a:gd name="connsiteX44" fmla="*/ 9012987 w 12192000"/>
              <a:gd name="connsiteY44" fmla="*/ 1061986 h 2237474"/>
              <a:gd name="connsiteX45" fmla="*/ 8968445 w 12192000"/>
              <a:gd name="connsiteY45" fmla="*/ 1052169 h 2237474"/>
              <a:gd name="connsiteX46" fmla="*/ 8958984 w 12192000"/>
              <a:gd name="connsiteY46" fmla="*/ 1057212 h 2237474"/>
              <a:gd name="connsiteX47" fmla="*/ 8886001 w 12192000"/>
              <a:gd name="connsiteY47" fmla="*/ 1067468 h 2237474"/>
              <a:gd name="connsiteX48" fmla="*/ 8838610 w 12192000"/>
              <a:gd name="connsiteY48" fmla="*/ 1075091 h 2237474"/>
              <a:gd name="connsiteX49" fmla="*/ 8750383 w 12192000"/>
              <a:gd name="connsiteY49" fmla="*/ 1097387 h 2237474"/>
              <a:gd name="connsiteX50" fmla="*/ 8697365 w 12192000"/>
              <a:gd name="connsiteY50" fmla="*/ 1105869 h 2237474"/>
              <a:gd name="connsiteX51" fmla="*/ 8665605 w 12192000"/>
              <a:gd name="connsiteY51" fmla="*/ 1110791 h 2237474"/>
              <a:gd name="connsiteX52" fmla="*/ 8584946 w 12192000"/>
              <a:gd name="connsiteY52" fmla="*/ 1135226 h 2237474"/>
              <a:gd name="connsiteX53" fmla="*/ 8460755 w 12192000"/>
              <a:gd name="connsiteY53" fmla="*/ 1203427 h 2237474"/>
              <a:gd name="connsiteX54" fmla="*/ 8419755 w 12192000"/>
              <a:gd name="connsiteY54" fmla="*/ 1216260 h 2237474"/>
              <a:gd name="connsiteX55" fmla="*/ 8411626 w 12192000"/>
              <a:gd name="connsiteY55" fmla="*/ 1214397 h 2237474"/>
              <a:gd name="connsiteX56" fmla="*/ 8363469 w 12192000"/>
              <a:gd name="connsiteY56" fmla="*/ 1246658 h 2237474"/>
              <a:gd name="connsiteX57" fmla="*/ 8275497 w 12192000"/>
              <a:gd name="connsiteY57" fmla="*/ 1264396 h 2237474"/>
              <a:gd name="connsiteX58" fmla="*/ 8206287 w 12192000"/>
              <a:gd name="connsiteY58" fmla="*/ 1273060 h 2237474"/>
              <a:gd name="connsiteX59" fmla="*/ 8168705 w 12192000"/>
              <a:gd name="connsiteY59" fmla="*/ 1279956 h 2237474"/>
              <a:gd name="connsiteX60" fmla="*/ 8139997 w 12192000"/>
              <a:gd name="connsiteY60" fmla="*/ 1282713 h 2237474"/>
              <a:gd name="connsiteX61" fmla="*/ 8074238 w 12192000"/>
              <a:gd name="connsiteY61" fmla="*/ 1301895 h 2237474"/>
              <a:gd name="connsiteX62" fmla="*/ 7968292 w 12192000"/>
              <a:gd name="connsiteY62" fmla="*/ 1338779 h 2237474"/>
              <a:gd name="connsiteX63" fmla="*/ 7945122 w 12192000"/>
              <a:gd name="connsiteY63" fmla="*/ 1345477 h 2237474"/>
              <a:gd name="connsiteX64" fmla="*/ 7902328 w 12192000"/>
              <a:gd name="connsiteY64" fmla="*/ 1345865 h 2237474"/>
              <a:gd name="connsiteX65" fmla="*/ 7875879 w 12192000"/>
              <a:gd name="connsiteY65" fmla="*/ 1345646 h 2237474"/>
              <a:gd name="connsiteX66" fmla="*/ 7840612 w 12192000"/>
              <a:gd name="connsiteY66" fmla="*/ 1369373 h 2237474"/>
              <a:gd name="connsiteX67" fmla="*/ 7786819 w 12192000"/>
              <a:gd name="connsiteY67" fmla="*/ 1378970 h 2237474"/>
              <a:gd name="connsiteX68" fmla="*/ 7548172 w 12192000"/>
              <a:gd name="connsiteY68" fmla="*/ 1417460 h 2237474"/>
              <a:gd name="connsiteX69" fmla="*/ 7483437 w 12192000"/>
              <a:gd name="connsiteY69" fmla="*/ 1478152 h 2237474"/>
              <a:gd name="connsiteX70" fmla="*/ 7377870 w 12192000"/>
              <a:gd name="connsiteY70" fmla="*/ 1523319 h 2237474"/>
              <a:gd name="connsiteX71" fmla="*/ 7230737 w 12192000"/>
              <a:gd name="connsiteY71" fmla="*/ 1562633 h 2237474"/>
              <a:gd name="connsiteX72" fmla="*/ 7224458 w 12192000"/>
              <a:gd name="connsiteY72" fmla="*/ 1573008 h 2237474"/>
              <a:gd name="connsiteX73" fmla="*/ 7213486 w 12192000"/>
              <a:gd name="connsiteY73" fmla="*/ 1580987 h 2237474"/>
              <a:gd name="connsiteX74" fmla="*/ 7183121 w 12192000"/>
              <a:gd name="connsiteY74" fmla="*/ 1595162 h 2237474"/>
              <a:gd name="connsiteX75" fmla="*/ 7164601 w 12192000"/>
              <a:gd name="connsiteY75" fmla="*/ 1606490 h 2237474"/>
              <a:gd name="connsiteX76" fmla="*/ 7114651 w 12192000"/>
              <a:gd name="connsiteY76" fmla="*/ 1620959 h 2237474"/>
              <a:gd name="connsiteX77" fmla="*/ 7092727 w 12192000"/>
              <a:gd name="connsiteY77" fmla="*/ 1623628 h 2237474"/>
              <a:gd name="connsiteX78" fmla="*/ 7031309 w 12192000"/>
              <a:gd name="connsiteY78" fmla="*/ 1619451 h 2237474"/>
              <a:gd name="connsiteX79" fmla="*/ 6999084 w 12192000"/>
              <a:gd name="connsiteY79" fmla="*/ 1634317 h 2237474"/>
              <a:gd name="connsiteX80" fmla="*/ 6992107 w 12192000"/>
              <a:gd name="connsiteY80" fmla="*/ 1636860 h 2237474"/>
              <a:gd name="connsiteX81" fmla="*/ 6991765 w 12192000"/>
              <a:gd name="connsiteY81" fmla="*/ 1636725 h 2237474"/>
              <a:gd name="connsiteX82" fmla="*/ 6900177 w 12192000"/>
              <a:gd name="connsiteY82" fmla="*/ 1636016 h 2237474"/>
              <a:gd name="connsiteX83" fmla="*/ 6795372 w 12192000"/>
              <a:gd name="connsiteY83" fmla="*/ 1644845 h 2237474"/>
              <a:gd name="connsiteX84" fmla="*/ 6692251 w 12192000"/>
              <a:gd name="connsiteY84" fmla="*/ 1656357 h 2237474"/>
              <a:gd name="connsiteX85" fmla="*/ 6655235 w 12192000"/>
              <a:gd name="connsiteY85" fmla="*/ 1661869 h 2237474"/>
              <a:gd name="connsiteX86" fmla="*/ 6587857 w 12192000"/>
              <a:gd name="connsiteY86" fmla="*/ 1665769 h 2237474"/>
              <a:gd name="connsiteX87" fmla="*/ 6554894 w 12192000"/>
              <a:gd name="connsiteY87" fmla="*/ 1664428 h 2237474"/>
              <a:gd name="connsiteX88" fmla="*/ 6516595 w 12192000"/>
              <a:gd name="connsiteY88" fmla="*/ 1667475 h 2237474"/>
              <a:gd name="connsiteX89" fmla="*/ 6508541 w 12192000"/>
              <a:gd name="connsiteY89" fmla="*/ 1668757 h 2237474"/>
              <a:gd name="connsiteX90" fmla="*/ 6471012 w 12192000"/>
              <a:gd name="connsiteY90" fmla="*/ 1678604 h 2237474"/>
              <a:gd name="connsiteX91" fmla="*/ 6415265 w 12192000"/>
              <a:gd name="connsiteY91" fmla="*/ 1665317 h 2237474"/>
              <a:gd name="connsiteX92" fmla="*/ 6364035 w 12192000"/>
              <a:gd name="connsiteY92" fmla="*/ 1667683 h 2237474"/>
              <a:gd name="connsiteX93" fmla="*/ 6280959 w 12192000"/>
              <a:gd name="connsiteY93" fmla="*/ 1689329 h 2237474"/>
              <a:gd name="connsiteX94" fmla="*/ 6243319 w 12192000"/>
              <a:gd name="connsiteY94" fmla="*/ 1695560 h 2237474"/>
              <a:gd name="connsiteX95" fmla="*/ 6098321 w 12192000"/>
              <a:gd name="connsiteY95" fmla="*/ 1721646 h 2237474"/>
              <a:gd name="connsiteX96" fmla="*/ 5880652 w 12192000"/>
              <a:gd name="connsiteY96" fmla="*/ 1779643 h 2237474"/>
              <a:gd name="connsiteX97" fmla="*/ 5785959 w 12192000"/>
              <a:gd name="connsiteY97" fmla="*/ 1775307 h 2237474"/>
              <a:gd name="connsiteX98" fmla="*/ 5643534 w 12192000"/>
              <a:gd name="connsiteY98" fmla="*/ 1802919 h 2237474"/>
              <a:gd name="connsiteX99" fmla="*/ 5518799 w 12192000"/>
              <a:gd name="connsiteY99" fmla="*/ 1818312 h 2237474"/>
              <a:gd name="connsiteX100" fmla="*/ 5505014 w 12192000"/>
              <a:gd name="connsiteY100" fmla="*/ 1819259 h 2237474"/>
              <a:gd name="connsiteX101" fmla="*/ 5453307 w 12192000"/>
              <a:gd name="connsiteY101" fmla="*/ 1815450 h 2237474"/>
              <a:gd name="connsiteX102" fmla="*/ 5364192 w 12192000"/>
              <a:gd name="connsiteY102" fmla="*/ 1826074 h 2237474"/>
              <a:gd name="connsiteX103" fmla="*/ 5350380 w 12192000"/>
              <a:gd name="connsiteY103" fmla="*/ 1830891 h 2237474"/>
              <a:gd name="connsiteX104" fmla="*/ 5259633 w 12192000"/>
              <a:gd name="connsiteY104" fmla="*/ 1837160 h 2237474"/>
              <a:gd name="connsiteX105" fmla="*/ 5197513 w 12192000"/>
              <a:gd name="connsiteY105" fmla="*/ 1844718 h 2237474"/>
              <a:gd name="connsiteX106" fmla="*/ 5168852 w 12192000"/>
              <a:gd name="connsiteY106" fmla="*/ 1844846 h 2237474"/>
              <a:gd name="connsiteX107" fmla="*/ 5114927 w 12192000"/>
              <a:gd name="connsiteY107" fmla="*/ 1847827 h 2237474"/>
              <a:gd name="connsiteX108" fmla="*/ 5108970 w 12192000"/>
              <a:gd name="connsiteY108" fmla="*/ 1847935 h 2237474"/>
              <a:gd name="connsiteX109" fmla="*/ 5067961 w 12192000"/>
              <a:gd name="connsiteY109" fmla="*/ 1845917 h 2237474"/>
              <a:gd name="connsiteX110" fmla="*/ 5007075 w 12192000"/>
              <a:gd name="connsiteY110" fmla="*/ 1838626 h 2237474"/>
              <a:gd name="connsiteX111" fmla="*/ 4944087 w 12192000"/>
              <a:gd name="connsiteY111" fmla="*/ 1823332 h 2237474"/>
              <a:gd name="connsiteX112" fmla="*/ 4907662 w 12192000"/>
              <a:gd name="connsiteY112" fmla="*/ 1816900 h 2237474"/>
              <a:gd name="connsiteX113" fmla="*/ 4882386 w 12192000"/>
              <a:gd name="connsiteY113" fmla="*/ 1809844 h 2237474"/>
              <a:gd name="connsiteX114" fmla="*/ 4811440 w 12192000"/>
              <a:gd name="connsiteY114" fmla="*/ 1804655 h 2237474"/>
              <a:gd name="connsiteX115" fmla="*/ 4691075 w 12192000"/>
              <a:gd name="connsiteY115" fmla="*/ 1801389 h 2237474"/>
              <a:gd name="connsiteX116" fmla="*/ 4611738 w 12192000"/>
              <a:gd name="connsiteY116" fmla="*/ 1776964 h 2237474"/>
              <a:gd name="connsiteX117" fmla="*/ 4560070 w 12192000"/>
              <a:gd name="connsiteY117" fmla="*/ 1785640 h 2237474"/>
              <a:gd name="connsiteX118" fmla="*/ 4536503 w 12192000"/>
              <a:gd name="connsiteY118" fmla="*/ 1785334 h 2237474"/>
              <a:gd name="connsiteX119" fmla="*/ 4513724 w 12192000"/>
              <a:gd name="connsiteY119" fmla="*/ 1791996 h 2237474"/>
              <a:gd name="connsiteX120" fmla="*/ 4459810 w 12192000"/>
              <a:gd name="connsiteY120" fmla="*/ 1797886 h 2237474"/>
              <a:gd name="connsiteX121" fmla="*/ 4379064 w 12192000"/>
              <a:gd name="connsiteY121" fmla="*/ 1817177 h 2237474"/>
              <a:gd name="connsiteX122" fmla="*/ 4319209 w 12192000"/>
              <a:gd name="connsiteY122" fmla="*/ 1834833 h 2237474"/>
              <a:gd name="connsiteX123" fmla="*/ 4290981 w 12192000"/>
              <a:gd name="connsiteY123" fmla="*/ 1839677 h 2237474"/>
              <a:gd name="connsiteX124" fmla="*/ 4285792 w 12192000"/>
              <a:gd name="connsiteY124" fmla="*/ 1836231 h 2237474"/>
              <a:gd name="connsiteX125" fmla="*/ 4238372 w 12192000"/>
              <a:gd name="connsiteY125" fmla="*/ 1851480 h 2237474"/>
              <a:gd name="connsiteX126" fmla="*/ 4232517 w 12192000"/>
              <a:gd name="connsiteY126" fmla="*/ 1852567 h 2237474"/>
              <a:gd name="connsiteX127" fmla="*/ 4191732 w 12192000"/>
              <a:gd name="connsiteY127" fmla="*/ 1857328 h 2237474"/>
              <a:gd name="connsiteX128" fmla="*/ 4065532 w 12192000"/>
              <a:gd name="connsiteY128" fmla="*/ 1855477 h 2237474"/>
              <a:gd name="connsiteX129" fmla="*/ 4028460 w 12192000"/>
              <a:gd name="connsiteY129" fmla="*/ 1855137 h 2237474"/>
              <a:gd name="connsiteX130" fmla="*/ 4002267 w 12192000"/>
              <a:gd name="connsiteY130" fmla="*/ 1852352 h 2237474"/>
              <a:gd name="connsiteX131" fmla="*/ 3931396 w 12192000"/>
              <a:gd name="connsiteY131" fmla="*/ 1858915 h 2237474"/>
              <a:gd name="connsiteX132" fmla="*/ 3812162 w 12192000"/>
              <a:gd name="connsiteY132" fmla="*/ 1875501 h 2237474"/>
              <a:gd name="connsiteX133" fmla="*/ 3729530 w 12192000"/>
              <a:gd name="connsiteY133" fmla="*/ 1864513 h 2237474"/>
              <a:gd name="connsiteX134" fmla="*/ 3680177 w 12192000"/>
              <a:gd name="connsiteY134" fmla="*/ 1881552 h 2237474"/>
              <a:gd name="connsiteX135" fmla="*/ 3567259 w 12192000"/>
              <a:gd name="connsiteY135" fmla="*/ 1893482 h 2237474"/>
              <a:gd name="connsiteX136" fmla="*/ 3405770 w 12192000"/>
              <a:gd name="connsiteY136" fmla="*/ 1904591 h 2237474"/>
              <a:gd name="connsiteX137" fmla="*/ 3280097 w 12192000"/>
              <a:gd name="connsiteY137" fmla="*/ 1919610 h 2237474"/>
              <a:gd name="connsiteX138" fmla="*/ 3123424 w 12192000"/>
              <a:gd name="connsiteY138" fmla="*/ 1952930 h 2237474"/>
              <a:gd name="connsiteX139" fmla="*/ 3009910 w 12192000"/>
              <a:gd name="connsiteY139" fmla="*/ 1957866 h 2237474"/>
              <a:gd name="connsiteX140" fmla="*/ 2995934 w 12192000"/>
              <a:gd name="connsiteY140" fmla="*/ 1967085 h 2237474"/>
              <a:gd name="connsiteX141" fmla="*/ 2980071 w 12192000"/>
              <a:gd name="connsiteY141" fmla="*/ 1972988 h 2237474"/>
              <a:gd name="connsiteX142" fmla="*/ 2978094 w 12192000"/>
              <a:gd name="connsiteY142" fmla="*/ 1972369 h 2237474"/>
              <a:gd name="connsiteX143" fmla="*/ 2942858 w 12192000"/>
              <a:gd name="connsiteY143" fmla="*/ 1981367 h 2237474"/>
              <a:gd name="connsiteX144" fmla="*/ 2875436 w 12192000"/>
              <a:gd name="connsiteY144" fmla="*/ 1996977 h 2237474"/>
              <a:gd name="connsiteX145" fmla="*/ 2874892 w 12192000"/>
              <a:gd name="connsiteY145" fmla="*/ 1996085 h 2237474"/>
              <a:gd name="connsiteX146" fmla="*/ 2864145 w 12192000"/>
              <a:gd name="connsiteY146" fmla="*/ 1994061 h 2237474"/>
              <a:gd name="connsiteX147" fmla="*/ 2843662 w 12192000"/>
              <a:gd name="connsiteY147" fmla="*/ 1992498 h 2237474"/>
              <a:gd name="connsiteX148" fmla="*/ 2796128 w 12192000"/>
              <a:gd name="connsiteY148" fmla="*/ 1976403 h 2237474"/>
              <a:gd name="connsiteX149" fmla="*/ 2756784 w 12192000"/>
              <a:gd name="connsiteY149" fmla="*/ 1985116 h 2237474"/>
              <a:gd name="connsiteX150" fmla="*/ 2748833 w 12192000"/>
              <a:gd name="connsiteY150" fmla="*/ 1986323 h 2237474"/>
              <a:gd name="connsiteX151" fmla="*/ 2748661 w 12192000"/>
              <a:gd name="connsiteY151" fmla="*/ 1986122 h 2237474"/>
              <a:gd name="connsiteX152" fmla="*/ 2740251 w 12192000"/>
              <a:gd name="connsiteY152" fmla="*/ 1986946 h 2237474"/>
              <a:gd name="connsiteX153" fmla="*/ 2718916 w 12192000"/>
              <a:gd name="connsiteY153" fmla="*/ 1990867 h 2237474"/>
              <a:gd name="connsiteX154" fmla="*/ 2713522 w 12192000"/>
              <a:gd name="connsiteY154" fmla="*/ 1990173 h 2237474"/>
              <a:gd name="connsiteX155" fmla="*/ 2680597 w 12192000"/>
              <a:gd name="connsiteY155" fmla="*/ 1984996 h 2237474"/>
              <a:gd name="connsiteX156" fmla="*/ 2578178 w 12192000"/>
              <a:gd name="connsiteY156" fmla="*/ 1990531 h 2237474"/>
              <a:gd name="connsiteX157" fmla="*/ 2476147 w 12192000"/>
              <a:gd name="connsiteY157" fmla="*/ 1998305 h 2237474"/>
              <a:gd name="connsiteX158" fmla="*/ 2373568 w 12192000"/>
              <a:gd name="connsiteY158" fmla="*/ 2003219 h 2237474"/>
              <a:gd name="connsiteX159" fmla="*/ 2321399 w 12192000"/>
              <a:gd name="connsiteY159" fmla="*/ 1989467 h 2237474"/>
              <a:gd name="connsiteX160" fmla="*/ 2315525 w 12192000"/>
              <a:gd name="connsiteY160" fmla="*/ 1989708 h 2237474"/>
              <a:gd name="connsiteX161" fmla="*/ 2300792 w 12192000"/>
              <a:gd name="connsiteY161" fmla="*/ 1994290 h 2237474"/>
              <a:gd name="connsiteX162" fmla="*/ 2295469 w 12192000"/>
              <a:gd name="connsiteY162" fmla="*/ 1996659 h 2237474"/>
              <a:gd name="connsiteX163" fmla="*/ 2287219 w 12192000"/>
              <a:gd name="connsiteY163" fmla="*/ 1998750 h 2237474"/>
              <a:gd name="connsiteX164" fmla="*/ 2286948 w 12192000"/>
              <a:gd name="connsiteY164" fmla="*/ 1998596 h 2237474"/>
              <a:gd name="connsiteX165" fmla="*/ 2243069 w 12192000"/>
              <a:gd name="connsiteY165" fmla="*/ 2015111 h 2237474"/>
              <a:gd name="connsiteX166" fmla="*/ 2186609 w 12192000"/>
              <a:gd name="connsiteY166" fmla="*/ 2008263 h 2237474"/>
              <a:gd name="connsiteX167" fmla="*/ 2164831 w 12192000"/>
              <a:gd name="connsiteY167" fmla="*/ 2010143 h 2237474"/>
              <a:gd name="connsiteX168" fmla="*/ 2152836 w 12192000"/>
              <a:gd name="connsiteY168" fmla="*/ 2010048 h 2237474"/>
              <a:gd name="connsiteX169" fmla="*/ 2117102 w 12192000"/>
              <a:gd name="connsiteY169" fmla="*/ 2023004 h 2237474"/>
              <a:gd name="connsiteX170" fmla="*/ 2111935 w 12192000"/>
              <a:gd name="connsiteY170" fmla="*/ 2023163 h 2237474"/>
              <a:gd name="connsiteX171" fmla="*/ 2089991 w 12192000"/>
              <a:gd name="connsiteY171" fmla="*/ 2034193 h 2237474"/>
              <a:gd name="connsiteX172" fmla="*/ 2058061 w 12192000"/>
              <a:gd name="connsiteY172" fmla="*/ 2047942 h 2237474"/>
              <a:gd name="connsiteX173" fmla="*/ 2055737 w 12192000"/>
              <a:gd name="connsiteY173" fmla="*/ 2047704 h 2237474"/>
              <a:gd name="connsiteX174" fmla="*/ 2042244 w 12192000"/>
              <a:gd name="connsiteY174" fmla="*/ 2055560 h 2237474"/>
              <a:gd name="connsiteX175" fmla="*/ 1976224 w 12192000"/>
              <a:gd name="connsiteY175" fmla="*/ 2074257 h 2237474"/>
              <a:gd name="connsiteX176" fmla="*/ 1877728 w 12192000"/>
              <a:gd name="connsiteY176" fmla="*/ 2101004 h 2237474"/>
              <a:gd name="connsiteX177" fmla="*/ 1759056 w 12192000"/>
              <a:gd name="connsiteY177" fmla="*/ 2125608 h 2237474"/>
              <a:gd name="connsiteX178" fmla="*/ 1637948 w 12192000"/>
              <a:gd name="connsiteY178" fmla="*/ 2172597 h 2237474"/>
              <a:gd name="connsiteX179" fmla="*/ 1434549 w 12192000"/>
              <a:gd name="connsiteY179" fmla="*/ 2234522 h 2237474"/>
              <a:gd name="connsiteX180" fmla="*/ 1398481 w 12192000"/>
              <a:gd name="connsiteY180" fmla="*/ 2237074 h 2237474"/>
              <a:gd name="connsiteX181" fmla="*/ 1398407 w 12192000"/>
              <a:gd name="connsiteY181" fmla="*/ 2237095 h 2237474"/>
              <a:gd name="connsiteX182" fmla="*/ 1370962 w 12192000"/>
              <a:gd name="connsiteY182" fmla="*/ 2237474 h 2237474"/>
              <a:gd name="connsiteX183" fmla="*/ 1356367 w 12192000"/>
              <a:gd name="connsiteY183" fmla="*/ 2235089 h 2237474"/>
              <a:gd name="connsiteX184" fmla="*/ 1324828 w 12192000"/>
              <a:gd name="connsiteY184" fmla="*/ 2231968 h 2237474"/>
              <a:gd name="connsiteX185" fmla="*/ 1297744 w 12192000"/>
              <a:gd name="connsiteY185" fmla="*/ 2235849 h 2237474"/>
              <a:gd name="connsiteX186" fmla="*/ 1286236 w 12192000"/>
              <a:gd name="connsiteY186" fmla="*/ 2233135 h 2237474"/>
              <a:gd name="connsiteX187" fmla="*/ 1283504 w 12192000"/>
              <a:gd name="connsiteY187" fmla="*/ 2233797 h 2237474"/>
              <a:gd name="connsiteX188" fmla="*/ 1279765 w 12192000"/>
              <a:gd name="connsiteY188" fmla="*/ 2229639 h 2237474"/>
              <a:gd name="connsiteX189" fmla="*/ 1195347 w 12192000"/>
              <a:gd name="connsiteY189" fmla="*/ 2212354 h 2237474"/>
              <a:gd name="connsiteX190" fmla="*/ 970251 w 12192000"/>
              <a:gd name="connsiteY190" fmla="*/ 2221029 h 2237474"/>
              <a:gd name="connsiteX191" fmla="*/ 812914 w 12192000"/>
              <a:gd name="connsiteY191" fmla="*/ 2202752 h 2237474"/>
              <a:gd name="connsiteX192" fmla="*/ 800195 w 12192000"/>
              <a:gd name="connsiteY192" fmla="*/ 2209407 h 2237474"/>
              <a:gd name="connsiteX193" fmla="*/ 784978 w 12192000"/>
              <a:gd name="connsiteY193" fmla="*/ 2212360 h 2237474"/>
              <a:gd name="connsiteX194" fmla="*/ 681987 w 12192000"/>
              <a:gd name="connsiteY194" fmla="*/ 2216757 h 2237474"/>
              <a:gd name="connsiteX195" fmla="*/ 669923 w 12192000"/>
              <a:gd name="connsiteY195" fmla="*/ 2211682 h 2237474"/>
              <a:gd name="connsiteX196" fmla="*/ 648680 w 12192000"/>
              <a:gd name="connsiteY196" fmla="*/ 2206229 h 2237474"/>
              <a:gd name="connsiteX197" fmla="*/ 597225 w 12192000"/>
              <a:gd name="connsiteY197" fmla="*/ 2180999 h 2237474"/>
              <a:gd name="connsiteX198" fmla="*/ 558449 w 12192000"/>
              <a:gd name="connsiteY198" fmla="*/ 2182346 h 2237474"/>
              <a:gd name="connsiteX199" fmla="*/ 550517 w 12192000"/>
              <a:gd name="connsiteY199" fmla="*/ 2182060 h 2237474"/>
              <a:gd name="connsiteX200" fmla="*/ 550309 w 12192000"/>
              <a:gd name="connsiteY200" fmla="*/ 2181825 h 2237474"/>
              <a:gd name="connsiteX201" fmla="*/ 541836 w 12192000"/>
              <a:gd name="connsiteY201" fmla="*/ 2181063 h 2237474"/>
              <a:gd name="connsiteX202" fmla="*/ 536057 w 12192000"/>
              <a:gd name="connsiteY202" fmla="*/ 2181537 h 2237474"/>
              <a:gd name="connsiteX203" fmla="*/ 520671 w 12192000"/>
              <a:gd name="connsiteY203" fmla="*/ 2180980 h 2237474"/>
              <a:gd name="connsiteX204" fmla="*/ 515024 w 12192000"/>
              <a:gd name="connsiteY204" fmla="*/ 2179258 h 2237474"/>
              <a:gd name="connsiteX205" fmla="*/ 512278 w 12192000"/>
              <a:gd name="connsiteY205" fmla="*/ 2176369 h 2237474"/>
              <a:gd name="connsiteX206" fmla="*/ 480419 w 12192000"/>
              <a:gd name="connsiteY206" fmla="*/ 2167807 h 2237474"/>
              <a:gd name="connsiteX207" fmla="*/ 413835 w 12192000"/>
              <a:gd name="connsiteY207" fmla="*/ 2156783 h 2237474"/>
              <a:gd name="connsiteX208" fmla="*/ 376513 w 12192000"/>
              <a:gd name="connsiteY208" fmla="*/ 2154014 h 2237474"/>
              <a:gd name="connsiteX209" fmla="*/ 273386 w 12192000"/>
              <a:gd name="connsiteY209" fmla="*/ 2142551 h 2237474"/>
              <a:gd name="connsiteX210" fmla="*/ 169207 w 12192000"/>
              <a:gd name="connsiteY210" fmla="*/ 2128100 h 2237474"/>
              <a:gd name="connsiteX211" fmla="*/ 93149 w 12192000"/>
              <a:gd name="connsiteY211" fmla="*/ 2105324 h 2237474"/>
              <a:gd name="connsiteX212" fmla="*/ 88109 w 12192000"/>
              <a:gd name="connsiteY212" fmla="*/ 2106704 h 2237474"/>
              <a:gd name="connsiteX213" fmla="*/ 80022 w 12192000"/>
              <a:gd name="connsiteY213" fmla="*/ 2107254 h 2237474"/>
              <a:gd name="connsiteX214" fmla="*/ 79717 w 12192000"/>
              <a:gd name="connsiteY214" fmla="*/ 2107046 h 2237474"/>
              <a:gd name="connsiteX215" fmla="*/ 72352 w 12192000"/>
              <a:gd name="connsiteY215" fmla="*/ 2107991 h 2237474"/>
              <a:gd name="connsiteX216" fmla="*/ 37645 w 12192000"/>
              <a:gd name="connsiteY216" fmla="*/ 2115401 h 2237474"/>
              <a:gd name="connsiteX217" fmla="*/ 4572 w 12192000"/>
              <a:gd name="connsiteY217" fmla="*/ 2111091 h 2237474"/>
              <a:gd name="connsiteX218" fmla="*/ 0 w 12192000"/>
              <a:gd name="connsiteY218" fmla="*/ 2110468 h 2237474"/>
              <a:gd name="connsiteX219" fmla="*/ 0 w 12192000"/>
              <a:gd name="connsiteY21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61459 w 12192000"/>
              <a:gd name="connsiteY27" fmla="*/ 862394 h 2237474"/>
              <a:gd name="connsiteX28" fmla="*/ 9705768 w 12192000"/>
              <a:gd name="connsiteY28" fmla="*/ 894610 h 2237474"/>
              <a:gd name="connsiteX29" fmla="*/ 9683005 w 12192000"/>
              <a:gd name="connsiteY29" fmla="*/ 894128 h 2237474"/>
              <a:gd name="connsiteX30" fmla="*/ 9594438 w 12192000"/>
              <a:gd name="connsiteY30" fmla="*/ 919051 h 2237474"/>
              <a:gd name="connsiteX31" fmla="*/ 9577033 w 12192000"/>
              <a:gd name="connsiteY31" fmla="*/ 922857 h 2237474"/>
              <a:gd name="connsiteX32" fmla="*/ 9544189 w 12192000"/>
              <a:gd name="connsiteY32" fmla="*/ 938966 h 2237474"/>
              <a:gd name="connsiteX33" fmla="*/ 9500499 w 12192000"/>
              <a:gd name="connsiteY33" fmla="*/ 954680 h 2237474"/>
              <a:gd name="connsiteX34" fmla="*/ 9428195 w 12192000"/>
              <a:gd name="connsiteY34" fmla="*/ 986225 h 2237474"/>
              <a:gd name="connsiteX35" fmla="*/ 9410017 w 12192000"/>
              <a:gd name="connsiteY35" fmla="*/ 993931 h 2237474"/>
              <a:gd name="connsiteX36" fmla="*/ 9392919 w 12192000"/>
              <a:gd name="connsiteY36" fmla="*/ 994656 h 2237474"/>
              <a:gd name="connsiteX37" fmla="*/ 9278619 w 12192000"/>
              <a:gd name="connsiteY37" fmla="*/ 1011878 h 2237474"/>
              <a:gd name="connsiteX38" fmla="*/ 9268019 w 12192000"/>
              <a:gd name="connsiteY38" fmla="*/ 1007442 h 2237474"/>
              <a:gd name="connsiteX39" fmla="*/ 9234662 w 12192000"/>
              <a:gd name="connsiteY39" fmla="*/ 1023056 h 2237474"/>
              <a:gd name="connsiteX40" fmla="*/ 9181033 w 12192000"/>
              <a:gd name="connsiteY40" fmla="*/ 1037921 h 2237474"/>
              <a:gd name="connsiteX41" fmla="*/ 9155969 w 12192000"/>
              <a:gd name="connsiteY41" fmla="*/ 1046804 h 2237474"/>
              <a:gd name="connsiteX42" fmla="*/ 9133985 w 12192000"/>
              <a:gd name="connsiteY42" fmla="*/ 1046450 h 2237474"/>
              <a:gd name="connsiteX43" fmla="*/ 9012987 w 12192000"/>
              <a:gd name="connsiteY43" fmla="*/ 1061986 h 2237474"/>
              <a:gd name="connsiteX44" fmla="*/ 8968445 w 12192000"/>
              <a:gd name="connsiteY44" fmla="*/ 1052169 h 2237474"/>
              <a:gd name="connsiteX45" fmla="*/ 8958984 w 12192000"/>
              <a:gd name="connsiteY45" fmla="*/ 1057212 h 2237474"/>
              <a:gd name="connsiteX46" fmla="*/ 8886001 w 12192000"/>
              <a:gd name="connsiteY46" fmla="*/ 1067468 h 2237474"/>
              <a:gd name="connsiteX47" fmla="*/ 8838610 w 12192000"/>
              <a:gd name="connsiteY47" fmla="*/ 1075091 h 2237474"/>
              <a:gd name="connsiteX48" fmla="*/ 8750383 w 12192000"/>
              <a:gd name="connsiteY48" fmla="*/ 1097387 h 2237474"/>
              <a:gd name="connsiteX49" fmla="*/ 8697365 w 12192000"/>
              <a:gd name="connsiteY49" fmla="*/ 1105869 h 2237474"/>
              <a:gd name="connsiteX50" fmla="*/ 8665605 w 12192000"/>
              <a:gd name="connsiteY50" fmla="*/ 1110791 h 2237474"/>
              <a:gd name="connsiteX51" fmla="*/ 8584946 w 12192000"/>
              <a:gd name="connsiteY51" fmla="*/ 1135226 h 2237474"/>
              <a:gd name="connsiteX52" fmla="*/ 8460755 w 12192000"/>
              <a:gd name="connsiteY52" fmla="*/ 1203427 h 2237474"/>
              <a:gd name="connsiteX53" fmla="*/ 8419755 w 12192000"/>
              <a:gd name="connsiteY53" fmla="*/ 1216260 h 2237474"/>
              <a:gd name="connsiteX54" fmla="*/ 8411626 w 12192000"/>
              <a:gd name="connsiteY54" fmla="*/ 1214397 h 2237474"/>
              <a:gd name="connsiteX55" fmla="*/ 8363469 w 12192000"/>
              <a:gd name="connsiteY55" fmla="*/ 1246658 h 2237474"/>
              <a:gd name="connsiteX56" fmla="*/ 8275497 w 12192000"/>
              <a:gd name="connsiteY56" fmla="*/ 1264396 h 2237474"/>
              <a:gd name="connsiteX57" fmla="*/ 8206287 w 12192000"/>
              <a:gd name="connsiteY57" fmla="*/ 1273060 h 2237474"/>
              <a:gd name="connsiteX58" fmla="*/ 8168705 w 12192000"/>
              <a:gd name="connsiteY58" fmla="*/ 1279956 h 2237474"/>
              <a:gd name="connsiteX59" fmla="*/ 8139997 w 12192000"/>
              <a:gd name="connsiteY59" fmla="*/ 1282713 h 2237474"/>
              <a:gd name="connsiteX60" fmla="*/ 8074238 w 12192000"/>
              <a:gd name="connsiteY60" fmla="*/ 1301895 h 2237474"/>
              <a:gd name="connsiteX61" fmla="*/ 7968292 w 12192000"/>
              <a:gd name="connsiteY61" fmla="*/ 1338779 h 2237474"/>
              <a:gd name="connsiteX62" fmla="*/ 7945122 w 12192000"/>
              <a:gd name="connsiteY62" fmla="*/ 1345477 h 2237474"/>
              <a:gd name="connsiteX63" fmla="*/ 7902328 w 12192000"/>
              <a:gd name="connsiteY63" fmla="*/ 1345865 h 2237474"/>
              <a:gd name="connsiteX64" fmla="*/ 7875879 w 12192000"/>
              <a:gd name="connsiteY64" fmla="*/ 1345646 h 2237474"/>
              <a:gd name="connsiteX65" fmla="*/ 7840612 w 12192000"/>
              <a:gd name="connsiteY65" fmla="*/ 1369373 h 2237474"/>
              <a:gd name="connsiteX66" fmla="*/ 7786819 w 12192000"/>
              <a:gd name="connsiteY66" fmla="*/ 1378970 h 2237474"/>
              <a:gd name="connsiteX67" fmla="*/ 7548172 w 12192000"/>
              <a:gd name="connsiteY67" fmla="*/ 1417460 h 2237474"/>
              <a:gd name="connsiteX68" fmla="*/ 7483437 w 12192000"/>
              <a:gd name="connsiteY68" fmla="*/ 1478152 h 2237474"/>
              <a:gd name="connsiteX69" fmla="*/ 7377870 w 12192000"/>
              <a:gd name="connsiteY69" fmla="*/ 1523319 h 2237474"/>
              <a:gd name="connsiteX70" fmla="*/ 7230737 w 12192000"/>
              <a:gd name="connsiteY70" fmla="*/ 1562633 h 2237474"/>
              <a:gd name="connsiteX71" fmla="*/ 7224458 w 12192000"/>
              <a:gd name="connsiteY71" fmla="*/ 1573008 h 2237474"/>
              <a:gd name="connsiteX72" fmla="*/ 7213486 w 12192000"/>
              <a:gd name="connsiteY72" fmla="*/ 1580987 h 2237474"/>
              <a:gd name="connsiteX73" fmla="*/ 7183121 w 12192000"/>
              <a:gd name="connsiteY73" fmla="*/ 1595162 h 2237474"/>
              <a:gd name="connsiteX74" fmla="*/ 7164601 w 12192000"/>
              <a:gd name="connsiteY74" fmla="*/ 1606490 h 2237474"/>
              <a:gd name="connsiteX75" fmla="*/ 7114651 w 12192000"/>
              <a:gd name="connsiteY75" fmla="*/ 1620959 h 2237474"/>
              <a:gd name="connsiteX76" fmla="*/ 7092727 w 12192000"/>
              <a:gd name="connsiteY76" fmla="*/ 1623628 h 2237474"/>
              <a:gd name="connsiteX77" fmla="*/ 7031309 w 12192000"/>
              <a:gd name="connsiteY77" fmla="*/ 1619451 h 2237474"/>
              <a:gd name="connsiteX78" fmla="*/ 6999084 w 12192000"/>
              <a:gd name="connsiteY78" fmla="*/ 1634317 h 2237474"/>
              <a:gd name="connsiteX79" fmla="*/ 6992107 w 12192000"/>
              <a:gd name="connsiteY79" fmla="*/ 1636860 h 2237474"/>
              <a:gd name="connsiteX80" fmla="*/ 6991765 w 12192000"/>
              <a:gd name="connsiteY80" fmla="*/ 1636725 h 2237474"/>
              <a:gd name="connsiteX81" fmla="*/ 6900177 w 12192000"/>
              <a:gd name="connsiteY81" fmla="*/ 1636016 h 2237474"/>
              <a:gd name="connsiteX82" fmla="*/ 6795372 w 12192000"/>
              <a:gd name="connsiteY82" fmla="*/ 1644845 h 2237474"/>
              <a:gd name="connsiteX83" fmla="*/ 6692251 w 12192000"/>
              <a:gd name="connsiteY83" fmla="*/ 1656357 h 2237474"/>
              <a:gd name="connsiteX84" fmla="*/ 6655235 w 12192000"/>
              <a:gd name="connsiteY84" fmla="*/ 1661869 h 2237474"/>
              <a:gd name="connsiteX85" fmla="*/ 6587857 w 12192000"/>
              <a:gd name="connsiteY85" fmla="*/ 1665769 h 2237474"/>
              <a:gd name="connsiteX86" fmla="*/ 6554894 w 12192000"/>
              <a:gd name="connsiteY86" fmla="*/ 1664428 h 2237474"/>
              <a:gd name="connsiteX87" fmla="*/ 6516595 w 12192000"/>
              <a:gd name="connsiteY87" fmla="*/ 1667475 h 2237474"/>
              <a:gd name="connsiteX88" fmla="*/ 6508541 w 12192000"/>
              <a:gd name="connsiteY88" fmla="*/ 1668757 h 2237474"/>
              <a:gd name="connsiteX89" fmla="*/ 6471012 w 12192000"/>
              <a:gd name="connsiteY89" fmla="*/ 1678604 h 2237474"/>
              <a:gd name="connsiteX90" fmla="*/ 6415265 w 12192000"/>
              <a:gd name="connsiteY90" fmla="*/ 1665317 h 2237474"/>
              <a:gd name="connsiteX91" fmla="*/ 6364035 w 12192000"/>
              <a:gd name="connsiteY91" fmla="*/ 1667683 h 2237474"/>
              <a:gd name="connsiteX92" fmla="*/ 6280959 w 12192000"/>
              <a:gd name="connsiteY92" fmla="*/ 1689329 h 2237474"/>
              <a:gd name="connsiteX93" fmla="*/ 6243319 w 12192000"/>
              <a:gd name="connsiteY93" fmla="*/ 1695560 h 2237474"/>
              <a:gd name="connsiteX94" fmla="*/ 6098321 w 12192000"/>
              <a:gd name="connsiteY94" fmla="*/ 1721646 h 2237474"/>
              <a:gd name="connsiteX95" fmla="*/ 5880652 w 12192000"/>
              <a:gd name="connsiteY95" fmla="*/ 1779643 h 2237474"/>
              <a:gd name="connsiteX96" fmla="*/ 5785959 w 12192000"/>
              <a:gd name="connsiteY96" fmla="*/ 1775307 h 2237474"/>
              <a:gd name="connsiteX97" fmla="*/ 5643534 w 12192000"/>
              <a:gd name="connsiteY97" fmla="*/ 1802919 h 2237474"/>
              <a:gd name="connsiteX98" fmla="*/ 5518799 w 12192000"/>
              <a:gd name="connsiteY98" fmla="*/ 1818312 h 2237474"/>
              <a:gd name="connsiteX99" fmla="*/ 5505014 w 12192000"/>
              <a:gd name="connsiteY99" fmla="*/ 1819259 h 2237474"/>
              <a:gd name="connsiteX100" fmla="*/ 5453307 w 12192000"/>
              <a:gd name="connsiteY100" fmla="*/ 1815450 h 2237474"/>
              <a:gd name="connsiteX101" fmla="*/ 5364192 w 12192000"/>
              <a:gd name="connsiteY101" fmla="*/ 1826074 h 2237474"/>
              <a:gd name="connsiteX102" fmla="*/ 5350380 w 12192000"/>
              <a:gd name="connsiteY102" fmla="*/ 1830891 h 2237474"/>
              <a:gd name="connsiteX103" fmla="*/ 5259633 w 12192000"/>
              <a:gd name="connsiteY103" fmla="*/ 1837160 h 2237474"/>
              <a:gd name="connsiteX104" fmla="*/ 5197513 w 12192000"/>
              <a:gd name="connsiteY104" fmla="*/ 1844718 h 2237474"/>
              <a:gd name="connsiteX105" fmla="*/ 5168852 w 12192000"/>
              <a:gd name="connsiteY105" fmla="*/ 1844846 h 2237474"/>
              <a:gd name="connsiteX106" fmla="*/ 5114927 w 12192000"/>
              <a:gd name="connsiteY106" fmla="*/ 1847827 h 2237474"/>
              <a:gd name="connsiteX107" fmla="*/ 5108970 w 12192000"/>
              <a:gd name="connsiteY107" fmla="*/ 1847935 h 2237474"/>
              <a:gd name="connsiteX108" fmla="*/ 5067961 w 12192000"/>
              <a:gd name="connsiteY108" fmla="*/ 1845917 h 2237474"/>
              <a:gd name="connsiteX109" fmla="*/ 5007075 w 12192000"/>
              <a:gd name="connsiteY109" fmla="*/ 1838626 h 2237474"/>
              <a:gd name="connsiteX110" fmla="*/ 4944087 w 12192000"/>
              <a:gd name="connsiteY110" fmla="*/ 1823332 h 2237474"/>
              <a:gd name="connsiteX111" fmla="*/ 4907662 w 12192000"/>
              <a:gd name="connsiteY111" fmla="*/ 1816900 h 2237474"/>
              <a:gd name="connsiteX112" fmla="*/ 4882386 w 12192000"/>
              <a:gd name="connsiteY112" fmla="*/ 1809844 h 2237474"/>
              <a:gd name="connsiteX113" fmla="*/ 4811440 w 12192000"/>
              <a:gd name="connsiteY113" fmla="*/ 1804655 h 2237474"/>
              <a:gd name="connsiteX114" fmla="*/ 4691075 w 12192000"/>
              <a:gd name="connsiteY114" fmla="*/ 1801389 h 2237474"/>
              <a:gd name="connsiteX115" fmla="*/ 4611738 w 12192000"/>
              <a:gd name="connsiteY115" fmla="*/ 1776964 h 2237474"/>
              <a:gd name="connsiteX116" fmla="*/ 4560070 w 12192000"/>
              <a:gd name="connsiteY116" fmla="*/ 1785640 h 2237474"/>
              <a:gd name="connsiteX117" fmla="*/ 4536503 w 12192000"/>
              <a:gd name="connsiteY117" fmla="*/ 1785334 h 2237474"/>
              <a:gd name="connsiteX118" fmla="*/ 4513724 w 12192000"/>
              <a:gd name="connsiteY118" fmla="*/ 1791996 h 2237474"/>
              <a:gd name="connsiteX119" fmla="*/ 4459810 w 12192000"/>
              <a:gd name="connsiteY119" fmla="*/ 1797886 h 2237474"/>
              <a:gd name="connsiteX120" fmla="*/ 4379064 w 12192000"/>
              <a:gd name="connsiteY120" fmla="*/ 1817177 h 2237474"/>
              <a:gd name="connsiteX121" fmla="*/ 4319209 w 12192000"/>
              <a:gd name="connsiteY121" fmla="*/ 1834833 h 2237474"/>
              <a:gd name="connsiteX122" fmla="*/ 4290981 w 12192000"/>
              <a:gd name="connsiteY122" fmla="*/ 1839677 h 2237474"/>
              <a:gd name="connsiteX123" fmla="*/ 4285792 w 12192000"/>
              <a:gd name="connsiteY123" fmla="*/ 1836231 h 2237474"/>
              <a:gd name="connsiteX124" fmla="*/ 4238372 w 12192000"/>
              <a:gd name="connsiteY124" fmla="*/ 1851480 h 2237474"/>
              <a:gd name="connsiteX125" fmla="*/ 4232517 w 12192000"/>
              <a:gd name="connsiteY125" fmla="*/ 1852567 h 2237474"/>
              <a:gd name="connsiteX126" fmla="*/ 4191732 w 12192000"/>
              <a:gd name="connsiteY126" fmla="*/ 1857328 h 2237474"/>
              <a:gd name="connsiteX127" fmla="*/ 4065532 w 12192000"/>
              <a:gd name="connsiteY127" fmla="*/ 1855477 h 2237474"/>
              <a:gd name="connsiteX128" fmla="*/ 4028460 w 12192000"/>
              <a:gd name="connsiteY128" fmla="*/ 1855137 h 2237474"/>
              <a:gd name="connsiteX129" fmla="*/ 4002267 w 12192000"/>
              <a:gd name="connsiteY129" fmla="*/ 1852352 h 2237474"/>
              <a:gd name="connsiteX130" fmla="*/ 3931396 w 12192000"/>
              <a:gd name="connsiteY130" fmla="*/ 1858915 h 2237474"/>
              <a:gd name="connsiteX131" fmla="*/ 3812162 w 12192000"/>
              <a:gd name="connsiteY131" fmla="*/ 1875501 h 2237474"/>
              <a:gd name="connsiteX132" fmla="*/ 3729530 w 12192000"/>
              <a:gd name="connsiteY132" fmla="*/ 1864513 h 2237474"/>
              <a:gd name="connsiteX133" fmla="*/ 3680177 w 12192000"/>
              <a:gd name="connsiteY133" fmla="*/ 1881552 h 2237474"/>
              <a:gd name="connsiteX134" fmla="*/ 3567259 w 12192000"/>
              <a:gd name="connsiteY134" fmla="*/ 1893482 h 2237474"/>
              <a:gd name="connsiteX135" fmla="*/ 3405770 w 12192000"/>
              <a:gd name="connsiteY135" fmla="*/ 1904591 h 2237474"/>
              <a:gd name="connsiteX136" fmla="*/ 3280097 w 12192000"/>
              <a:gd name="connsiteY136" fmla="*/ 1919610 h 2237474"/>
              <a:gd name="connsiteX137" fmla="*/ 3123424 w 12192000"/>
              <a:gd name="connsiteY137" fmla="*/ 1952930 h 2237474"/>
              <a:gd name="connsiteX138" fmla="*/ 3009910 w 12192000"/>
              <a:gd name="connsiteY138" fmla="*/ 1957866 h 2237474"/>
              <a:gd name="connsiteX139" fmla="*/ 2995934 w 12192000"/>
              <a:gd name="connsiteY139" fmla="*/ 1967085 h 2237474"/>
              <a:gd name="connsiteX140" fmla="*/ 2980071 w 12192000"/>
              <a:gd name="connsiteY140" fmla="*/ 1972988 h 2237474"/>
              <a:gd name="connsiteX141" fmla="*/ 2978094 w 12192000"/>
              <a:gd name="connsiteY141" fmla="*/ 1972369 h 2237474"/>
              <a:gd name="connsiteX142" fmla="*/ 2942858 w 12192000"/>
              <a:gd name="connsiteY142" fmla="*/ 1981367 h 2237474"/>
              <a:gd name="connsiteX143" fmla="*/ 2875436 w 12192000"/>
              <a:gd name="connsiteY143" fmla="*/ 1996977 h 2237474"/>
              <a:gd name="connsiteX144" fmla="*/ 2874892 w 12192000"/>
              <a:gd name="connsiteY144" fmla="*/ 1996085 h 2237474"/>
              <a:gd name="connsiteX145" fmla="*/ 2864145 w 12192000"/>
              <a:gd name="connsiteY145" fmla="*/ 1994061 h 2237474"/>
              <a:gd name="connsiteX146" fmla="*/ 2843662 w 12192000"/>
              <a:gd name="connsiteY146" fmla="*/ 1992498 h 2237474"/>
              <a:gd name="connsiteX147" fmla="*/ 2796128 w 12192000"/>
              <a:gd name="connsiteY147" fmla="*/ 1976403 h 2237474"/>
              <a:gd name="connsiteX148" fmla="*/ 2756784 w 12192000"/>
              <a:gd name="connsiteY148" fmla="*/ 1985116 h 2237474"/>
              <a:gd name="connsiteX149" fmla="*/ 2748833 w 12192000"/>
              <a:gd name="connsiteY149" fmla="*/ 1986323 h 2237474"/>
              <a:gd name="connsiteX150" fmla="*/ 2748661 w 12192000"/>
              <a:gd name="connsiteY150" fmla="*/ 1986122 h 2237474"/>
              <a:gd name="connsiteX151" fmla="*/ 2740251 w 12192000"/>
              <a:gd name="connsiteY151" fmla="*/ 1986946 h 2237474"/>
              <a:gd name="connsiteX152" fmla="*/ 2718916 w 12192000"/>
              <a:gd name="connsiteY152" fmla="*/ 1990867 h 2237474"/>
              <a:gd name="connsiteX153" fmla="*/ 2713522 w 12192000"/>
              <a:gd name="connsiteY153" fmla="*/ 1990173 h 2237474"/>
              <a:gd name="connsiteX154" fmla="*/ 2680597 w 12192000"/>
              <a:gd name="connsiteY154" fmla="*/ 1984996 h 2237474"/>
              <a:gd name="connsiteX155" fmla="*/ 2578178 w 12192000"/>
              <a:gd name="connsiteY155" fmla="*/ 1990531 h 2237474"/>
              <a:gd name="connsiteX156" fmla="*/ 2476147 w 12192000"/>
              <a:gd name="connsiteY156" fmla="*/ 1998305 h 2237474"/>
              <a:gd name="connsiteX157" fmla="*/ 2373568 w 12192000"/>
              <a:gd name="connsiteY157" fmla="*/ 2003219 h 2237474"/>
              <a:gd name="connsiteX158" fmla="*/ 2321399 w 12192000"/>
              <a:gd name="connsiteY158" fmla="*/ 1989467 h 2237474"/>
              <a:gd name="connsiteX159" fmla="*/ 2315525 w 12192000"/>
              <a:gd name="connsiteY159" fmla="*/ 1989708 h 2237474"/>
              <a:gd name="connsiteX160" fmla="*/ 2300792 w 12192000"/>
              <a:gd name="connsiteY160" fmla="*/ 1994290 h 2237474"/>
              <a:gd name="connsiteX161" fmla="*/ 2295469 w 12192000"/>
              <a:gd name="connsiteY161" fmla="*/ 1996659 h 2237474"/>
              <a:gd name="connsiteX162" fmla="*/ 2287219 w 12192000"/>
              <a:gd name="connsiteY162" fmla="*/ 1998750 h 2237474"/>
              <a:gd name="connsiteX163" fmla="*/ 2286948 w 12192000"/>
              <a:gd name="connsiteY163" fmla="*/ 1998596 h 2237474"/>
              <a:gd name="connsiteX164" fmla="*/ 2243069 w 12192000"/>
              <a:gd name="connsiteY164" fmla="*/ 2015111 h 2237474"/>
              <a:gd name="connsiteX165" fmla="*/ 2186609 w 12192000"/>
              <a:gd name="connsiteY165" fmla="*/ 2008263 h 2237474"/>
              <a:gd name="connsiteX166" fmla="*/ 2164831 w 12192000"/>
              <a:gd name="connsiteY166" fmla="*/ 2010143 h 2237474"/>
              <a:gd name="connsiteX167" fmla="*/ 2152836 w 12192000"/>
              <a:gd name="connsiteY167" fmla="*/ 2010048 h 2237474"/>
              <a:gd name="connsiteX168" fmla="*/ 2117102 w 12192000"/>
              <a:gd name="connsiteY168" fmla="*/ 2023004 h 2237474"/>
              <a:gd name="connsiteX169" fmla="*/ 2111935 w 12192000"/>
              <a:gd name="connsiteY169" fmla="*/ 2023163 h 2237474"/>
              <a:gd name="connsiteX170" fmla="*/ 2089991 w 12192000"/>
              <a:gd name="connsiteY170" fmla="*/ 2034193 h 2237474"/>
              <a:gd name="connsiteX171" fmla="*/ 2058061 w 12192000"/>
              <a:gd name="connsiteY171" fmla="*/ 2047942 h 2237474"/>
              <a:gd name="connsiteX172" fmla="*/ 2055737 w 12192000"/>
              <a:gd name="connsiteY172" fmla="*/ 2047704 h 2237474"/>
              <a:gd name="connsiteX173" fmla="*/ 2042244 w 12192000"/>
              <a:gd name="connsiteY173" fmla="*/ 2055560 h 2237474"/>
              <a:gd name="connsiteX174" fmla="*/ 1976224 w 12192000"/>
              <a:gd name="connsiteY174" fmla="*/ 2074257 h 2237474"/>
              <a:gd name="connsiteX175" fmla="*/ 1877728 w 12192000"/>
              <a:gd name="connsiteY175" fmla="*/ 2101004 h 2237474"/>
              <a:gd name="connsiteX176" fmla="*/ 1759056 w 12192000"/>
              <a:gd name="connsiteY176" fmla="*/ 2125608 h 2237474"/>
              <a:gd name="connsiteX177" fmla="*/ 1637948 w 12192000"/>
              <a:gd name="connsiteY177" fmla="*/ 2172597 h 2237474"/>
              <a:gd name="connsiteX178" fmla="*/ 1434549 w 12192000"/>
              <a:gd name="connsiteY178" fmla="*/ 2234522 h 2237474"/>
              <a:gd name="connsiteX179" fmla="*/ 1398481 w 12192000"/>
              <a:gd name="connsiteY179" fmla="*/ 2237074 h 2237474"/>
              <a:gd name="connsiteX180" fmla="*/ 1398407 w 12192000"/>
              <a:gd name="connsiteY180" fmla="*/ 2237095 h 2237474"/>
              <a:gd name="connsiteX181" fmla="*/ 1370962 w 12192000"/>
              <a:gd name="connsiteY181" fmla="*/ 2237474 h 2237474"/>
              <a:gd name="connsiteX182" fmla="*/ 1356367 w 12192000"/>
              <a:gd name="connsiteY182" fmla="*/ 2235089 h 2237474"/>
              <a:gd name="connsiteX183" fmla="*/ 1324828 w 12192000"/>
              <a:gd name="connsiteY183" fmla="*/ 2231968 h 2237474"/>
              <a:gd name="connsiteX184" fmla="*/ 1297744 w 12192000"/>
              <a:gd name="connsiteY184" fmla="*/ 2235849 h 2237474"/>
              <a:gd name="connsiteX185" fmla="*/ 1286236 w 12192000"/>
              <a:gd name="connsiteY185" fmla="*/ 2233135 h 2237474"/>
              <a:gd name="connsiteX186" fmla="*/ 1283504 w 12192000"/>
              <a:gd name="connsiteY186" fmla="*/ 2233797 h 2237474"/>
              <a:gd name="connsiteX187" fmla="*/ 1279765 w 12192000"/>
              <a:gd name="connsiteY187" fmla="*/ 2229639 h 2237474"/>
              <a:gd name="connsiteX188" fmla="*/ 1195347 w 12192000"/>
              <a:gd name="connsiteY188" fmla="*/ 2212354 h 2237474"/>
              <a:gd name="connsiteX189" fmla="*/ 970251 w 12192000"/>
              <a:gd name="connsiteY189" fmla="*/ 2221029 h 2237474"/>
              <a:gd name="connsiteX190" fmla="*/ 812914 w 12192000"/>
              <a:gd name="connsiteY190" fmla="*/ 2202752 h 2237474"/>
              <a:gd name="connsiteX191" fmla="*/ 800195 w 12192000"/>
              <a:gd name="connsiteY191" fmla="*/ 2209407 h 2237474"/>
              <a:gd name="connsiteX192" fmla="*/ 784978 w 12192000"/>
              <a:gd name="connsiteY192" fmla="*/ 2212360 h 2237474"/>
              <a:gd name="connsiteX193" fmla="*/ 681987 w 12192000"/>
              <a:gd name="connsiteY193" fmla="*/ 2216757 h 2237474"/>
              <a:gd name="connsiteX194" fmla="*/ 669923 w 12192000"/>
              <a:gd name="connsiteY194" fmla="*/ 2211682 h 2237474"/>
              <a:gd name="connsiteX195" fmla="*/ 648680 w 12192000"/>
              <a:gd name="connsiteY195" fmla="*/ 2206229 h 2237474"/>
              <a:gd name="connsiteX196" fmla="*/ 597225 w 12192000"/>
              <a:gd name="connsiteY196" fmla="*/ 2180999 h 2237474"/>
              <a:gd name="connsiteX197" fmla="*/ 558449 w 12192000"/>
              <a:gd name="connsiteY197" fmla="*/ 2182346 h 2237474"/>
              <a:gd name="connsiteX198" fmla="*/ 550517 w 12192000"/>
              <a:gd name="connsiteY198" fmla="*/ 2182060 h 2237474"/>
              <a:gd name="connsiteX199" fmla="*/ 550309 w 12192000"/>
              <a:gd name="connsiteY199" fmla="*/ 2181825 h 2237474"/>
              <a:gd name="connsiteX200" fmla="*/ 541836 w 12192000"/>
              <a:gd name="connsiteY200" fmla="*/ 2181063 h 2237474"/>
              <a:gd name="connsiteX201" fmla="*/ 536057 w 12192000"/>
              <a:gd name="connsiteY201" fmla="*/ 2181537 h 2237474"/>
              <a:gd name="connsiteX202" fmla="*/ 520671 w 12192000"/>
              <a:gd name="connsiteY202" fmla="*/ 2180980 h 2237474"/>
              <a:gd name="connsiteX203" fmla="*/ 515024 w 12192000"/>
              <a:gd name="connsiteY203" fmla="*/ 2179258 h 2237474"/>
              <a:gd name="connsiteX204" fmla="*/ 512278 w 12192000"/>
              <a:gd name="connsiteY204" fmla="*/ 2176369 h 2237474"/>
              <a:gd name="connsiteX205" fmla="*/ 480419 w 12192000"/>
              <a:gd name="connsiteY205" fmla="*/ 2167807 h 2237474"/>
              <a:gd name="connsiteX206" fmla="*/ 413835 w 12192000"/>
              <a:gd name="connsiteY206" fmla="*/ 2156783 h 2237474"/>
              <a:gd name="connsiteX207" fmla="*/ 376513 w 12192000"/>
              <a:gd name="connsiteY207" fmla="*/ 2154014 h 2237474"/>
              <a:gd name="connsiteX208" fmla="*/ 273386 w 12192000"/>
              <a:gd name="connsiteY208" fmla="*/ 2142551 h 2237474"/>
              <a:gd name="connsiteX209" fmla="*/ 169207 w 12192000"/>
              <a:gd name="connsiteY209" fmla="*/ 2128100 h 2237474"/>
              <a:gd name="connsiteX210" fmla="*/ 93149 w 12192000"/>
              <a:gd name="connsiteY210" fmla="*/ 2105324 h 2237474"/>
              <a:gd name="connsiteX211" fmla="*/ 88109 w 12192000"/>
              <a:gd name="connsiteY211" fmla="*/ 2106704 h 2237474"/>
              <a:gd name="connsiteX212" fmla="*/ 80022 w 12192000"/>
              <a:gd name="connsiteY212" fmla="*/ 2107254 h 2237474"/>
              <a:gd name="connsiteX213" fmla="*/ 79717 w 12192000"/>
              <a:gd name="connsiteY213" fmla="*/ 2107046 h 2237474"/>
              <a:gd name="connsiteX214" fmla="*/ 72352 w 12192000"/>
              <a:gd name="connsiteY214" fmla="*/ 2107991 h 2237474"/>
              <a:gd name="connsiteX215" fmla="*/ 37645 w 12192000"/>
              <a:gd name="connsiteY215" fmla="*/ 2115401 h 2237474"/>
              <a:gd name="connsiteX216" fmla="*/ 4572 w 12192000"/>
              <a:gd name="connsiteY216" fmla="*/ 2111091 h 2237474"/>
              <a:gd name="connsiteX217" fmla="*/ 0 w 12192000"/>
              <a:gd name="connsiteY217" fmla="*/ 2110468 h 2237474"/>
              <a:gd name="connsiteX218" fmla="*/ 0 w 12192000"/>
              <a:gd name="connsiteY21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78288 w 12192000"/>
              <a:gd name="connsiteY25" fmla="*/ 854362 h 2237474"/>
              <a:gd name="connsiteX26" fmla="*/ 9761459 w 12192000"/>
              <a:gd name="connsiteY26" fmla="*/ 862394 h 2237474"/>
              <a:gd name="connsiteX27" fmla="*/ 9705768 w 12192000"/>
              <a:gd name="connsiteY27" fmla="*/ 894610 h 2237474"/>
              <a:gd name="connsiteX28" fmla="*/ 9683005 w 12192000"/>
              <a:gd name="connsiteY28" fmla="*/ 894128 h 2237474"/>
              <a:gd name="connsiteX29" fmla="*/ 9594438 w 12192000"/>
              <a:gd name="connsiteY29" fmla="*/ 919051 h 2237474"/>
              <a:gd name="connsiteX30" fmla="*/ 9577033 w 12192000"/>
              <a:gd name="connsiteY30" fmla="*/ 922857 h 2237474"/>
              <a:gd name="connsiteX31" fmla="*/ 9544189 w 12192000"/>
              <a:gd name="connsiteY31" fmla="*/ 938966 h 2237474"/>
              <a:gd name="connsiteX32" fmla="*/ 9500499 w 12192000"/>
              <a:gd name="connsiteY32" fmla="*/ 954680 h 2237474"/>
              <a:gd name="connsiteX33" fmla="*/ 9428195 w 12192000"/>
              <a:gd name="connsiteY33" fmla="*/ 986225 h 2237474"/>
              <a:gd name="connsiteX34" fmla="*/ 9410017 w 12192000"/>
              <a:gd name="connsiteY34" fmla="*/ 993931 h 2237474"/>
              <a:gd name="connsiteX35" fmla="*/ 9392919 w 12192000"/>
              <a:gd name="connsiteY35" fmla="*/ 994656 h 2237474"/>
              <a:gd name="connsiteX36" fmla="*/ 9278619 w 12192000"/>
              <a:gd name="connsiteY36" fmla="*/ 1011878 h 2237474"/>
              <a:gd name="connsiteX37" fmla="*/ 9268019 w 12192000"/>
              <a:gd name="connsiteY37" fmla="*/ 1007442 h 2237474"/>
              <a:gd name="connsiteX38" fmla="*/ 9234662 w 12192000"/>
              <a:gd name="connsiteY38" fmla="*/ 1023056 h 2237474"/>
              <a:gd name="connsiteX39" fmla="*/ 9181033 w 12192000"/>
              <a:gd name="connsiteY39" fmla="*/ 1037921 h 2237474"/>
              <a:gd name="connsiteX40" fmla="*/ 9155969 w 12192000"/>
              <a:gd name="connsiteY40" fmla="*/ 1046804 h 2237474"/>
              <a:gd name="connsiteX41" fmla="*/ 9133985 w 12192000"/>
              <a:gd name="connsiteY41" fmla="*/ 1046450 h 2237474"/>
              <a:gd name="connsiteX42" fmla="*/ 9012987 w 12192000"/>
              <a:gd name="connsiteY42" fmla="*/ 1061986 h 2237474"/>
              <a:gd name="connsiteX43" fmla="*/ 8968445 w 12192000"/>
              <a:gd name="connsiteY43" fmla="*/ 1052169 h 2237474"/>
              <a:gd name="connsiteX44" fmla="*/ 8958984 w 12192000"/>
              <a:gd name="connsiteY44" fmla="*/ 1057212 h 2237474"/>
              <a:gd name="connsiteX45" fmla="*/ 8886001 w 12192000"/>
              <a:gd name="connsiteY45" fmla="*/ 1067468 h 2237474"/>
              <a:gd name="connsiteX46" fmla="*/ 8838610 w 12192000"/>
              <a:gd name="connsiteY46" fmla="*/ 1075091 h 2237474"/>
              <a:gd name="connsiteX47" fmla="*/ 8750383 w 12192000"/>
              <a:gd name="connsiteY47" fmla="*/ 1097387 h 2237474"/>
              <a:gd name="connsiteX48" fmla="*/ 8697365 w 12192000"/>
              <a:gd name="connsiteY48" fmla="*/ 1105869 h 2237474"/>
              <a:gd name="connsiteX49" fmla="*/ 8665605 w 12192000"/>
              <a:gd name="connsiteY49" fmla="*/ 1110791 h 2237474"/>
              <a:gd name="connsiteX50" fmla="*/ 8584946 w 12192000"/>
              <a:gd name="connsiteY50" fmla="*/ 1135226 h 2237474"/>
              <a:gd name="connsiteX51" fmla="*/ 8460755 w 12192000"/>
              <a:gd name="connsiteY51" fmla="*/ 1203427 h 2237474"/>
              <a:gd name="connsiteX52" fmla="*/ 8419755 w 12192000"/>
              <a:gd name="connsiteY52" fmla="*/ 1216260 h 2237474"/>
              <a:gd name="connsiteX53" fmla="*/ 8411626 w 12192000"/>
              <a:gd name="connsiteY53" fmla="*/ 1214397 h 2237474"/>
              <a:gd name="connsiteX54" fmla="*/ 8363469 w 12192000"/>
              <a:gd name="connsiteY54" fmla="*/ 1246658 h 2237474"/>
              <a:gd name="connsiteX55" fmla="*/ 8275497 w 12192000"/>
              <a:gd name="connsiteY55" fmla="*/ 1264396 h 2237474"/>
              <a:gd name="connsiteX56" fmla="*/ 8206287 w 12192000"/>
              <a:gd name="connsiteY56" fmla="*/ 1273060 h 2237474"/>
              <a:gd name="connsiteX57" fmla="*/ 8168705 w 12192000"/>
              <a:gd name="connsiteY57" fmla="*/ 1279956 h 2237474"/>
              <a:gd name="connsiteX58" fmla="*/ 8139997 w 12192000"/>
              <a:gd name="connsiteY58" fmla="*/ 1282713 h 2237474"/>
              <a:gd name="connsiteX59" fmla="*/ 8074238 w 12192000"/>
              <a:gd name="connsiteY59" fmla="*/ 1301895 h 2237474"/>
              <a:gd name="connsiteX60" fmla="*/ 7968292 w 12192000"/>
              <a:gd name="connsiteY60" fmla="*/ 1338779 h 2237474"/>
              <a:gd name="connsiteX61" fmla="*/ 7945122 w 12192000"/>
              <a:gd name="connsiteY61" fmla="*/ 1345477 h 2237474"/>
              <a:gd name="connsiteX62" fmla="*/ 7902328 w 12192000"/>
              <a:gd name="connsiteY62" fmla="*/ 1345865 h 2237474"/>
              <a:gd name="connsiteX63" fmla="*/ 7875879 w 12192000"/>
              <a:gd name="connsiteY63" fmla="*/ 1345646 h 2237474"/>
              <a:gd name="connsiteX64" fmla="*/ 7840612 w 12192000"/>
              <a:gd name="connsiteY64" fmla="*/ 1369373 h 2237474"/>
              <a:gd name="connsiteX65" fmla="*/ 7786819 w 12192000"/>
              <a:gd name="connsiteY65" fmla="*/ 1378970 h 2237474"/>
              <a:gd name="connsiteX66" fmla="*/ 7548172 w 12192000"/>
              <a:gd name="connsiteY66" fmla="*/ 1417460 h 2237474"/>
              <a:gd name="connsiteX67" fmla="*/ 7483437 w 12192000"/>
              <a:gd name="connsiteY67" fmla="*/ 1478152 h 2237474"/>
              <a:gd name="connsiteX68" fmla="*/ 7377870 w 12192000"/>
              <a:gd name="connsiteY68" fmla="*/ 1523319 h 2237474"/>
              <a:gd name="connsiteX69" fmla="*/ 7230737 w 12192000"/>
              <a:gd name="connsiteY69" fmla="*/ 1562633 h 2237474"/>
              <a:gd name="connsiteX70" fmla="*/ 7224458 w 12192000"/>
              <a:gd name="connsiteY70" fmla="*/ 1573008 h 2237474"/>
              <a:gd name="connsiteX71" fmla="*/ 7213486 w 12192000"/>
              <a:gd name="connsiteY71" fmla="*/ 1580987 h 2237474"/>
              <a:gd name="connsiteX72" fmla="*/ 7183121 w 12192000"/>
              <a:gd name="connsiteY72" fmla="*/ 1595162 h 2237474"/>
              <a:gd name="connsiteX73" fmla="*/ 7164601 w 12192000"/>
              <a:gd name="connsiteY73" fmla="*/ 1606490 h 2237474"/>
              <a:gd name="connsiteX74" fmla="*/ 7114651 w 12192000"/>
              <a:gd name="connsiteY74" fmla="*/ 1620959 h 2237474"/>
              <a:gd name="connsiteX75" fmla="*/ 7092727 w 12192000"/>
              <a:gd name="connsiteY75" fmla="*/ 1623628 h 2237474"/>
              <a:gd name="connsiteX76" fmla="*/ 7031309 w 12192000"/>
              <a:gd name="connsiteY76" fmla="*/ 1619451 h 2237474"/>
              <a:gd name="connsiteX77" fmla="*/ 6999084 w 12192000"/>
              <a:gd name="connsiteY77" fmla="*/ 1634317 h 2237474"/>
              <a:gd name="connsiteX78" fmla="*/ 6992107 w 12192000"/>
              <a:gd name="connsiteY78" fmla="*/ 1636860 h 2237474"/>
              <a:gd name="connsiteX79" fmla="*/ 6991765 w 12192000"/>
              <a:gd name="connsiteY79" fmla="*/ 1636725 h 2237474"/>
              <a:gd name="connsiteX80" fmla="*/ 6900177 w 12192000"/>
              <a:gd name="connsiteY80" fmla="*/ 1636016 h 2237474"/>
              <a:gd name="connsiteX81" fmla="*/ 6795372 w 12192000"/>
              <a:gd name="connsiteY81" fmla="*/ 1644845 h 2237474"/>
              <a:gd name="connsiteX82" fmla="*/ 6692251 w 12192000"/>
              <a:gd name="connsiteY82" fmla="*/ 1656357 h 2237474"/>
              <a:gd name="connsiteX83" fmla="*/ 6655235 w 12192000"/>
              <a:gd name="connsiteY83" fmla="*/ 1661869 h 2237474"/>
              <a:gd name="connsiteX84" fmla="*/ 6587857 w 12192000"/>
              <a:gd name="connsiteY84" fmla="*/ 1665769 h 2237474"/>
              <a:gd name="connsiteX85" fmla="*/ 6554894 w 12192000"/>
              <a:gd name="connsiteY85" fmla="*/ 1664428 h 2237474"/>
              <a:gd name="connsiteX86" fmla="*/ 6516595 w 12192000"/>
              <a:gd name="connsiteY86" fmla="*/ 1667475 h 2237474"/>
              <a:gd name="connsiteX87" fmla="*/ 6508541 w 12192000"/>
              <a:gd name="connsiteY87" fmla="*/ 1668757 h 2237474"/>
              <a:gd name="connsiteX88" fmla="*/ 6471012 w 12192000"/>
              <a:gd name="connsiteY88" fmla="*/ 1678604 h 2237474"/>
              <a:gd name="connsiteX89" fmla="*/ 6415265 w 12192000"/>
              <a:gd name="connsiteY89" fmla="*/ 1665317 h 2237474"/>
              <a:gd name="connsiteX90" fmla="*/ 6364035 w 12192000"/>
              <a:gd name="connsiteY90" fmla="*/ 1667683 h 2237474"/>
              <a:gd name="connsiteX91" fmla="*/ 6280959 w 12192000"/>
              <a:gd name="connsiteY91" fmla="*/ 1689329 h 2237474"/>
              <a:gd name="connsiteX92" fmla="*/ 6243319 w 12192000"/>
              <a:gd name="connsiteY92" fmla="*/ 1695560 h 2237474"/>
              <a:gd name="connsiteX93" fmla="*/ 6098321 w 12192000"/>
              <a:gd name="connsiteY93" fmla="*/ 1721646 h 2237474"/>
              <a:gd name="connsiteX94" fmla="*/ 5880652 w 12192000"/>
              <a:gd name="connsiteY94" fmla="*/ 1779643 h 2237474"/>
              <a:gd name="connsiteX95" fmla="*/ 5785959 w 12192000"/>
              <a:gd name="connsiteY95" fmla="*/ 1775307 h 2237474"/>
              <a:gd name="connsiteX96" fmla="*/ 5643534 w 12192000"/>
              <a:gd name="connsiteY96" fmla="*/ 1802919 h 2237474"/>
              <a:gd name="connsiteX97" fmla="*/ 5518799 w 12192000"/>
              <a:gd name="connsiteY97" fmla="*/ 1818312 h 2237474"/>
              <a:gd name="connsiteX98" fmla="*/ 5505014 w 12192000"/>
              <a:gd name="connsiteY98" fmla="*/ 1819259 h 2237474"/>
              <a:gd name="connsiteX99" fmla="*/ 5453307 w 12192000"/>
              <a:gd name="connsiteY99" fmla="*/ 1815450 h 2237474"/>
              <a:gd name="connsiteX100" fmla="*/ 5364192 w 12192000"/>
              <a:gd name="connsiteY100" fmla="*/ 1826074 h 2237474"/>
              <a:gd name="connsiteX101" fmla="*/ 5350380 w 12192000"/>
              <a:gd name="connsiteY101" fmla="*/ 1830891 h 2237474"/>
              <a:gd name="connsiteX102" fmla="*/ 5259633 w 12192000"/>
              <a:gd name="connsiteY102" fmla="*/ 1837160 h 2237474"/>
              <a:gd name="connsiteX103" fmla="*/ 5197513 w 12192000"/>
              <a:gd name="connsiteY103" fmla="*/ 1844718 h 2237474"/>
              <a:gd name="connsiteX104" fmla="*/ 5168852 w 12192000"/>
              <a:gd name="connsiteY104" fmla="*/ 1844846 h 2237474"/>
              <a:gd name="connsiteX105" fmla="*/ 5114927 w 12192000"/>
              <a:gd name="connsiteY105" fmla="*/ 1847827 h 2237474"/>
              <a:gd name="connsiteX106" fmla="*/ 5108970 w 12192000"/>
              <a:gd name="connsiteY106" fmla="*/ 1847935 h 2237474"/>
              <a:gd name="connsiteX107" fmla="*/ 5067961 w 12192000"/>
              <a:gd name="connsiteY107" fmla="*/ 1845917 h 2237474"/>
              <a:gd name="connsiteX108" fmla="*/ 5007075 w 12192000"/>
              <a:gd name="connsiteY108" fmla="*/ 1838626 h 2237474"/>
              <a:gd name="connsiteX109" fmla="*/ 4944087 w 12192000"/>
              <a:gd name="connsiteY109" fmla="*/ 1823332 h 2237474"/>
              <a:gd name="connsiteX110" fmla="*/ 4907662 w 12192000"/>
              <a:gd name="connsiteY110" fmla="*/ 1816900 h 2237474"/>
              <a:gd name="connsiteX111" fmla="*/ 4882386 w 12192000"/>
              <a:gd name="connsiteY111" fmla="*/ 1809844 h 2237474"/>
              <a:gd name="connsiteX112" fmla="*/ 4811440 w 12192000"/>
              <a:gd name="connsiteY112" fmla="*/ 1804655 h 2237474"/>
              <a:gd name="connsiteX113" fmla="*/ 4691075 w 12192000"/>
              <a:gd name="connsiteY113" fmla="*/ 1801389 h 2237474"/>
              <a:gd name="connsiteX114" fmla="*/ 4611738 w 12192000"/>
              <a:gd name="connsiteY114" fmla="*/ 1776964 h 2237474"/>
              <a:gd name="connsiteX115" fmla="*/ 4560070 w 12192000"/>
              <a:gd name="connsiteY115" fmla="*/ 1785640 h 2237474"/>
              <a:gd name="connsiteX116" fmla="*/ 4536503 w 12192000"/>
              <a:gd name="connsiteY116" fmla="*/ 1785334 h 2237474"/>
              <a:gd name="connsiteX117" fmla="*/ 4513724 w 12192000"/>
              <a:gd name="connsiteY117" fmla="*/ 1791996 h 2237474"/>
              <a:gd name="connsiteX118" fmla="*/ 4459810 w 12192000"/>
              <a:gd name="connsiteY118" fmla="*/ 1797886 h 2237474"/>
              <a:gd name="connsiteX119" fmla="*/ 4379064 w 12192000"/>
              <a:gd name="connsiteY119" fmla="*/ 1817177 h 2237474"/>
              <a:gd name="connsiteX120" fmla="*/ 4319209 w 12192000"/>
              <a:gd name="connsiteY120" fmla="*/ 1834833 h 2237474"/>
              <a:gd name="connsiteX121" fmla="*/ 4290981 w 12192000"/>
              <a:gd name="connsiteY121" fmla="*/ 1839677 h 2237474"/>
              <a:gd name="connsiteX122" fmla="*/ 4285792 w 12192000"/>
              <a:gd name="connsiteY122" fmla="*/ 1836231 h 2237474"/>
              <a:gd name="connsiteX123" fmla="*/ 4238372 w 12192000"/>
              <a:gd name="connsiteY123" fmla="*/ 1851480 h 2237474"/>
              <a:gd name="connsiteX124" fmla="*/ 4232517 w 12192000"/>
              <a:gd name="connsiteY124" fmla="*/ 1852567 h 2237474"/>
              <a:gd name="connsiteX125" fmla="*/ 4191732 w 12192000"/>
              <a:gd name="connsiteY125" fmla="*/ 1857328 h 2237474"/>
              <a:gd name="connsiteX126" fmla="*/ 4065532 w 12192000"/>
              <a:gd name="connsiteY126" fmla="*/ 1855477 h 2237474"/>
              <a:gd name="connsiteX127" fmla="*/ 4028460 w 12192000"/>
              <a:gd name="connsiteY127" fmla="*/ 1855137 h 2237474"/>
              <a:gd name="connsiteX128" fmla="*/ 4002267 w 12192000"/>
              <a:gd name="connsiteY128" fmla="*/ 1852352 h 2237474"/>
              <a:gd name="connsiteX129" fmla="*/ 3931396 w 12192000"/>
              <a:gd name="connsiteY129" fmla="*/ 1858915 h 2237474"/>
              <a:gd name="connsiteX130" fmla="*/ 3812162 w 12192000"/>
              <a:gd name="connsiteY130" fmla="*/ 1875501 h 2237474"/>
              <a:gd name="connsiteX131" fmla="*/ 3729530 w 12192000"/>
              <a:gd name="connsiteY131" fmla="*/ 1864513 h 2237474"/>
              <a:gd name="connsiteX132" fmla="*/ 3680177 w 12192000"/>
              <a:gd name="connsiteY132" fmla="*/ 1881552 h 2237474"/>
              <a:gd name="connsiteX133" fmla="*/ 3567259 w 12192000"/>
              <a:gd name="connsiteY133" fmla="*/ 1893482 h 2237474"/>
              <a:gd name="connsiteX134" fmla="*/ 3405770 w 12192000"/>
              <a:gd name="connsiteY134" fmla="*/ 1904591 h 2237474"/>
              <a:gd name="connsiteX135" fmla="*/ 3280097 w 12192000"/>
              <a:gd name="connsiteY135" fmla="*/ 1919610 h 2237474"/>
              <a:gd name="connsiteX136" fmla="*/ 3123424 w 12192000"/>
              <a:gd name="connsiteY136" fmla="*/ 1952930 h 2237474"/>
              <a:gd name="connsiteX137" fmla="*/ 3009910 w 12192000"/>
              <a:gd name="connsiteY137" fmla="*/ 1957866 h 2237474"/>
              <a:gd name="connsiteX138" fmla="*/ 2995934 w 12192000"/>
              <a:gd name="connsiteY138" fmla="*/ 1967085 h 2237474"/>
              <a:gd name="connsiteX139" fmla="*/ 2980071 w 12192000"/>
              <a:gd name="connsiteY139" fmla="*/ 1972988 h 2237474"/>
              <a:gd name="connsiteX140" fmla="*/ 2978094 w 12192000"/>
              <a:gd name="connsiteY140" fmla="*/ 1972369 h 2237474"/>
              <a:gd name="connsiteX141" fmla="*/ 2942858 w 12192000"/>
              <a:gd name="connsiteY141" fmla="*/ 1981367 h 2237474"/>
              <a:gd name="connsiteX142" fmla="*/ 2875436 w 12192000"/>
              <a:gd name="connsiteY142" fmla="*/ 1996977 h 2237474"/>
              <a:gd name="connsiteX143" fmla="*/ 2874892 w 12192000"/>
              <a:gd name="connsiteY143" fmla="*/ 1996085 h 2237474"/>
              <a:gd name="connsiteX144" fmla="*/ 2864145 w 12192000"/>
              <a:gd name="connsiteY144" fmla="*/ 1994061 h 2237474"/>
              <a:gd name="connsiteX145" fmla="*/ 2843662 w 12192000"/>
              <a:gd name="connsiteY145" fmla="*/ 1992498 h 2237474"/>
              <a:gd name="connsiteX146" fmla="*/ 2796128 w 12192000"/>
              <a:gd name="connsiteY146" fmla="*/ 1976403 h 2237474"/>
              <a:gd name="connsiteX147" fmla="*/ 2756784 w 12192000"/>
              <a:gd name="connsiteY147" fmla="*/ 1985116 h 2237474"/>
              <a:gd name="connsiteX148" fmla="*/ 2748833 w 12192000"/>
              <a:gd name="connsiteY148" fmla="*/ 1986323 h 2237474"/>
              <a:gd name="connsiteX149" fmla="*/ 2748661 w 12192000"/>
              <a:gd name="connsiteY149" fmla="*/ 1986122 h 2237474"/>
              <a:gd name="connsiteX150" fmla="*/ 2740251 w 12192000"/>
              <a:gd name="connsiteY150" fmla="*/ 1986946 h 2237474"/>
              <a:gd name="connsiteX151" fmla="*/ 2718916 w 12192000"/>
              <a:gd name="connsiteY151" fmla="*/ 1990867 h 2237474"/>
              <a:gd name="connsiteX152" fmla="*/ 2713522 w 12192000"/>
              <a:gd name="connsiteY152" fmla="*/ 1990173 h 2237474"/>
              <a:gd name="connsiteX153" fmla="*/ 2680597 w 12192000"/>
              <a:gd name="connsiteY153" fmla="*/ 1984996 h 2237474"/>
              <a:gd name="connsiteX154" fmla="*/ 2578178 w 12192000"/>
              <a:gd name="connsiteY154" fmla="*/ 1990531 h 2237474"/>
              <a:gd name="connsiteX155" fmla="*/ 2476147 w 12192000"/>
              <a:gd name="connsiteY155" fmla="*/ 1998305 h 2237474"/>
              <a:gd name="connsiteX156" fmla="*/ 2373568 w 12192000"/>
              <a:gd name="connsiteY156" fmla="*/ 2003219 h 2237474"/>
              <a:gd name="connsiteX157" fmla="*/ 2321399 w 12192000"/>
              <a:gd name="connsiteY157" fmla="*/ 1989467 h 2237474"/>
              <a:gd name="connsiteX158" fmla="*/ 2315525 w 12192000"/>
              <a:gd name="connsiteY158" fmla="*/ 1989708 h 2237474"/>
              <a:gd name="connsiteX159" fmla="*/ 2300792 w 12192000"/>
              <a:gd name="connsiteY159" fmla="*/ 1994290 h 2237474"/>
              <a:gd name="connsiteX160" fmla="*/ 2295469 w 12192000"/>
              <a:gd name="connsiteY160" fmla="*/ 1996659 h 2237474"/>
              <a:gd name="connsiteX161" fmla="*/ 2287219 w 12192000"/>
              <a:gd name="connsiteY161" fmla="*/ 1998750 h 2237474"/>
              <a:gd name="connsiteX162" fmla="*/ 2286948 w 12192000"/>
              <a:gd name="connsiteY162" fmla="*/ 1998596 h 2237474"/>
              <a:gd name="connsiteX163" fmla="*/ 2243069 w 12192000"/>
              <a:gd name="connsiteY163" fmla="*/ 2015111 h 2237474"/>
              <a:gd name="connsiteX164" fmla="*/ 2186609 w 12192000"/>
              <a:gd name="connsiteY164" fmla="*/ 2008263 h 2237474"/>
              <a:gd name="connsiteX165" fmla="*/ 2164831 w 12192000"/>
              <a:gd name="connsiteY165" fmla="*/ 2010143 h 2237474"/>
              <a:gd name="connsiteX166" fmla="*/ 2152836 w 12192000"/>
              <a:gd name="connsiteY166" fmla="*/ 2010048 h 2237474"/>
              <a:gd name="connsiteX167" fmla="*/ 2117102 w 12192000"/>
              <a:gd name="connsiteY167" fmla="*/ 2023004 h 2237474"/>
              <a:gd name="connsiteX168" fmla="*/ 2111935 w 12192000"/>
              <a:gd name="connsiteY168" fmla="*/ 2023163 h 2237474"/>
              <a:gd name="connsiteX169" fmla="*/ 2089991 w 12192000"/>
              <a:gd name="connsiteY169" fmla="*/ 2034193 h 2237474"/>
              <a:gd name="connsiteX170" fmla="*/ 2058061 w 12192000"/>
              <a:gd name="connsiteY170" fmla="*/ 2047942 h 2237474"/>
              <a:gd name="connsiteX171" fmla="*/ 2055737 w 12192000"/>
              <a:gd name="connsiteY171" fmla="*/ 2047704 h 2237474"/>
              <a:gd name="connsiteX172" fmla="*/ 2042244 w 12192000"/>
              <a:gd name="connsiteY172" fmla="*/ 2055560 h 2237474"/>
              <a:gd name="connsiteX173" fmla="*/ 1976224 w 12192000"/>
              <a:gd name="connsiteY173" fmla="*/ 2074257 h 2237474"/>
              <a:gd name="connsiteX174" fmla="*/ 1877728 w 12192000"/>
              <a:gd name="connsiteY174" fmla="*/ 2101004 h 2237474"/>
              <a:gd name="connsiteX175" fmla="*/ 1759056 w 12192000"/>
              <a:gd name="connsiteY175" fmla="*/ 2125608 h 2237474"/>
              <a:gd name="connsiteX176" fmla="*/ 1637948 w 12192000"/>
              <a:gd name="connsiteY176" fmla="*/ 2172597 h 2237474"/>
              <a:gd name="connsiteX177" fmla="*/ 1434549 w 12192000"/>
              <a:gd name="connsiteY177" fmla="*/ 2234522 h 2237474"/>
              <a:gd name="connsiteX178" fmla="*/ 1398481 w 12192000"/>
              <a:gd name="connsiteY178" fmla="*/ 2237074 h 2237474"/>
              <a:gd name="connsiteX179" fmla="*/ 1398407 w 12192000"/>
              <a:gd name="connsiteY179" fmla="*/ 2237095 h 2237474"/>
              <a:gd name="connsiteX180" fmla="*/ 1370962 w 12192000"/>
              <a:gd name="connsiteY180" fmla="*/ 2237474 h 2237474"/>
              <a:gd name="connsiteX181" fmla="*/ 1356367 w 12192000"/>
              <a:gd name="connsiteY181" fmla="*/ 2235089 h 2237474"/>
              <a:gd name="connsiteX182" fmla="*/ 1324828 w 12192000"/>
              <a:gd name="connsiteY182" fmla="*/ 2231968 h 2237474"/>
              <a:gd name="connsiteX183" fmla="*/ 1297744 w 12192000"/>
              <a:gd name="connsiteY183" fmla="*/ 2235849 h 2237474"/>
              <a:gd name="connsiteX184" fmla="*/ 1286236 w 12192000"/>
              <a:gd name="connsiteY184" fmla="*/ 2233135 h 2237474"/>
              <a:gd name="connsiteX185" fmla="*/ 1283504 w 12192000"/>
              <a:gd name="connsiteY185" fmla="*/ 2233797 h 2237474"/>
              <a:gd name="connsiteX186" fmla="*/ 1279765 w 12192000"/>
              <a:gd name="connsiteY186" fmla="*/ 2229639 h 2237474"/>
              <a:gd name="connsiteX187" fmla="*/ 1195347 w 12192000"/>
              <a:gd name="connsiteY187" fmla="*/ 2212354 h 2237474"/>
              <a:gd name="connsiteX188" fmla="*/ 970251 w 12192000"/>
              <a:gd name="connsiteY188" fmla="*/ 2221029 h 2237474"/>
              <a:gd name="connsiteX189" fmla="*/ 812914 w 12192000"/>
              <a:gd name="connsiteY189" fmla="*/ 2202752 h 2237474"/>
              <a:gd name="connsiteX190" fmla="*/ 800195 w 12192000"/>
              <a:gd name="connsiteY190" fmla="*/ 2209407 h 2237474"/>
              <a:gd name="connsiteX191" fmla="*/ 784978 w 12192000"/>
              <a:gd name="connsiteY191" fmla="*/ 2212360 h 2237474"/>
              <a:gd name="connsiteX192" fmla="*/ 681987 w 12192000"/>
              <a:gd name="connsiteY192" fmla="*/ 2216757 h 2237474"/>
              <a:gd name="connsiteX193" fmla="*/ 669923 w 12192000"/>
              <a:gd name="connsiteY193" fmla="*/ 2211682 h 2237474"/>
              <a:gd name="connsiteX194" fmla="*/ 648680 w 12192000"/>
              <a:gd name="connsiteY194" fmla="*/ 2206229 h 2237474"/>
              <a:gd name="connsiteX195" fmla="*/ 597225 w 12192000"/>
              <a:gd name="connsiteY195" fmla="*/ 2180999 h 2237474"/>
              <a:gd name="connsiteX196" fmla="*/ 558449 w 12192000"/>
              <a:gd name="connsiteY196" fmla="*/ 2182346 h 2237474"/>
              <a:gd name="connsiteX197" fmla="*/ 550517 w 12192000"/>
              <a:gd name="connsiteY197" fmla="*/ 2182060 h 2237474"/>
              <a:gd name="connsiteX198" fmla="*/ 550309 w 12192000"/>
              <a:gd name="connsiteY198" fmla="*/ 2181825 h 2237474"/>
              <a:gd name="connsiteX199" fmla="*/ 541836 w 12192000"/>
              <a:gd name="connsiteY199" fmla="*/ 2181063 h 2237474"/>
              <a:gd name="connsiteX200" fmla="*/ 536057 w 12192000"/>
              <a:gd name="connsiteY200" fmla="*/ 2181537 h 2237474"/>
              <a:gd name="connsiteX201" fmla="*/ 520671 w 12192000"/>
              <a:gd name="connsiteY201" fmla="*/ 2180980 h 2237474"/>
              <a:gd name="connsiteX202" fmla="*/ 515024 w 12192000"/>
              <a:gd name="connsiteY202" fmla="*/ 2179258 h 2237474"/>
              <a:gd name="connsiteX203" fmla="*/ 512278 w 12192000"/>
              <a:gd name="connsiteY203" fmla="*/ 2176369 h 2237474"/>
              <a:gd name="connsiteX204" fmla="*/ 480419 w 12192000"/>
              <a:gd name="connsiteY204" fmla="*/ 2167807 h 2237474"/>
              <a:gd name="connsiteX205" fmla="*/ 413835 w 12192000"/>
              <a:gd name="connsiteY205" fmla="*/ 2156783 h 2237474"/>
              <a:gd name="connsiteX206" fmla="*/ 376513 w 12192000"/>
              <a:gd name="connsiteY206" fmla="*/ 2154014 h 2237474"/>
              <a:gd name="connsiteX207" fmla="*/ 273386 w 12192000"/>
              <a:gd name="connsiteY207" fmla="*/ 2142551 h 2237474"/>
              <a:gd name="connsiteX208" fmla="*/ 169207 w 12192000"/>
              <a:gd name="connsiteY208" fmla="*/ 2128100 h 2237474"/>
              <a:gd name="connsiteX209" fmla="*/ 93149 w 12192000"/>
              <a:gd name="connsiteY209" fmla="*/ 2105324 h 2237474"/>
              <a:gd name="connsiteX210" fmla="*/ 88109 w 12192000"/>
              <a:gd name="connsiteY210" fmla="*/ 2106704 h 2237474"/>
              <a:gd name="connsiteX211" fmla="*/ 80022 w 12192000"/>
              <a:gd name="connsiteY211" fmla="*/ 2107254 h 2237474"/>
              <a:gd name="connsiteX212" fmla="*/ 79717 w 12192000"/>
              <a:gd name="connsiteY212" fmla="*/ 2107046 h 2237474"/>
              <a:gd name="connsiteX213" fmla="*/ 72352 w 12192000"/>
              <a:gd name="connsiteY213" fmla="*/ 2107991 h 2237474"/>
              <a:gd name="connsiteX214" fmla="*/ 37645 w 12192000"/>
              <a:gd name="connsiteY214" fmla="*/ 2115401 h 2237474"/>
              <a:gd name="connsiteX215" fmla="*/ 4572 w 12192000"/>
              <a:gd name="connsiteY215" fmla="*/ 2111091 h 2237474"/>
              <a:gd name="connsiteX216" fmla="*/ 0 w 12192000"/>
              <a:gd name="connsiteY216" fmla="*/ 2110468 h 2237474"/>
              <a:gd name="connsiteX217" fmla="*/ 0 w 12192000"/>
              <a:gd name="connsiteY21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61459 w 12192000"/>
              <a:gd name="connsiteY25" fmla="*/ 862394 h 2237474"/>
              <a:gd name="connsiteX26" fmla="*/ 9705768 w 12192000"/>
              <a:gd name="connsiteY26" fmla="*/ 894610 h 2237474"/>
              <a:gd name="connsiteX27" fmla="*/ 9683005 w 12192000"/>
              <a:gd name="connsiteY27" fmla="*/ 894128 h 2237474"/>
              <a:gd name="connsiteX28" fmla="*/ 9594438 w 12192000"/>
              <a:gd name="connsiteY28" fmla="*/ 919051 h 2237474"/>
              <a:gd name="connsiteX29" fmla="*/ 9577033 w 12192000"/>
              <a:gd name="connsiteY29" fmla="*/ 922857 h 2237474"/>
              <a:gd name="connsiteX30" fmla="*/ 9544189 w 12192000"/>
              <a:gd name="connsiteY30" fmla="*/ 938966 h 2237474"/>
              <a:gd name="connsiteX31" fmla="*/ 9500499 w 12192000"/>
              <a:gd name="connsiteY31" fmla="*/ 954680 h 2237474"/>
              <a:gd name="connsiteX32" fmla="*/ 9428195 w 12192000"/>
              <a:gd name="connsiteY32" fmla="*/ 986225 h 2237474"/>
              <a:gd name="connsiteX33" fmla="*/ 9410017 w 12192000"/>
              <a:gd name="connsiteY33" fmla="*/ 993931 h 2237474"/>
              <a:gd name="connsiteX34" fmla="*/ 9392919 w 12192000"/>
              <a:gd name="connsiteY34" fmla="*/ 994656 h 2237474"/>
              <a:gd name="connsiteX35" fmla="*/ 9278619 w 12192000"/>
              <a:gd name="connsiteY35" fmla="*/ 1011878 h 2237474"/>
              <a:gd name="connsiteX36" fmla="*/ 9268019 w 12192000"/>
              <a:gd name="connsiteY36" fmla="*/ 1007442 h 2237474"/>
              <a:gd name="connsiteX37" fmla="*/ 9234662 w 12192000"/>
              <a:gd name="connsiteY37" fmla="*/ 1023056 h 2237474"/>
              <a:gd name="connsiteX38" fmla="*/ 9181033 w 12192000"/>
              <a:gd name="connsiteY38" fmla="*/ 1037921 h 2237474"/>
              <a:gd name="connsiteX39" fmla="*/ 9155969 w 12192000"/>
              <a:gd name="connsiteY39" fmla="*/ 1046804 h 2237474"/>
              <a:gd name="connsiteX40" fmla="*/ 9133985 w 12192000"/>
              <a:gd name="connsiteY40" fmla="*/ 1046450 h 2237474"/>
              <a:gd name="connsiteX41" fmla="*/ 9012987 w 12192000"/>
              <a:gd name="connsiteY41" fmla="*/ 1061986 h 2237474"/>
              <a:gd name="connsiteX42" fmla="*/ 8968445 w 12192000"/>
              <a:gd name="connsiteY42" fmla="*/ 1052169 h 2237474"/>
              <a:gd name="connsiteX43" fmla="*/ 8958984 w 12192000"/>
              <a:gd name="connsiteY43" fmla="*/ 1057212 h 2237474"/>
              <a:gd name="connsiteX44" fmla="*/ 8886001 w 12192000"/>
              <a:gd name="connsiteY44" fmla="*/ 1067468 h 2237474"/>
              <a:gd name="connsiteX45" fmla="*/ 8838610 w 12192000"/>
              <a:gd name="connsiteY45" fmla="*/ 1075091 h 2237474"/>
              <a:gd name="connsiteX46" fmla="*/ 8750383 w 12192000"/>
              <a:gd name="connsiteY46" fmla="*/ 1097387 h 2237474"/>
              <a:gd name="connsiteX47" fmla="*/ 8697365 w 12192000"/>
              <a:gd name="connsiteY47" fmla="*/ 1105869 h 2237474"/>
              <a:gd name="connsiteX48" fmla="*/ 8665605 w 12192000"/>
              <a:gd name="connsiteY48" fmla="*/ 1110791 h 2237474"/>
              <a:gd name="connsiteX49" fmla="*/ 8584946 w 12192000"/>
              <a:gd name="connsiteY49" fmla="*/ 1135226 h 2237474"/>
              <a:gd name="connsiteX50" fmla="*/ 8460755 w 12192000"/>
              <a:gd name="connsiteY50" fmla="*/ 1203427 h 2237474"/>
              <a:gd name="connsiteX51" fmla="*/ 8419755 w 12192000"/>
              <a:gd name="connsiteY51" fmla="*/ 1216260 h 2237474"/>
              <a:gd name="connsiteX52" fmla="*/ 8411626 w 12192000"/>
              <a:gd name="connsiteY52" fmla="*/ 1214397 h 2237474"/>
              <a:gd name="connsiteX53" fmla="*/ 8363469 w 12192000"/>
              <a:gd name="connsiteY53" fmla="*/ 1246658 h 2237474"/>
              <a:gd name="connsiteX54" fmla="*/ 8275497 w 12192000"/>
              <a:gd name="connsiteY54" fmla="*/ 1264396 h 2237474"/>
              <a:gd name="connsiteX55" fmla="*/ 8206287 w 12192000"/>
              <a:gd name="connsiteY55" fmla="*/ 1273060 h 2237474"/>
              <a:gd name="connsiteX56" fmla="*/ 8168705 w 12192000"/>
              <a:gd name="connsiteY56" fmla="*/ 1279956 h 2237474"/>
              <a:gd name="connsiteX57" fmla="*/ 8139997 w 12192000"/>
              <a:gd name="connsiteY57" fmla="*/ 1282713 h 2237474"/>
              <a:gd name="connsiteX58" fmla="*/ 8074238 w 12192000"/>
              <a:gd name="connsiteY58" fmla="*/ 1301895 h 2237474"/>
              <a:gd name="connsiteX59" fmla="*/ 7968292 w 12192000"/>
              <a:gd name="connsiteY59" fmla="*/ 1338779 h 2237474"/>
              <a:gd name="connsiteX60" fmla="*/ 7945122 w 12192000"/>
              <a:gd name="connsiteY60" fmla="*/ 1345477 h 2237474"/>
              <a:gd name="connsiteX61" fmla="*/ 7902328 w 12192000"/>
              <a:gd name="connsiteY61" fmla="*/ 1345865 h 2237474"/>
              <a:gd name="connsiteX62" fmla="*/ 7875879 w 12192000"/>
              <a:gd name="connsiteY62" fmla="*/ 1345646 h 2237474"/>
              <a:gd name="connsiteX63" fmla="*/ 7840612 w 12192000"/>
              <a:gd name="connsiteY63" fmla="*/ 1369373 h 2237474"/>
              <a:gd name="connsiteX64" fmla="*/ 7786819 w 12192000"/>
              <a:gd name="connsiteY64" fmla="*/ 1378970 h 2237474"/>
              <a:gd name="connsiteX65" fmla="*/ 7548172 w 12192000"/>
              <a:gd name="connsiteY65" fmla="*/ 1417460 h 2237474"/>
              <a:gd name="connsiteX66" fmla="*/ 7483437 w 12192000"/>
              <a:gd name="connsiteY66" fmla="*/ 1478152 h 2237474"/>
              <a:gd name="connsiteX67" fmla="*/ 7377870 w 12192000"/>
              <a:gd name="connsiteY67" fmla="*/ 1523319 h 2237474"/>
              <a:gd name="connsiteX68" fmla="*/ 7230737 w 12192000"/>
              <a:gd name="connsiteY68" fmla="*/ 1562633 h 2237474"/>
              <a:gd name="connsiteX69" fmla="*/ 7224458 w 12192000"/>
              <a:gd name="connsiteY69" fmla="*/ 1573008 h 2237474"/>
              <a:gd name="connsiteX70" fmla="*/ 7213486 w 12192000"/>
              <a:gd name="connsiteY70" fmla="*/ 1580987 h 2237474"/>
              <a:gd name="connsiteX71" fmla="*/ 7183121 w 12192000"/>
              <a:gd name="connsiteY71" fmla="*/ 1595162 h 2237474"/>
              <a:gd name="connsiteX72" fmla="*/ 7164601 w 12192000"/>
              <a:gd name="connsiteY72" fmla="*/ 1606490 h 2237474"/>
              <a:gd name="connsiteX73" fmla="*/ 7114651 w 12192000"/>
              <a:gd name="connsiteY73" fmla="*/ 1620959 h 2237474"/>
              <a:gd name="connsiteX74" fmla="*/ 7092727 w 12192000"/>
              <a:gd name="connsiteY74" fmla="*/ 1623628 h 2237474"/>
              <a:gd name="connsiteX75" fmla="*/ 7031309 w 12192000"/>
              <a:gd name="connsiteY75" fmla="*/ 1619451 h 2237474"/>
              <a:gd name="connsiteX76" fmla="*/ 6999084 w 12192000"/>
              <a:gd name="connsiteY76" fmla="*/ 1634317 h 2237474"/>
              <a:gd name="connsiteX77" fmla="*/ 6992107 w 12192000"/>
              <a:gd name="connsiteY77" fmla="*/ 1636860 h 2237474"/>
              <a:gd name="connsiteX78" fmla="*/ 6991765 w 12192000"/>
              <a:gd name="connsiteY78" fmla="*/ 1636725 h 2237474"/>
              <a:gd name="connsiteX79" fmla="*/ 6900177 w 12192000"/>
              <a:gd name="connsiteY79" fmla="*/ 1636016 h 2237474"/>
              <a:gd name="connsiteX80" fmla="*/ 6795372 w 12192000"/>
              <a:gd name="connsiteY80" fmla="*/ 1644845 h 2237474"/>
              <a:gd name="connsiteX81" fmla="*/ 6692251 w 12192000"/>
              <a:gd name="connsiteY81" fmla="*/ 1656357 h 2237474"/>
              <a:gd name="connsiteX82" fmla="*/ 6655235 w 12192000"/>
              <a:gd name="connsiteY82" fmla="*/ 1661869 h 2237474"/>
              <a:gd name="connsiteX83" fmla="*/ 6587857 w 12192000"/>
              <a:gd name="connsiteY83" fmla="*/ 1665769 h 2237474"/>
              <a:gd name="connsiteX84" fmla="*/ 6554894 w 12192000"/>
              <a:gd name="connsiteY84" fmla="*/ 1664428 h 2237474"/>
              <a:gd name="connsiteX85" fmla="*/ 6516595 w 12192000"/>
              <a:gd name="connsiteY85" fmla="*/ 1667475 h 2237474"/>
              <a:gd name="connsiteX86" fmla="*/ 6508541 w 12192000"/>
              <a:gd name="connsiteY86" fmla="*/ 1668757 h 2237474"/>
              <a:gd name="connsiteX87" fmla="*/ 6471012 w 12192000"/>
              <a:gd name="connsiteY87" fmla="*/ 1678604 h 2237474"/>
              <a:gd name="connsiteX88" fmla="*/ 6415265 w 12192000"/>
              <a:gd name="connsiteY88" fmla="*/ 1665317 h 2237474"/>
              <a:gd name="connsiteX89" fmla="*/ 6364035 w 12192000"/>
              <a:gd name="connsiteY89" fmla="*/ 1667683 h 2237474"/>
              <a:gd name="connsiteX90" fmla="*/ 6280959 w 12192000"/>
              <a:gd name="connsiteY90" fmla="*/ 1689329 h 2237474"/>
              <a:gd name="connsiteX91" fmla="*/ 6243319 w 12192000"/>
              <a:gd name="connsiteY91" fmla="*/ 1695560 h 2237474"/>
              <a:gd name="connsiteX92" fmla="*/ 6098321 w 12192000"/>
              <a:gd name="connsiteY92" fmla="*/ 1721646 h 2237474"/>
              <a:gd name="connsiteX93" fmla="*/ 5880652 w 12192000"/>
              <a:gd name="connsiteY93" fmla="*/ 1779643 h 2237474"/>
              <a:gd name="connsiteX94" fmla="*/ 5785959 w 12192000"/>
              <a:gd name="connsiteY94" fmla="*/ 1775307 h 2237474"/>
              <a:gd name="connsiteX95" fmla="*/ 5643534 w 12192000"/>
              <a:gd name="connsiteY95" fmla="*/ 1802919 h 2237474"/>
              <a:gd name="connsiteX96" fmla="*/ 5518799 w 12192000"/>
              <a:gd name="connsiteY96" fmla="*/ 1818312 h 2237474"/>
              <a:gd name="connsiteX97" fmla="*/ 5505014 w 12192000"/>
              <a:gd name="connsiteY97" fmla="*/ 1819259 h 2237474"/>
              <a:gd name="connsiteX98" fmla="*/ 5453307 w 12192000"/>
              <a:gd name="connsiteY98" fmla="*/ 1815450 h 2237474"/>
              <a:gd name="connsiteX99" fmla="*/ 5364192 w 12192000"/>
              <a:gd name="connsiteY99" fmla="*/ 1826074 h 2237474"/>
              <a:gd name="connsiteX100" fmla="*/ 5350380 w 12192000"/>
              <a:gd name="connsiteY100" fmla="*/ 1830891 h 2237474"/>
              <a:gd name="connsiteX101" fmla="*/ 5259633 w 12192000"/>
              <a:gd name="connsiteY101" fmla="*/ 1837160 h 2237474"/>
              <a:gd name="connsiteX102" fmla="*/ 5197513 w 12192000"/>
              <a:gd name="connsiteY102" fmla="*/ 1844718 h 2237474"/>
              <a:gd name="connsiteX103" fmla="*/ 5168852 w 12192000"/>
              <a:gd name="connsiteY103" fmla="*/ 1844846 h 2237474"/>
              <a:gd name="connsiteX104" fmla="*/ 5114927 w 12192000"/>
              <a:gd name="connsiteY104" fmla="*/ 1847827 h 2237474"/>
              <a:gd name="connsiteX105" fmla="*/ 5108970 w 12192000"/>
              <a:gd name="connsiteY105" fmla="*/ 1847935 h 2237474"/>
              <a:gd name="connsiteX106" fmla="*/ 5067961 w 12192000"/>
              <a:gd name="connsiteY106" fmla="*/ 1845917 h 2237474"/>
              <a:gd name="connsiteX107" fmla="*/ 5007075 w 12192000"/>
              <a:gd name="connsiteY107" fmla="*/ 1838626 h 2237474"/>
              <a:gd name="connsiteX108" fmla="*/ 4944087 w 12192000"/>
              <a:gd name="connsiteY108" fmla="*/ 1823332 h 2237474"/>
              <a:gd name="connsiteX109" fmla="*/ 4907662 w 12192000"/>
              <a:gd name="connsiteY109" fmla="*/ 1816900 h 2237474"/>
              <a:gd name="connsiteX110" fmla="*/ 4882386 w 12192000"/>
              <a:gd name="connsiteY110" fmla="*/ 1809844 h 2237474"/>
              <a:gd name="connsiteX111" fmla="*/ 4811440 w 12192000"/>
              <a:gd name="connsiteY111" fmla="*/ 1804655 h 2237474"/>
              <a:gd name="connsiteX112" fmla="*/ 4691075 w 12192000"/>
              <a:gd name="connsiteY112" fmla="*/ 1801389 h 2237474"/>
              <a:gd name="connsiteX113" fmla="*/ 4611738 w 12192000"/>
              <a:gd name="connsiteY113" fmla="*/ 1776964 h 2237474"/>
              <a:gd name="connsiteX114" fmla="*/ 4560070 w 12192000"/>
              <a:gd name="connsiteY114" fmla="*/ 1785640 h 2237474"/>
              <a:gd name="connsiteX115" fmla="*/ 4536503 w 12192000"/>
              <a:gd name="connsiteY115" fmla="*/ 1785334 h 2237474"/>
              <a:gd name="connsiteX116" fmla="*/ 4513724 w 12192000"/>
              <a:gd name="connsiteY116" fmla="*/ 1791996 h 2237474"/>
              <a:gd name="connsiteX117" fmla="*/ 4459810 w 12192000"/>
              <a:gd name="connsiteY117" fmla="*/ 1797886 h 2237474"/>
              <a:gd name="connsiteX118" fmla="*/ 4379064 w 12192000"/>
              <a:gd name="connsiteY118" fmla="*/ 1817177 h 2237474"/>
              <a:gd name="connsiteX119" fmla="*/ 4319209 w 12192000"/>
              <a:gd name="connsiteY119" fmla="*/ 1834833 h 2237474"/>
              <a:gd name="connsiteX120" fmla="*/ 4290981 w 12192000"/>
              <a:gd name="connsiteY120" fmla="*/ 1839677 h 2237474"/>
              <a:gd name="connsiteX121" fmla="*/ 4285792 w 12192000"/>
              <a:gd name="connsiteY121" fmla="*/ 1836231 h 2237474"/>
              <a:gd name="connsiteX122" fmla="*/ 4238372 w 12192000"/>
              <a:gd name="connsiteY122" fmla="*/ 1851480 h 2237474"/>
              <a:gd name="connsiteX123" fmla="*/ 4232517 w 12192000"/>
              <a:gd name="connsiteY123" fmla="*/ 1852567 h 2237474"/>
              <a:gd name="connsiteX124" fmla="*/ 4191732 w 12192000"/>
              <a:gd name="connsiteY124" fmla="*/ 1857328 h 2237474"/>
              <a:gd name="connsiteX125" fmla="*/ 4065532 w 12192000"/>
              <a:gd name="connsiteY125" fmla="*/ 1855477 h 2237474"/>
              <a:gd name="connsiteX126" fmla="*/ 4028460 w 12192000"/>
              <a:gd name="connsiteY126" fmla="*/ 1855137 h 2237474"/>
              <a:gd name="connsiteX127" fmla="*/ 4002267 w 12192000"/>
              <a:gd name="connsiteY127" fmla="*/ 1852352 h 2237474"/>
              <a:gd name="connsiteX128" fmla="*/ 3931396 w 12192000"/>
              <a:gd name="connsiteY128" fmla="*/ 1858915 h 2237474"/>
              <a:gd name="connsiteX129" fmla="*/ 3812162 w 12192000"/>
              <a:gd name="connsiteY129" fmla="*/ 1875501 h 2237474"/>
              <a:gd name="connsiteX130" fmla="*/ 3729530 w 12192000"/>
              <a:gd name="connsiteY130" fmla="*/ 1864513 h 2237474"/>
              <a:gd name="connsiteX131" fmla="*/ 3680177 w 12192000"/>
              <a:gd name="connsiteY131" fmla="*/ 1881552 h 2237474"/>
              <a:gd name="connsiteX132" fmla="*/ 3567259 w 12192000"/>
              <a:gd name="connsiteY132" fmla="*/ 1893482 h 2237474"/>
              <a:gd name="connsiteX133" fmla="*/ 3405770 w 12192000"/>
              <a:gd name="connsiteY133" fmla="*/ 1904591 h 2237474"/>
              <a:gd name="connsiteX134" fmla="*/ 3280097 w 12192000"/>
              <a:gd name="connsiteY134" fmla="*/ 1919610 h 2237474"/>
              <a:gd name="connsiteX135" fmla="*/ 3123424 w 12192000"/>
              <a:gd name="connsiteY135" fmla="*/ 1952930 h 2237474"/>
              <a:gd name="connsiteX136" fmla="*/ 3009910 w 12192000"/>
              <a:gd name="connsiteY136" fmla="*/ 1957866 h 2237474"/>
              <a:gd name="connsiteX137" fmla="*/ 2995934 w 12192000"/>
              <a:gd name="connsiteY137" fmla="*/ 1967085 h 2237474"/>
              <a:gd name="connsiteX138" fmla="*/ 2980071 w 12192000"/>
              <a:gd name="connsiteY138" fmla="*/ 1972988 h 2237474"/>
              <a:gd name="connsiteX139" fmla="*/ 2978094 w 12192000"/>
              <a:gd name="connsiteY139" fmla="*/ 1972369 h 2237474"/>
              <a:gd name="connsiteX140" fmla="*/ 2942858 w 12192000"/>
              <a:gd name="connsiteY140" fmla="*/ 1981367 h 2237474"/>
              <a:gd name="connsiteX141" fmla="*/ 2875436 w 12192000"/>
              <a:gd name="connsiteY141" fmla="*/ 1996977 h 2237474"/>
              <a:gd name="connsiteX142" fmla="*/ 2874892 w 12192000"/>
              <a:gd name="connsiteY142" fmla="*/ 1996085 h 2237474"/>
              <a:gd name="connsiteX143" fmla="*/ 2864145 w 12192000"/>
              <a:gd name="connsiteY143" fmla="*/ 1994061 h 2237474"/>
              <a:gd name="connsiteX144" fmla="*/ 2843662 w 12192000"/>
              <a:gd name="connsiteY144" fmla="*/ 1992498 h 2237474"/>
              <a:gd name="connsiteX145" fmla="*/ 2796128 w 12192000"/>
              <a:gd name="connsiteY145" fmla="*/ 1976403 h 2237474"/>
              <a:gd name="connsiteX146" fmla="*/ 2756784 w 12192000"/>
              <a:gd name="connsiteY146" fmla="*/ 1985116 h 2237474"/>
              <a:gd name="connsiteX147" fmla="*/ 2748833 w 12192000"/>
              <a:gd name="connsiteY147" fmla="*/ 1986323 h 2237474"/>
              <a:gd name="connsiteX148" fmla="*/ 2748661 w 12192000"/>
              <a:gd name="connsiteY148" fmla="*/ 1986122 h 2237474"/>
              <a:gd name="connsiteX149" fmla="*/ 2740251 w 12192000"/>
              <a:gd name="connsiteY149" fmla="*/ 1986946 h 2237474"/>
              <a:gd name="connsiteX150" fmla="*/ 2718916 w 12192000"/>
              <a:gd name="connsiteY150" fmla="*/ 1990867 h 2237474"/>
              <a:gd name="connsiteX151" fmla="*/ 2713522 w 12192000"/>
              <a:gd name="connsiteY151" fmla="*/ 1990173 h 2237474"/>
              <a:gd name="connsiteX152" fmla="*/ 2680597 w 12192000"/>
              <a:gd name="connsiteY152" fmla="*/ 1984996 h 2237474"/>
              <a:gd name="connsiteX153" fmla="*/ 2578178 w 12192000"/>
              <a:gd name="connsiteY153" fmla="*/ 1990531 h 2237474"/>
              <a:gd name="connsiteX154" fmla="*/ 2476147 w 12192000"/>
              <a:gd name="connsiteY154" fmla="*/ 1998305 h 2237474"/>
              <a:gd name="connsiteX155" fmla="*/ 2373568 w 12192000"/>
              <a:gd name="connsiteY155" fmla="*/ 2003219 h 2237474"/>
              <a:gd name="connsiteX156" fmla="*/ 2321399 w 12192000"/>
              <a:gd name="connsiteY156" fmla="*/ 1989467 h 2237474"/>
              <a:gd name="connsiteX157" fmla="*/ 2315525 w 12192000"/>
              <a:gd name="connsiteY157" fmla="*/ 1989708 h 2237474"/>
              <a:gd name="connsiteX158" fmla="*/ 2300792 w 12192000"/>
              <a:gd name="connsiteY158" fmla="*/ 1994290 h 2237474"/>
              <a:gd name="connsiteX159" fmla="*/ 2295469 w 12192000"/>
              <a:gd name="connsiteY159" fmla="*/ 1996659 h 2237474"/>
              <a:gd name="connsiteX160" fmla="*/ 2287219 w 12192000"/>
              <a:gd name="connsiteY160" fmla="*/ 1998750 h 2237474"/>
              <a:gd name="connsiteX161" fmla="*/ 2286948 w 12192000"/>
              <a:gd name="connsiteY161" fmla="*/ 1998596 h 2237474"/>
              <a:gd name="connsiteX162" fmla="*/ 2243069 w 12192000"/>
              <a:gd name="connsiteY162" fmla="*/ 2015111 h 2237474"/>
              <a:gd name="connsiteX163" fmla="*/ 2186609 w 12192000"/>
              <a:gd name="connsiteY163" fmla="*/ 2008263 h 2237474"/>
              <a:gd name="connsiteX164" fmla="*/ 2164831 w 12192000"/>
              <a:gd name="connsiteY164" fmla="*/ 2010143 h 2237474"/>
              <a:gd name="connsiteX165" fmla="*/ 2152836 w 12192000"/>
              <a:gd name="connsiteY165" fmla="*/ 2010048 h 2237474"/>
              <a:gd name="connsiteX166" fmla="*/ 2117102 w 12192000"/>
              <a:gd name="connsiteY166" fmla="*/ 2023004 h 2237474"/>
              <a:gd name="connsiteX167" fmla="*/ 2111935 w 12192000"/>
              <a:gd name="connsiteY167" fmla="*/ 2023163 h 2237474"/>
              <a:gd name="connsiteX168" fmla="*/ 2089991 w 12192000"/>
              <a:gd name="connsiteY168" fmla="*/ 2034193 h 2237474"/>
              <a:gd name="connsiteX169" fmla="*/ 2058061 w 12192000"/>
              <a:gd name="connsiteY169" fmla="*/ 2047942 h 2237474"/>
              <a:gd name="connsiteX170" fmla="*/ 2055737 w 12192000"/>
              <a:gd name="connsiteY170" fmla="*/ 2047704 h 2237474"/>
              <a:gd name="connsiteX171" fmla="*/ 2042244 w 12192000"/>
              <a:gd name="connsiteY171" fmla="*/ 2055560 h 2237474"/>
              <a:gd name="connsiteX172" fmla="*/ 1976224 w 12192000"/>
              <a:gd name="connsiteY172" fmla="*/ 2074257 h 2237474"/>
              <a:gd name="connsiteX173" fmla="*/ 1877728 w 12192000"/>
              <a:gd name="connsiteY173" fmla="*/ 2101004 h 2237474"/>
              <a:gd name="connsiteX174" fmla="*/ 1759056 w 12192000"/>
              <a:gd name="connsiteY174" fmla="*/ 2125608 h 2237474"/>
              <a:gd name="connsiteX175" fmla="*/ 1637948 w 12192000"/>
              <a:gd name="connsiteY175" fmla="*/ 2172597 h 2237474"/>
              <a:gd name="connsiteX176" fmla="*/ 1434549 w 12192000"/>
              <a:gd name="connsiteY176" fmla="*/ 2234522 h 2237474"/>
              <a:gd name="connsiteX177" fmla="*/ 1398481 w 12192000"/>
              <a:gd name="connsiteY177" fmla="*/ 2237074 h 2237474"/>
              <a:gd name="connsiteX178" fmla="*/ 1398407 w 12192000"/>
              <a:gd name="connsiteY178" fmla="*/ 2237095 h 2237474"/>
              <a:gd name="connsiteX179" fmla="*/ 1370962 w 12192000"/>
              <a:gd name="connsiteY179" fmla="*/ 2237474 h 2237474"/>
              <a:gd name="connsiteX180" fmla="*/ 1356367 w 12192000"/>
              <a:gd name="connsiteY180" fmla="*/ 2235089 h 2237474"/>
              <a:gd name="connsiteX181" fmla="*/ 1324828 w 12192000"/>
              <a:gd name="connsiteY181" fmla="*/ 2231968 h 2237474"/>
              <a:gd name="connsiteX182" fmla="*/ 1297744 w 12192000"/>
              <a:gd name="connsiteY182" fmla="*/ 2235849 h 2237474"/>
              <a:gd name="connsiteX183" fmla="*/ 1286236 w 12192000"/>
              <a:gd name="connsiteY183" fmla="*/ 2233135 h 2237474"/>
              <a:gd name="connsiteX184" fmla="*/ 1283504 w 12192000"/>
              <a:gd name="connsiteY184" fmla="*/ 2233797 h 2237474"/>
              <a:gd name="connsiteX185" fmla="*/ 1279765 w 12192000"/>
              <a:gd name="connsiteY185" fmla="*/ 2229639 h 2237474"/>
              <a:gd name="connsiteX186" fmla="*/ 1195347 w 12192000"/>
              <a:gd name="connsiteY186" fmla="*/ 2212354 h 2237474"/>
              <a:gd name="connsiteX187" fmla="*/ 970251 w 12192000"/>
              <a:gd name="connsiteY187" fmla="*/ 2221029 h 2237474"/>
              <a:gd name="connsiteX188" fmla="*/ 812914 w 12192000"/>
              <a:gd name="connsiteY188" fmla="*/ 2202752 h 2237474"/>
              <a:gd name="connsiteX189" fmla="*/ 800195 w 12192000"/>
              <a:gd name="connsiteY189" fmla="*/ 2209407 h 2237474"/>
              <a:gd name="connsiteX190" fmla="*/ 784978 w 12192000"/>
              <a:gd name="connsiteY190" fmla="*/ 2212360 h 2237474"/>
              <a:gd name="connsiteX191" fmla="*/ 681987 w 12192000"/>
              <a:gd name="connsiteY191" fmla="*/ 2216757 h 2237474"/>
              <a:gd name="connsiteX192" fmla="*/ 669923 w 12192000"/>
              <a:gd name="connsiteY192" fmla="*/ 2211682 h 2237474"/>
              <a:gd name="connsiteX193" fmla="*/ 648680 w 12192000"/>
              <a:gd name="connsiteY193" fmla="*/ 2206229 h 2237474"/>
              <a:gd name="connsiteX194" fmla="*/ 597225 w 12192000"/>
              <a:gd name="connsiteY194" fmla="*/ 2180999 h 2237474"/>
              <a:gd name="connsiteX195" fmla="*/ 558449 w 12192000"/>
              <a:gd name="connsiteY195" fmla="*/ 2182346 h 2237474"/>
              <a:gd name="connsiteX196" fmla="*/ 550517 w 12192000"/>
              <a:gd name="connsiteY196" fmla="*/ 2182060 h 2237474"/>
              <a:gd name="connsiteX197" fmla="*/ 550309 w 12192000"/>
              <a:gd name="connsiteY197" fmla="*/ 2181825 h 2237474"/>
              <a:gd name="connsiteX198" fmla="*/ 541836 w 12192000"/>
              <a:gd name="connsiteY198" fmla="*/ 2181063 h 2237474"/>
              <a:gd name="connsiteX199" fmla="*/ 536057 w 12192000"/>
              <a:gd name="connsiteY199" fmla="*/ 2181537 h 2237474"/>
              <a:gd name="connsiteX200" fmla="*/ 520671 w 12192000"/>
              <a:gd name="connsiteY200" fmla="*/ 2180980 h 2237474"/>
              <a:gd name="connsiteX201" fmla="*/ 515024 w 12192000"/>
              <a:gd name="connsiteY201" fmla="*/ 2179258 h 2237474"/>
              <a:gd name="connsiteX202" fmla="*/ 512278 w 12192000"/>
              <a:gd name="connsiteY202" fmla="*/ 2176369 h 2237474"/>
              <a:gd name="connsiteX203" fmla="*/ 480419 w 12192000"/>
              <a:gd name="connsiteY203" fmla="*/ 2167807 h 2237474"/>
              <a:gd name="connsiteX204" fmla="*/ 413835 w 12192000"/>
              <a:gd name="connsiteY204" fmla="*/ 2156783 h 2237474"/>
              <a:gd name="connsiteX205" fmla="*/ 376513 w 12192000"/>
              <a:gd name="connsiteY205" fmla="*/ 2154014 h 2237474"/>
              <a:gd name="connsiteX206" fmla="*/ 273386 w 12192000"/>
              <a:gd name="connsiteY206" fmla="*/ 2142551 h 2237474"/>
              <a:gd name="connsiteX207" fmla="*/ 169207 w 12192000"/>
              <a:gd name="connsiteY207" fmla="*/ 2128100 h 2237474"/>
              <a:gd name="connsiteX208" fmla="*/ 93149 w 12192000"/>
              <a:gd name="connsiteY208" fmla="*/ 2105324 h 2237474"/>
              <a:gd name="connsiteX209" fmla="*/ 88109 w 12192000"/>
              <a:gd name="connsiteY209" fmla="*/ 2106704 h 2237474"/>
              <a:gd name="connsiteX210" fmla="*/ 80022 w 12192000"/>
              <a:gd name="connsiteY210" fmla="*/ 2107254 h 2237474"/>
              <a:gd name="connsiteX211" fmla="*/ 79717 w 12192000"/>
              <a:gd name="connsiteY211" fmla="*/ 2107046 h 2237474"/>
              <a:gd name="connsiteX212" fmla="*/ 72352 w 12192000"/>
              <a:gd name="connsiteY212" fmla="*/ 2107991 h 2237474"/>
              <a:gd name="connsiteX213" fmla="*/ 37645 w 12192000"/>
              <a:gd name="connsiteY213" fmla="*/ 2115401 h 2237474"/>
              <a:gd name="connsiteX214" fmla="*/ 4572 w 12192000"/>
              <a:gd name="connsiteY214" fmla="*/ 2111091 h 2237474"/>
              <a:gd name="connsiteX215" fmla="*/ 0 w 12192000"/>
              <a:gd name="connsiteY215" fmla="*/ 2110468 h 2237474"/>
              <a:gd name="connsiteX216" fmla="*/ 0 w 12192000"/>
              <a:gd name="connsiteY21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61459 w 12192000"/>
              <a:gd name="connsiteY25" fmla="*/ 862394 h 2237474"/>
              <a:gd name="connsiteX26" fmla="*/ 9705768 w 12192000"/>
              <a:gd name="connsiteY26" fmla="*/ 894610 h 2237474"/>
              <a:gd name="connsiteX27" fmla="*/ 9683005 w 12192000"/>
              <a:gd name="connsiteY27" fmla="*/ 894128 h 2237474"/>
              <a:gd name="connsiteX28" fmla="*/ 9594438 w 12192000"/>
              <a:gd name="connsiteY28" fmla="*/ 919051 h 2237474"/>
              <a:gd name="connsiteX29" fmla="*/ 9577033 w 12192000"/>
              <a:gd name="connsiteY29" fmla="*/ 922857 h 2237474"/>
              <a:gd name="connsiteX30" fmla="*/ 9544189 w 12192000"/>
              <a:gd name="connsiteY30" fmla="*/ 938966 h 2237474"/>
              <a:gd name="connsiteX31" fmla="*/ 9500499 w 12192000"/>
              <a:gd name="connsiteY31" fmla="*/ 954680 h 2237474"/>
              <a:gd name="connsiteX32" fmla="*/ 9428195 w 12192000"/>
              <a:gd name="connsiteY32" fmla="*/ 986225 h 2237474"/>
              <a:gd name="connsiteX33" fmla="*/ 9410017 w 12192000"/>
              <a:gd name="connsiteY33" fmla="*/ 993931 h 2237474"/>
              <a:gd name="connsiteX34" fmla="*/ 9392919 w 12192000"/>
              <a:gd name="connsiteY34" fmla="*/ 994656 h 2237474"/>
              <a:gd name="connsiteX35" fmla="*/ 9278619 w 12192000"/>
              <a:gd name="connsiteY35" fmla="*/ 1011878 h 2237474"/>
              <a:gd name="connsiteX36" fmla="*/ 9268019 w 12192000"/>
              <a:gd name="connsiteY36" fmla="*/ 1007442 h 2237474"/>
              <a:gd name="connsiteX37" fmla="*/ 9234662 w 12192000"/>
              <a:gd name="connsiteY37" fmla="*/ 1023056 h 2237474"/>
              <a:gd name="connsiteX38" fmla="*/ 9181033 w 12192000"/>
              <a:gd name="connsiteY38" fmla="*/ 1037921 h 2237474"/>
              <a:gd name="connsiteX39" fmla="*/ 9155969 w 12192000"/>
              <a:gd name="connsiteY39" fmla="*/ 1046804 h 2237474"/>
              <a:gd name="connsiteX40" fmla="*/ 9133985 w 12192000"/>
              <a:gd name="connsiteY40" fmla="*/ 1046450 h 2237474"/>
              <a:gd name="connsiteX41" fmla="*/ 9012987 w 12192000"/>
              <a:gd name="connsiteY41" fmla="*/ 1061986 h 2237474"/>
              <a:gd name="connsiteX42" fmla="*/ 8968445 w 12192000"/>
              <a:gd name="connsiteY42" fmla="*/ 1052169 h 2237474"/>
              <a:gd name="connsiteX43" fmla="*/ 8958984 w 12192000"/>
              <a:gd name="connsiteY43" fmla="*/ 1057212 h 2237474"/>
              <a:gd name="connsiteX44" fmla="*/ 8886001 w 12192000"/>
              <a:gd name="connsiteY44" fmla="*/ 1067468 h 2237474"/>
              <a:gd name="connsiteX45" fmla="*/ 8838610 w 12192000"/>
              <a:gd name="connsiteY45" fmla="*/ 1075091 h 2237474"/>
              <a:gd name="connsiteX46" fmla="*/ 8750383 w 12192000"/>
              <a:gd name="connsiteY46" fmla="*/ 1097387 h 2237474"/>
              <a:gd name="connsiteX47" fmla="*/ 8697365 w 12192000"/>
              <a:gd name="connsiteY47" fmla="*/ 1105869 h 2237474"/>
              <a:gd name="connsiteX48" fmla="*/ 8665605 w 12192000"/>
              <a:gd name="connsiteY48" fmla="*/ 1110791 h 2237474"/>
              <a:gd name="connsiteX49" fmla="*/ 8584946 w 12192000"/>
              <a:gd name="connsiteY49" fmla="*/ 1135226 h 2237474"/>
              <a:gd name="connsiteX50" fmla="*/ 8460755 w 12192000"/>
              <a:gd name="connsiteY50" fmla="*/ 1203427 h 2237474"/>
              <a:gd name="connsiteX51" fmla="*/ 8419755 w 12192000"/>
              <a:gd name="connsiteY51" fmla="*/ 1216260 h 2237474"/>
              <a:gd name="connsiteX52" fmla="*/ 8411626 w 12192000"/>
              <a:gd name="connsiteY52" fmla="*/ 1214397 h 2237474"/>
              <a:gd name="connsiteX53" fmla="*/ 8363469 w 12192000"/>
              <a:gd name="connsiteY53" fmla="*/ 1246658 h 2237474"/>
              <a:gd name="connsiteX54" fmla="*/ 8275497 w 12192000"/>
              <a:gd name="connsiteY54" fmla="*/ 1264396 h 2237474"/>
              <a:gd name="connsiteX55" fmla="*/ 8206287 w 12192000"/>
              <a:gd name="connsiteY55" fmla="*/ 1273060 h 2237474"/>
              <a:gd name="connsiteX56" fmla="*/ 8168705 w 12192000"/>
              <a:gd name="connsiteY56" fmla="*/ 1279956 h 2237474"/>
              <a:gd name="connsiteX57" fmla="*/ 8139997 w 12192000"/>
              <a:gd name="connsiteY57" fmla="*/ 1282713 h 2237474"/>
              <a:gd name="connsiteX58" fmla="*/ 8074238 w 12192000"/>
              <a:gd name="connsiteY58" fmla="*/ 1301895 h 2237474"/>
              <a:gd name="connsiteX59" fmla="*/ 7968292 w 12192000"/>
              <a:gd name="connsiteY59" fmla="*/ 1338779 h 2237474"/>
              <a:gd name="connsiteX60" fmla="*/ 7945122 w 12192000"/>
              <a:gd name="connsiteY60" fmla="*/ 1345477 h 2237474"/>
              <a:gd name="connsiteX61" fmla="*/ 7902328 w 12192000"/>
              <a:gd name="connsiteY61" fmla="*/ 1345865 h 2237474"/>
              <a:gd name="connsiteX62" fmla="*/ 7875879 w 12192000"/>
              <a:gd name="connsiteY62" fmla="*/ 1345646 h 2237474"/>
              <a:gd name="connsiteX63" fmla="*/ 7840612 w 12192000"/>
              <a:gd name="connsiteY63" fmla="*/ 1369373 h 2237474"/>
              <a:gd name="connsiteX64" fmla="*/ 7786819 w 12192000"/>
              <a:gd name="connsiteY64" fmla="*/ 1378970 h 2237474"/>
              <a:gd name="connsiteX65" fmla="*/ 7548172 w 12192000"/>
              <a:gd name="connsiteY65" fmla="*/ 1417460 h 2237474"/>
              <a:gd name="connsiteX66" fmla="*/ 7483437 w 12192000"/>
              <a:gd name="connsiteY66" fmla="*/ 1478152 h 2237474"/>
              <a:gd name="connsiteX67" fmla="*/ 7377870 w 12192000"/>
              <a:gd name="connsiteY67" fmla="*/ 1523319 h 2237474"/>
              <a:gd name="connsiteX68" fmla="*/ 7230737 w 12192000"/>
              <a:gd name="connsiteY68" fmla="*/ 1562633 h 2237474"/>
              <a:gd name="connsiteX69" fmla="*/ 7224458 w 12192000"/>
              <a:gd name="connsiteY69" fmla="*/ 1573008 h 2237474"/>
              <a:gd name="connsiteX70" fmla="*/ 7213486 w 12192000"/>
              <a:gd name="connsiteY70" fmla="*/ 1580987 h 2237474"/>
              <a:gd name="connsiteX71" fmla="*/ 7183121 w 12192000"/>
              <a:gd name="connsiteY71" fmla="*/ 1595162 h 2237474"/>
              <a:gd name="connsiteX72" fmla="*/ 7164601 w 12192000"/>
              <a:gd name="connsiteY72" fmla="*/ 1606490 h 2237474"/>
              <a:gd name="connsiteX73" fmla="*/ 7114651 w 12192000"/>
              <a:gd name="connsiteY73" fmla="*/ 1620959 h 2237474"/>
              <a:gd name="connsiteX74" fmla="*/ 7092727 w 12192000"/>
              <a:gd name="connsiteY74" fmla="*/ 1623628 h 2237474"/>
              <a:gd name="connsiteX75" fmla="*/ 7031309 w 12192000"/>
              <a:gd name="connsiteY75" fmla="*/ 1619451 h 2237474"/>
              <a:gd name="connsiteX76" fmla="*/ 6999084 w 12192000"/>
              <a:gd name="connsiteY76" fmla="*/ 1634317 h 2237474"/>
              <a:gd name="connsiteX77" fmla="*/ 6992107 w 12192000"/>
              <a:gd name="connsiteY77" fmla="*/ 1636860 h 2237474"/>
              <a:gd name="connsiteX78" fmla="*/ 6991765 w 12192000"/>
              <a:gd name="connsiteY78" fmla="*/ 1636725 h 2237474"/>
              <a:gd name="connsiteX79" fmla="*/ 6900177 w 12192000"/>
              <a:gd name="connsiteY79" fmla="*/ 1636016 h 2237474"/>
              <a:gd name="connsiteX80" fmla="*/ 6795372 w 12192000"/>
              <a:gd name="connsiteY80" fmla="*/ 1644845 h 2237474"/>
              <a:gd name="connsiteX81" fmla="*/ 6692251 w 12192000"/>
              <a:gd name="connsiteY81" fmla="*/ 1656357 h 2237474"/>
              <a:gd name="connsiteX82" fmla="*/ 6655235 w 12192000"/>
              <a:gd name="connsiteY82" fmla="*/ 1661869 h 2237474"/>
              <a:gd name="connsiteX83" fmla="*/ 6587857 w 12192000"/>
              <a:gd name="connsiteY83" fmla="*/ 1665769 h 2237474"/>
              <a:gd name="connsiteX84" fmla="*/ 6554894 w 12192000"/>
              <a:gd name="connsiteY84" fmla="*/ 1664428 h 2237474"/>
              <a:gd name="connsiteX85" fmla="*/ 6516595 w 12192000"/>
              <a:gd name="connsiteY85" fmla="*/ 1667475 h 2237474"/>
              <a:gd name="connsiteX86" fmla="*/ 6508541 w 12192000"/>
              <a:gd name="connsiteY86" fmla="*/ 1668757 h 2237474"/>
              <a:gd name="connsiteX87" fmla="*/ 6471012 w 12192000"/>
              <a:gd name="connsiteY87" fmla="*/ 1678604 h 2237474"/>
              <a:gd name="connsiteX88" fmla="*/ 6415265 w 12192000"/>
              <a:gd name="connsiteY88" fmla="*/ 1665317 h 2237474"/>
              <a:gd name="connsiteX89" fmla="*/ 6364035 w 12192000"/>
              <a:gd name="connsiteY89" fmla="*/ 1667683 h 2237474"/>
              <a:gd name="connsiteX90" fmla="*/ 6280959 w 12192000"/>
              <a:gd name="connsiteY90" fmla="*/ 1689329 h 2237474"/>
              <a:gd name="connsiteX91" fmla="*/ 6243319 w 12192000"/>
              <a:gd name="connsiteY91" fmla="*/ 1695560 h 2237474"/>
              <a:gd name="connsiteX92" fmla="*/ 6098321 w 12192000"/>
              <a:gd name="connsiteY92" fmla="*/ 1721646 h 2237474"/>
              <a:gd name="connsiteX93" fmla="*/ 5880652 w 12192000"/>
              <a:gd name="connsiteY93" fmla="*/ 1779643 h 2237474"/>
              <a:gd name="connsiteX94" fmla="*/ 5785959 w 12192000"/>
              <a:gd name="connsiteY94" fmla="*/ 1775307 h 2237474"/>
              <a:gd name="connsiteX95" fmla="*/ 5643534 w 12192000"/>
              <a:gd name="connsiteY95" fmla="*/ 1802919 h 2237474"/>
              <a:gd name="connsiteX96" fmla="*/ 5518799 w 12192000"/>
              <a:gd name="connsiteY96" fmla="*/ 1818312 h 2237474"/>
              <a:gd name="connsiteX97" fmla="*/ 5505014 w 12192000"/>
              <a:gd name="connsiteY97" fmla="*/ 1819259 h 2237474"/>
              <a:gd name="connsiteX98" fmla="*/ 5453307 w 12192000"/>
              <a:gd name="connsiteY98" fmla="*/ 1815450 h 2237474"/>
              <a:gd name="connsiteX99" fmla="*/ 5364192 w 12192000"/>
              <a:gd name="connsiteY99" fmla="*/ 1826074 h 2237474"/>
              <a:gd name="connsiteX100" fmla="*/ 5350380 w 12192000"/>
              <a:gd name="connsiteY100" fmla="*/ 1830891 h 2237474"/>
              <a:gd name="connsiteX101" fmla="*/ 5259633 w 12192000"/>
              <a:gd name="connsiteY101" fmla="*/ 1837160 h 2237474"/>
              <a:gd name="connsiteX102" fmla="*/ 5197513 w 12192000"/>
              <a:gd name="connsiteY102" fmla="*/ 1844718 h 2237474"/>
              <a:gd name="connsiteX103" fmla="*/ 5168852 w 12192000"/>
              <a:gd name="connsiteY103" fmla="*/ 1844846 h 2237474"/>
              <a:gd name="connsiteX104" fmla="*/ 5114927 w 12192000"/>
              <a:gd name="connsiteY104" fmla="*/ 1847827 h 2237474"/>
              <a:gd name="connsiteX105" fmla="*/ 5108970 w 12192000"/>
              <a:gd name="connsiteY105" fmla="*/ 1847935 h 2237474"/>
              <a:gd name="connsiteX106" fmla="*/ 5067961 w 12192000"/>
              <a:gd name="connsiteY106" fmla="*/ 1845917 h 2237474"/>
              <a:gd name="connsiteX107" fmla="*/ 5007075 w 12192000"/>
              <a:gd name="connsiteY107" fmla="*/ 1838626 h 2237474"/>
              <a:gd name="connsiteX108" fmla="*/ 4944087 w 12192000"/>
              <a:gd name="connsiteY108" fmla="*/ 1823332 h 2237474"/>
              <a:gd name="connsiteX109" fmla="*/ 4907662 w 12192000"/>
              <a:gd name="connsiteY109" fmla="*/ 1816900 h 2237474"/>
              <a:gd name="connsiteX110" fmla="*/ 4882386 w 12192000"/>
              <a:gd name="connsiteY110" fmla="*/ 1809844 h 2237474"/>
              <a:gd name="connsiteX111" fmla="*/ 4811440 w 12192000"/>
              <a:gd name="connsiteY111" fmla="*/ 1804655 h 2237474"/>
              <a:gd name="connsiteX112" fmla="*/ 4691075 w 12192000"/>
              <a:gd name="connsiteY112" fmla="*/ 1801389 h 2237474"/>
              <a:gd name="connsiteX113" fmla="*/ 4611738 w 12192000"/>
              <a:gd name="connsiteY113" fmla="*/ 1776964 h 2237474"/>
              <a:gd name="connsiteX114" fmla="*/ 4560070 w 12192000"/>
              <a:gd name="connsiteY114" fmla="*/ 1785640 h 2237474"/>
              <a:gd name="connsiteX115" fmla="*/ 4536503 w 12192000"/>
              <a:gd name="connsiteY115" fmla="*/ 1785334 h 2237474"/>
              <a:gd name="connsiteX116" fmla="*/ 4513724 w 12192000"/>
              <a:gd name="connsiteY116" fmla="*/ 1791996 h 2237474"/>
              <a:gd name="connsiteX117" fmla="*/ 4459810 w 12192000"/>
              <a:gd name="connsiteY117" fmla="*/ 1797886 h 2237474"/>
              <a:gd name="connsiteX118" fmla="*/ 4379064 w 12192000"/>
              <a:gd name="connsiteY118" fmla="*/ 1817177 h 2237474"/>
              <a:gd name="connsiteX119" fmla="*/ 4319209 w 12192000"/>
              <a:gd name="connsiteY119" fmla="*/ 1834833 h 2237474"/>
              <a:gd name="connsiteX120" fmla="*/ 4290981 w 12192000"/>
              <a:gd name="connsiteY120" fmla="*/ 1839677 h 2237474"/>
              <a:gd name="connsiteX121" fmla="*/ 4285792 w 12192000"/>
              <a:gd name="connsiteY121" fmla="*/ 1836231 h 2237474"/>
              <a:gd name="connsiteX122" fmla="*/ 4238372 w 12192000"/>
              <a:gd name="connsiteY122" fmla="*/ 1851480 h 2237474"/>
              <a:gd name="connsiteX123" fmla="*/ 4232517 w 12192000"/>
              <a:gd name="connsiteY123" fmla="*/ 1852567 h 2237474"/>
              <a:gd name="connsiteX124" fmla="*/ 4191732 w 12192000"/>
              <a:gd name="connsiteY124" fmla="*/ 1857328 h 2237474"/>
              <a:gd name="connsiteX125" fmla="*/ 4065532 w 12192000"/>
              <a:gd name="connsiteY125" fmla="*/ 1855477 h 2237474"/>
              <a:gd name="connsiteX126" fmla="*/ 4028460 w 12192000"/>
              <a:gd name="connsiteY126" fmla="*/ 1855137 h 2237474"/>
              <a:gd name="connsiteX127" fmla="*/ 4002267 w 12192000"/>
              <a:gd name="connsiteY127" fmla="*/ 1852352 h 2237474"/>
              <a:gd name="connsiteX128" fmla="*/ 3931396 w 12192000"/>
              <a:gd name="connsiteY128" fmla="*/ 1858915 h 2237474"/>
              <a:gd name="connsiteX129" fmla="*/ 3812162 w 12192000"/>
              <a:gd name="connsiteY129" fmla="*/ 1875501 h 2237474"/>
              <a:gd name="connsiteX130" fmla="*/ 3729530 w 12192000"/>
              <a:gd name="connsiteY130" fmla="*/ 1864513 h 2237474"/>
              <a:gd name="connsiteX131" fmla="*/ 3680177 w 12192000"/>
              <a:gd name="connsiteY131" fmla="*/ 1881552 h 2237474"/>
              <a:gd name="connsiteX132" fmla="*/ 3567259 w 12192000"/>
              <a:gd name="connsiteY132" fmla="*/ 1893482 h 2237474"/>
              <a:gd name="connsiteX133" fmla="*/ 3405770 w 12192000"/>
              <a:gd name="connsiteY133" fmla="*/ 1904591 h 2237474"/>
              <a:gd name="connsiteX134" fmla="*/ 3280097 w 12192000"/>
              <a:gd name="connsiteY134" fmla="*/ 1919610 h 2237474"/>
              <a:gd name="connsiteX135" fmla="*/ 3123424 w 12192000"/>
              <a:gd name="connsiteY135" fmla="*/ 1952930 h 2237474"/>
              <a:gd name="connsiteX136" fmla="*/ 3009910 w 12192000"/>
              <a:gd name="connsiteY136" fmla="*/ 1957866 h 2237474"/>
              <a:gd name="connsiteX137" fmla="*/ 2995934 w 12192000"/>
              <a:gd name="connsiteY137" fmla="*/ 1967085 h 2237474"/>
              <a:gd name="connsiteX138" fmla="*/ 2980071 w 12192000"/>
              <a:gd name="connsiteY138" fmla="*/ 1972988 h 2237474"/>
              <a:gd name="connsiteX139" fmla="*/ 2978094 w 12192000"/>
              <a:gd name="connsiteY139" fmla="*/ 1972369 h 2237474"/>
              <a:gd name="connsiteX140" fmla="*/ 2942858 w 12192000"/>
              <a:gd name="connsiteY140" fmla="*/ 1981367 h 2237474"/>
              <a:gd name="connsiteX141" fmla="*/ 2875436 w 12192000"/>
              <a:gd name="connsiteY141" fmla="*/ 1996977 h 2237474"/>
              <a:gd name="connsiteX142" fmla="*/ 2874892 w 12192000"/>
              <a:gd name="connsiteY142" fmla="*/ 1996085 h 2237474"/>
              <a:gd name="connsiteX143" fmla="*/ 2864145 w 12192000"/>
              <a:gd name="connsiteY143" fmla="*/ 1994061 h 2237474"/>
              <a:gd name="connsiteX144" fmla="*/ 2843662 w 12192000"/>
              <a:gd name="connsiteY144" fmla="*/ 1992498 h 2237474"/>
              <a:gd name="connsiteX145" fmla="*/ 2796128 w 12192000"/>
              <a:gd name="connsiteY145" fmla="*/ 1976403 h 2237474"/>
              <a:gd name="connsiteX146" fmla="*/ 2756784 w 12192000"/>
              <a:gd name="connsiteY146" fmla="*/ 1985116 h 2237474"/>
              <a:gd name="connsiteX147" fmla="*/ 2748833 w 12192000"/>
              <a:gd name="connsiteY147" fmla="*/ 1986323 h 2237474"/>
              <a:gd name="connsiteX148" fmla="*/ 2748661 w 12192000"/>
              <a:gd name="connsiteY148" fmla="*/ 1986122 h 2237474"/>
              <a:gd name="connsiteX149" fmla="*/ 2740251 w 12192000"/>
              <a:gd name="connsiteY149" fmla="*/ 1986946 h 2237474"/>
              <a:gd name="connsiteX150" fmla="*/ 2718916 w 12192000"/>
              <a:gd name="connsiteY150" fmla="*/ 1990867 h 2237474"/>
              <a:gd name="connsiteX151" fmla="*/ 2713522 w 12192000"/>
              <a:gd name="connsiteY151" fmla="*/ 1990173 h 2237474"/>
              <a:gd name="connsiteX152" fmla="*/ 2680597 w 12192000"/>
              <a:gd name="connsiteY152" fmla="*/ 1984996 h 2237474"/>
              <a:gd name="connsiteX153" fmla="*/ 2578178 w 12192000"/>
              <a:gd name="connsiteY153" fmla="*/ 1990531 h 2237474"/>
              <a:gd name="connsiteX154" fmla="*/ 2476147 w 12192000"/>
              <a:gd name="connsiteY154" fmla="*/ 1998305 h 2237474"/>
              <a:gd name="connsiteX155" fmla="*/ 2373568 w 12192000"/>
              <a:gd name="connsiteY155" fmla="*/ 2003219 h 2237474"/>
              <a:gd name="connsiteX156" fmla="*/ 2321399 w 12192000"/>
              <a:gd name="connsiteY156" fmla="*/ 1989467 h 2237474"/>
              <a:gd name="connsiteX157" fmla="*/ 2315525 w 12192000"/>
              <a:gd name="connsiteY157" fmla="*/ 1989708 h 2237474"/>
              <a:gd name="connsiteX158" fmla="*/ 2300792 w 12192000"/>
              <a:gd name="connsiteY158" fmla="*/ 1994290 h 2237474"/>
              <a:gd name="connsiteX159" fmla="*/ 2295469 w 12192000"/>
              <a:gd name="connsiteY159" fmla="*/ 1996659 h 2237474"/>
              <a:gd name="connsiteX160" fmla="*/ 2287219 w 12192000"/>
              <a:gd name="connsiteY160" fmla="*/ 1998750 h 2237474"/>
              <a:gd name="connsiteX161" fmla="*/ 2286948 w 12192000"/>
              <a:gd name="connsiteY161" fmla="*/ 1998596 h 2237474"/>
              <a:gd name="connsiteX162" fmla="*/ 2243069 w 12192000"/>
              <a:gd name="connsiteY162" fmla="*/ 2015111 h 2237474"/>
              <a:gd name="connsiteX163" fmla="*/ 2186609 w 12192000"/>
              <a:gd name="connsiteY163" fmla="*/ 2008263 h 2237474"/>
              <a:gd name="connsiteX164" fmla="*/ 2164831 w 12192000"/>
              <a:gd name="connsiteY164" fmla="*/ 2010143 h 2237474"/>
              <a:gd name="connsiteX165" fmla="*/ 2152836 w 12192000"/>
              <a:gd name="connsiteY165" fmla="*/ 2010048 h 2237474"/>
              <a:gd name="connsiteX166" fmla="*/ 2117102 w 12192000"/>
              <a:gd name="connsiteY166" fmla="*/ 2023004 h 2237474"/>
              <a:gd name="connsiteX167" fmla="*/ 2111935 w 12192000"/>
              <a:gd name="connsiteY167" fmla="*/ 2023163 h 2237474"/>
              <a:gd name="connsiteX168" fmla="*/ 2089991 w 12192000"/>
              <a:gd name="connsiteY168" fmla="*/ 2034193 h 2237474"/>
              <a:gd name="connsiteX169" fmla="*/ 2058061 w 12192000"/>
              <a:gd name="connsiteY169" fmla="*/ 2047942 h 2237474"/>
              <a:gd name="connsiteX170" fmla="*/ 2055737 w 12192000"/>
              <a:gd name="connsiteY170" fmla="*/ 2047704 h 2237474"/>
              <a:gd name="connsiteX171" fmla="*/ 2042244 w 12192000"/>
              <a:gd name="connsiteY171" fmla="*/ 2055560 h 2237474"/>
              <a:gd name="connsiteX172" fmla="*/ 1976224 w 12192000"/>
              <a:gd name="connsiteY172" fmla="*/ 2074257 h 2237474"/>
              <a:gd name="connsiteX173" fmla="*/ 1877728 w 12192000"/>
              <a:gd name="connsiteY173" fmla="*/ 2101004 h 2237474"/>
              <a:gd name="connsiteX174" fmla="*/ 1759056 w 12192000"/>
              <a:gd name="connsiteY174" fmla="*/ 2125608 h 2237474"/>
              <a:gd name="connsiteX175" fmla="*/ 1637948 w 12192000"/>
              <a:gd name="connsiteY175" fmla="*/ 2172597 h 2237474"/>
              <a:gd name="connsiteX176" fmla="*/ 1434549 w 12192000"/>
              <a:gd name="connsiteY176" fmla="*/ 2234522 h 2237474"/>
              <a:gd name="connsiteX177" fmla="*/ 1398481 w 12192000"/>
              <a:gd name="connsiteY177" fmla="*/ 2237074 h 2237474"/>
              <a:gd name="connsiteX178" fmla="*/ 1398407 w 12192000"/>
              <a:gd name="connsiteY178" fmla="*/ 2237095 h 2237474"/>
              <a:gd name="connsiteX179" fmla="*/ 1370962 w 12192000"/>
              <a:gd name="connsiteY179" fmla="*/ 2237474 h 2237474"/>
              <a:gd name="connsiteX180" fmla="*/ 1356367 w 12192000"/>
              <a:gd name="connsiteY180" fmla="*/ 2235089 h 2237474"/>
              <a:gd name="connsiteX181" fmla="*/ 1324828 w 12192000"/>
              <a:gd name="connsiteY181" fmla="*/ 2231968 h 2237474"/>
              <a:gd name="connsiteX182" fmla="*/ 1297744 w 12192000"/>
              <a:gd name="connsiteY182" fmla="*/ 2235849 h 2237474"/>
              <a:gd name="connsiteX183" fmla="*/ 1286236 w 12192000"/>
              <a:gd name="connsiteY183" fmla="*/ 2233135 h 2237474"/>
              <a:gd name="connsiteX184" fmla="*/ 1283504 w 12192000"/>
              <a:gd name="connsiteY184" fmla="*/ 2233797 h 2237474"/>
              <a:gd name="connsiteX185" fmla="*/ 1279765 w 12192000"/>
              <a:gd name="connsiteY185" fmla="*/ 2229639 h 2237474"/>
              <a:gd name="connsiteX186" fmla="*/ 1195347 w 12192000"/>
              <a:gd name="connsiteY186" fmla="*/ 2212354 h 2237474"/>
              <a:gd name="connsiteX187" fmla="*/ 970251 w 12192000"/>
              <a:gd name="connsiteY187" fmla="*/ 2221029 h 2237474"/>
              <a:gd name="connsiteX188" fmla="*/ 812914 w 12192000"/>
              <a:gd name="connsiteY188" fmla="*/ 2202752 h 2237474"/>
              <a:gd name="connsiteX189" fmla="*/ 800195 w 12192000"/>
              <a:gd name="connsiteY189" fmla="*/ 2209407 h 2237474"/>
              <a:gd name="connsiteX190" fmla="*/ 784978 w 12192000"/>
              <a:gd name="connsiteY190" fmla="*/ 2212360 h 2237474"/>
              <a:gd name="connsiteX191" fmla="*/ 681987 w 12192000"/>
              <a:gd name="connsiteY191" fmla="*/ 2216757 h 2237474"/>
              <a:gd name="connsiteX192" fmla="*/ 669923 w 12192000"/>
              <a:gd name="connsiteY192" fmla="*/ 2211682 h 2237474"/>
              <a:gd name="connsiteX193" fmla="*/ 648680 w 12192000"/>
              <a:gd name="connsiteY193" fmla="*/ 2206229 h 2237474"/>
              <a:gd name="connsiteX194" fmla="*/ 597225 w 12192000"/>
              <a:gd name="connsiteY194" fmla="*/ 2180999 h 2237474"/>
              <a:gd name="connsiteX195" fmla="*/ 558449 w 12192000"/>
              <a:gd name="connsiteY195" fmla="*/ 2182346 h 2237474"/>
              <a:gd name="connsiteX196" fmla="*/ 550517 w 12192000"/>
              <a:gd name="connsiteY196" fmla="*/ 2182060 h 2237474"/>
              <a:gd name="connsiteX197" fmla="*/ 550309 w 12192000"/>
              <a:gd name="connsiteY197" fmla="*/ 2181825 h 2237474"/>
              <a:gd name="connsiteX198" fmla="*/ 541836 w 12192000"/>
              <a:gd name="connsiteY198" fmla="*/ 2181063 h 2237474"/>
              <a:gd name="connsiteX199" fmla="*/ 536057 w 12192000"/>
              <a:gd name="connsiteY199" fmla="*/ 2181537 h 2237474"/>
              <a:gd name="connsiteX200" fmla="*/ 520671 w 12192000"/>
              <a:gd name="connsiteY200" fmla="*/ 2180980 h 2237474"/>
              <a:gd name="connsiteX201" fmla="*/ 515024 w 12192000"/>
              <a:gd name="connsiteY201" fmla="*/ 2179258 h 2237474"/>
              <a:gd name="connsiteX202" fmla="*/ 512278 w 12192000"/>
              <a:gd name="connsiteY202" fmla="*/ 2176369 h 2237474"/>
              <a:gd name="connsiteX203" fmla="*/ 480419 w 12192000"/>
              <a:gd name="connsiteY203" fmla="*/ 2167807 h 2237474"/>
              <a:gd name="connsiteX204" fmla="*/ 413835 w 12192000"/>
              <a:gd name="connsiteY204" fmla="*/ 2156783 h 2237474"/>
              <a:gd name="connsiteX205" fmla="*/ 376513 w 12192000"/>
              <a:gd name="connsiteY205" fmla="*/ 2154014 h 2237474"/>
              <a:gd name="connsiteX206" fmla="*/ 273386 w 12192000"/>
              <a:gd name="connsiteY206" fmla="*/ 2142551 h 2237474"/>
              <a:gd name="connsiteX207" fmla="*/ 169207 w 12192000"/>
              <a:gd name="connsiteY207" fmla="*/ 2128100 h 2237474"/>
              <a:gd name="connsiteX208" fmla="*/ 93149 w 12192000"/>
              <a:gd name="connsiteY208" fmla="*/ 2105324 h 2237474"/>
              <a:gd name="connsiteX209" fmla="*/ 88109 w 12192000"/>
              <a:gd name="connsiteY209" fmla="*/ 2106704 h 2237474"/>
              <a:gd name="connsiteX210" fmla="*/ 80022 w 12192000"/>
              <a:gd name="connsiteY210" fmla="*/ 2107254 h 2237474"/>
              <a:gd name="connsiteX211" fmla="*/ 79717 w 12192000"/>
              <a:gd name="connsiteY211" fmla="*/ 2107046 h 2237474"/>
              <a:gd name="connsiteX212" fmla="*/ 72352 w 12192000"/>
              <a:gd name="connsiteY212" fmla="*/ 2107991 h 2237474"/>
              <a:gd name="connsiteX213" fmla="*/ 37645 w 12192000"/>
              <a:gd name="connsiteY213" fmla="*/ 2115401 h 2237474"/>
              <a:gd name="connsiteX214" fmla="*/ 4572 w 12192000"/>
              <a:gd name="connsiteY214" fmla="*/ 2111091 h 2237474"/>
              <a:gd name="connsiteX215" fmla="*/ 0 w 12192000"/>
              <a:gd name="connsiteY215" fmla="*/ 2110468 h 2237474"/>
              <a:gd name="connsiteX216" fmla="*/ 0 w 12192000"/>
              <a:gd name="connsiteY21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114651 w 12192000"/>
              <a:gd name="connsiteY72" fmla="*/ 1620959 h 2237474"/>
              <a:gd name="connsiteX73" fmla="*/ 7092727 w 12192000"/>
              <a:gd name="connsiteY73" fmla="*/ 1623628 h 2237474"/>
              <a:gd name="connsiteX74" fmla="*/ 7031309 w 12192000"/>
              <a:gd name="connsiteY74" fmla="*/ 1619451 h 2237474"/>
              <a:gd name="connsiteX75" fmla="*/ 6999084 w 12192000"/>
              <a:gd name="connsiteY75" fmla="*/ 1634317 h 2237474"/>
              <a:gd name="connsiteX76" fmla="*/ 6992107 w 12192000"/>
              <a:gd name="connsiteY76" fmla="*/ 1636860 h 2237474"/>
              <a:gd name="connsiteX77" fmla="*/ 6991765 w 12192000"/>
              <a:gd name="connsiteY77" fmla="*/ 1636725 h 2237474"/>
              <a:gd name="connsiteX78" fmla="*/ 6900177 w 12192000"/>
              <a:gd name="connsiteY78" fmla="*/ 1636016 h 2237474"/>
              <a:gd name="connsiteX79" fmla="*/ 6795372 w 12192000"/>
              <a:gd name="connsiteY79" fmla="*/ 1644845 h 2237474"/>
              <a:gd name="connsiteX80" fmla="*/ 6692251 w 12192000"/>
              <a:gd name="connsiteY80" fmla="*/ 1656357 h 2237474"/>
              <a:gd name="connsiteX81" fmla="*/ 6655235 w 12192000"/>
              <a:gd name="connsiteY81" fmla="*/ 1661869 h 2237474"/>
              <a:gd name="connsiteX82" fmla="*/ 6587857 w 12192000"/>
              <a:gd name="connsiteY82" fmla="*/ 1665769 h 2237474"/>
              <a:gd name="connsiteX83" fmla="*/ 6554894 w 12192000"/>
              <a:gd name="connsiteY83" fmla="*/ 1664428 h 2237474"/>
              <a:gd name="connsiteX84" fmla="*/ 6516595 w 12192000"/>
              <a:gd name="connsiteY84" fmla="*/ 1667475 h 2237474"/>
              <a:gd name="connsiteX85" fmla="*/ 6508541 w 12192000"/>
              <a:gd name="connsiteY85" fmla="*/ 1668757 h 2237474"/>
              <a:gd name="connsiteX86" fmla="*/ 6471012 w 12192000"/>
              <a:gd name="connsiteY86" fmla="*/ 1678604 h 2237474"/>
              <a:gd name="connsiteX87" fmla="*/ 6415265 w 12192000"/>
              <a:gd name="connsiteY87" fmla="*/ 1665317 h 2237474"/>
              <a:gd name="connsiteX88" fmla="*/ 6364035 w 12192000"/>
              <a:gd name="connsiteY88" fmla="*/ 1667683 h 2237474"/>
              <a:gd name="connsiteX89" fmla="*/ 6280959 w 12192000"/>
              <a:gd name="connsiteY89" fmla="*/ 1689329 h 2237474"/>
              <a:gd name="connsiteX90" fmla="*/ 6243319 w 12192000"/>
              <a:gd name="connsiteY90" fmla="*/ 1695560 h 2237474"/>
              <a:gd name="connsiteX91" fmla="*/ 6098321 w 12192000"/>
              <a:gd name="connsiteY91" fmla="*/ 1721646 h 2237474"/>
              <a:gd name="connsiteX92" fmla="*/ 5880652 w 12192000"/>
              <a:gd name="connsiteY92" fmla="*/ 1779643 h 2237474"/>
              <a:gd name="connsiteX93" fmla="*/ 5785959 w 12192000"/>
              <a:gd name="connsiteY93" fmla="*/ 1775307 h 2237474"/>
              <a:gd name="connsiteX94" fmla="*/ 5643534 w 12192000"/>
              <a:gd name="connsiteY94" fmla="*/ 1802919 h 2237474"/>
              <a:gd name="connsiteX95" fmla="*/ 5518799 w 12192000"/>
              <a:gd name="connsiteY95" fmla="*/ 1818312 h 2237474"/>
              <a:gd name="connsiteX96" fmla="*/ 5505014 w 12192000"/>
              <a:gd name="connsiteY96" fmla="*/ 1819259 h 2237474"/>
              <a:gd name="connsiteX97" fmla="*/ 5453307 w 12192000"/>
              <a:gd name="connsiteY97" fmla="*/ 1815450 h 2237474"/>
              <a:gd name="connsiteX98" fmla="*/ 5364192 w 12192000"/>
              <a:gd name="connsiteY98" fmla="*/ 1826074 h 2237474"/>
              <a:gd name="connsiteX99" fmla="*/ 5350380 w 12192000"/>
              <a:gd name="connsiteY99" fmla="*/ 1830891 h 2237474"/>
              <a:gd name="connsiteX100" fmla="*/ 5259633 w 12192000"/>
              <a:gd name="connsiteY100" fmla="*/ 1837160 h 2237474"/>
              <a:gd name="connsiteX101" fmla="*/ 5197513 w 12192000"/>
              <a:gd name="connsiteY101" fmla="*/ 1844718 h 2237474"/>
              <a:gd name="connsiteX102" fmla="*/ 5168852 w 12192000"/>
              <a:gd name="connsiteY102" fmla="*/ 1844846 h 2237474"/>
              <a:gd name="connsiteX103" fmla="*/ 5114927 w 12192000"/>
              <a:gd name="connsiteY103" fmla="*/ 1847827 h 2237474"/>
              <a:gd name="connsiteX104" fmla="*/ 5108970 w 12192000"/>
              <a:gd name="connsiteY104" fmla="*/ 1847935 h 2237474"/>
              <a:gd name="connsiteX105" fmla="*/ 5067961 w 12192000"/>
              <a:gd name="connsiteY105" fmla="*/ 1845917 h 2237474"/>
              <a:gd name="connsiteX106" fmla="*/ 5007075 w 12192000"/>
              <a:gd name="connsiteY106" fmla="*/ 1838626 h 2237474"/>
              <a:gd name="connsiteX107" fmla="*/ 4944087 w 12192000"/>
              <a:gd name="connsiteY107" fmla="*/ 1823332 h 2237474"/>
              <a:gd name="connsiteX108" fmla="*/ 4907662 w 12192000"/>
              <a:gd name="connsiteY108" fmla="*/ 1816900 h 2237474"/>
              <a:gd name="connsiteX109" fmla="*/ 4882386 w 12192000"/>
              <a:gd name="connsiteY109" fmla="*/ 1809844 h 2237474"/>
              <a:gd name="connsiteX110" fmla="*/ 4811440 w 12192000"/>
              <a:gd name="connsiteY110" fmla="*/ 1804655 h 2237474"/>
              <a:gd name="connsiteX111" fmla="*/ 4691075 w 12192000"/>
              <a:gd name="connsiteY111" fmla="*/ 1801389 h 2237474"/>
              <a:gd name="connsiteX112" fmla="*/ 4611738 w 12192000"/>
              <a:gd name="connsiteY112" fmla="*/ 1776964 h 2237474"/>
              <a:gd name="connsiteX113" fmla="*/ 4560070 w 12192000"/>
              <a:gd name="connsiteY113" fmla="*/ 1785640 h 2237474"/>
              <a:gd name="connsiteX114" fmla="*/ 4536503 w 12192000"/>
              <a:gd name="connsiteY114" fmla="*/ 1785334 h 2237474"/>
              <a:gd name="connsiteX115" fmla="*/ 4513724 w 12192000"/>
              <a:gd name="connsiteY115" fmla="*/ 1791996 h 2237474"/>
              <a:gd name="connsiteX116" fmla="*/ 4459810 w 12192000"/>
              <a:gd name="connsiteY116" fmla="*/ 1797886 h 2237474"/>
              <a:gd name="connsiteX117" fmla="*/ 4379064 w 12192000"/>
              <a:gd name="connsiteY117" fmla="*/ 1817177 h 2237474"/>
              <a:gd name="connsiteX118" fmla="*/ 4319209 w 12192000"/>
              <a:gd name="connsiteY118" fmla="*/ 1834833 h 2237474"/>
              <a:gd name="connsiteX119" fmla="*/ 4290981 w 12192000"/>
              <a:gd name="connsiteY119" fmla="*/ 1839677 h 2237474"/>
              <a:gd name="connsiteX120" fmla="*/ 4285792 w 12192000"/>
              <a:gd name="connsiteY120" fmla="*/ 1836231 h 2237474"/>
              <a:gd name="connsiteX121" fmla="*/ 4238372 w 12192000"/>
              <a:gd name="connsiteY121" fmla="*/ 1851480 h 2237474"/>
              <a:gd name="connsiteX122" fmla="*/ 4232517 w 12192000"/>
              <a:gd name="connsiteY122" fmla="*/ 1852567 h 2237474"/>
              <a:gd name="connsiteX123" fmla="*/ 4191732 w 12192000"/>
              <a:gd name="connsiteY123" fmla="*/ 1857328 h 2237474"/>
              <a:gd name="connsiteX124" fmla="*/ 4065532 w 12192000"/>
              <a:gd name="connsiteY124" fmla="*/ 1855477 h 2237474"/>
              <a:gd name="connsiteX125" fmla="*/ 4028460 w 12192000"/>
              <a:gd name="connsiteY125" fmla="*/ 1855137 h 2237474"/>
              <a:gd name="connsiteX126" fmla="*/ 4002267 w 12192000"/>
              <a:gd name="connsiteY126" fmla="*/ 1852352 h 2237474"/>
              <a:gd name="connsiteX127" fmla="*/ 3931396 w 12192000"/>
              <a:gd name="connsiteY127" fmla="*/ 1858915 h 2237474"/>
              <a:gd name="connsiteX128" fmla="*/ 3812162 w 12192000"/>
              <a:gd name="connsiteY128" fmla="*/ 1875501 h 2237474"/>
              <a:gd name="connsiteX129" fmla="*/ 3729530 w 12192000"/>
              <a:gd name="connsiteY129" fmla="*/ 1864513 h 2237474"/>
              <a:gd name="connsiteX130" fmla="*/ 3680177 w 12192000"/>
              <a:gd name="connsiteY130" fmla="*/ 1881552 h 2237474"/>
              <a:gd name="connsiteX131" fmla="*/ 3567259 w 12192000"/>
              <a:gd name="connsiteY131" fmla="*/ 1893482 h 2237474"/>
              <a:gd name="connsiteX132" fmla="*/ 3405770 w 12192000"/>
              <a:gd name="connsiteY132" fmla="*/ 1904591 h 2237474"/>
              <a:gd name="connsiteX133" fmla="*/ 3280097 w 12192000"/>
              <a:gd name="connsiteY133" fmla="*/ 1919610 h 2237474"/>
              <a:gd name="connsiteX134" fmla="*/ 3123424 w 12192000"/>
              <a:gd name="connsiteY134" fmla="*/ 1952930 h 2237474"/>
              <a:gd name="connsiteX135" fmla="*/ 3009910 w 12192000"/>
              <a:gd name="connsiteY135" fmla="*/ 1957866 h 2237474"/>
              <a:gd name="connsiteX136" fmla="*/ 2995934 w 12192000"/>
              <a:gd name="connsiteY136" fmla="*/ 1967085 h 2237474"/>
              <a:gd name="connsiteX137" fmla="*/ 2980071 w 12192000"/>
              <a:gd name="connsiteY137" fmla="*/ 1972988 h 2237474"/>
              <a:gd name="connsiteX138" fmla="*/ 2978094 w 12192000"/>
              <a:gd name="connsiteY138" fmla="*/ 1972369 h 2237474"/>
              <a:gd name="connsiteX139" fmla="*/ 2942858 w 12192000"/>
              <a:gd name="connsiteY139" fmla="*/ 1981367 h 2237474"/>
              <a:gd name="connsiteX140" fmla="*/ 2875436 w 12192000"/>
              <a:gd name="connsiteY140" fmla="*/ 1996977 h 2237474"/>
              <a:gd name="connsiteX141" fmla="*/ 2874892 w 12192000"/>
              <a:gd name="connsiteY141" fmla="*/ 1996085 h 2237474"/>
              <a:gd name="connsiteX142" fmla="*/ 2864145 w 12192000"/>
              <a:gd name="connsiteY142" fmla="*/ 1994061 h 2237474"/>
              <a:gd name="connsiteX143" fmla="*/ 2843662 w 12192000"/>
              <a:gd name="connsiteY143" fmla="*/ 1992498 h 2237474"/>
              <a:gd name="connsiteX144" fmla="*/ 2796128 w 12192000"/>
              <a:gd name="connsiteY144" fmla="*/ 1976403 h 2237474"/>
              <a:gd name="connsiteX145" fmla="*/ 2756784 w 12192000"/>
              <a:gd name="connsiteY145" fmla="*/ 1985116 h 2237474"/>
              <a:gd name="connsiteX146" fmla="*/ 2748833 w 12192000"/>
              <a:gd name="connsiteY146" fmla="*/ 1986323 h 2237474"/>
              <a:gd name="connsiteX147" fmla="*/ 2748661 w 12192000"/>
              <a:gd name="connsiteY147" fmla="*/ 1986122 h 2237474"/>
              <a:gd name="connsiteX148" fmla="*/ 2740251 w 12192000"/>
              <a:gd name="connsiteY148" fmla="*/ 1986946 h 2237474"/>
              <a:gd name="connsiteX149" fmla="*/ 2718916 w 12192000"/>
              <a:gd name="connsiteY149" fmla="*/ 1990867 h 2237474"/>
              <a:gd name="connsiteX150" fmla="*/ 2713522 w 12192000"/>
              <a:gd name="connsiteY150" fmla="*/ 1990173 h 2237474"/>
              <a:gd name="connsiteX151" fmla="*/ 2680597 w 12192000"/>
              <a:gd name="connsiteY151" fmla="*/ 1984996 h 2237474"/>
              <a:gd name="connsiteX152" fmla="*/ 2578178 w 12192000"/>
              <a:gd name="connsiteY152" fmla="*/ 1990531 h 2237474"/>
              <a:gd name="connsiteX153" fmla="*/ 2476147 w 12192000"/>
              <a:gd name="connsiteY153" fmla="*/ 1998305 h 2237474"/>
              <a:gd name="connsiteX154" fmla="*/ 2373568 w 12192000"/>
              <a:gd name="connsiteY154" fmla="*/ 2003219 h 2237474"/>
              <a:gd name="connsiteX155" fmla="*/ 2321399 w 12192000"/>
              <a:gd name="connsiteY155" fmla="*/ 1989467 h 2237474"/>
              <a:gd name="connsiteX156" fmla="*/ 2315525 w 12192000"/>
              <a:gd name="connsiteY156" fmla="*/ 1989708 h 2237474"/>
              <a:gd name="connsiteX157" fmla="*/ 2300792 w 12192000"/>
              <a:gd name="connsiteY157" fmla="*/ 1994290 h 2237474"/>
              <a:gd name="connsiteX158" fmla="*/ 2295469 w 12192000"/>
              <a:gd name="connsiteY158" fmla="*/ 1996659 h 2237474"/>
              <a:gd name="connsiteX159" fmla="*/ 2287219 w 12192000"/>
              <a:gd name="connsiteY159" fmla="*/ 1998750 h 2237474"/>
              <a:gd name="connsiteX160" fmla="*/ 2286948 w 12192000"/>
              <a:gd name="connsiteY160" fmla="*/ 1998596 h 2237474"/>
              <a:gd name="connsiteX161" fmla="*/ 2243069 w 12192000"/>
              <a:gd name="connsiteY161" fmla="*/ 2015111 h 2237474"/>
              <a:gd name="connsiteX162" fmla="*/ 2186609 w 12192000"/>
              <a:gd name="connsiteY162" fmla="*/ 2008263 h 2237474"/>
              <a:gd name="connsiteX163" fmla="*/ 2164831 w 12192000"/>
              <a:gd name="connsiteY163" fmla="*/ 2010143 h 2237474"/>
              <a:gd name="connsiteX164" fmla="*/ 2152836 w 12192000"/>
              <a:gd name="connsiteY164" fmla="*/ 2010048 h 2237474"/>
              <a:gd name="connsiteX165" fmla="*/ 2117102 w 12192000"/>
              <a:gd name="connsiteY165" fmla="*/ 2023004 h 2237474"/>
              <a:gd name="connsiteX166" fmla="*/ 2111935 w 12192000"/>
              <a:gd name="connsiteY166" fmla="*/ 2023163 h 2237474"/>
              <a:gd name="connsiteX167" fmla="*/ 2089991 w 12192000"/>
              <a:gd name="connsiteY167" fmla="*/ 2034193 h 2237474"/>
              <a:gd name="connsiteX168" fmla="*/ 2058061 w 12192000"/>
              <a:gd name="connsiteY168" fmla="*/ 2047942 h 2237474"/>
              <a:gd name="connsiteX169" fmla="*/ 2055737 w 12192000"/>
              <a:gd name="connsiteY169" fmla="*/ 2047704 h 2237474"/>
              <a:gd name="connsiteX170" fmla="*/ 2042244 w 12192000"/>
              <a:gd name="connsiteY170" fmla="*/ 2055560 h 2237474"/>
              <a:gd name="connsiteX171" fmla="*/ 1976224 w 12192000"/>
              <a:gd name="connsiteY171" fmla="*/ 2074257 h 2237474"/>
              <a:gd name="connsiteX172" fmla="*/ 1877728 w 12192000"/>
              <a:gd name="connsiteY172" fmla="*/ 2101004 h 2237474"/>
              <a:gd name="connsiteX173" fmla="*/ 1759056 w 12192000"/>
              <a:gd name="connsiteY173" fmla="*/ 2125608 h 2237474"/>
              <a:gd name="connsiteX174" fmla="*/ 1637948 w 12192000"/>
              <a:gd name="connsiteY174" fmla="*/ 2172597 h 2237474"/>
              <a:gd name="connsiteX175" fmla="*/ 1434549 w 12192000"/>
              <a:gd name="connsiteY175" fmla="*/ 2234522 h 2237474"/>
              <a:gd name="connsiteX176" fmla="*/ 1398481 w 12192000"/>
              <a:gd name="connsiteY176" fmla="*/ 2237074 h 2237474"/>
              <a:gd name="connsiteX177" fmla="*/ 1398407 w 12192000"/>
              <a:gd name="connsiteY177" fmla="*/ 2237095 h 2237474"/>
              <a:gd name="connsiteX178" fmla="*/ 1370962 w 12192000"/>
              <a:gd name="connsiteY178" fmla="*/ 2237474 h 2237474"/>
              <a:gd name="connsiteX179" fmla="*/ 1356367 w 12192000"/>
              <a:gd name="connsiteY179" fmla="*/ 2235089 h 2237474"/>
              <a:gd name="connsiteX180" fmla="*/ 1324828 w 12192000"/>
              <a:gd name="connsiteY180" fmla="*/ 2231968 h 2237474"/>
              <a:gd name="connsiteX181" fmla="*/ 1297744 w 12192000"/>
              <a:gd name="connsiteY181" fmla="*/ 2235849 h 2237474"/>
              <a:gd name="connsiteX182" fmla="*/ 1286236 w 12192000"/>
              <a:gd name="connsiteY182" fmla="*/ 2233135 h 2237474"/>
              <a:gd name="connsiteX183" fmla="*/ 1283504 w 12192000"/>
              <a:gd name="connsiteY183" fmla="*/ 2233797 h 2237474"/>
              <a:gd name="connsiteX184" fmla="*/ 1279765 w 12192000"/>
              <a:gd name="connsiteY184" fmla="*/ 2229639 h 2237474"/>
              <a:gd name="connsiteX185" fmla="*/ 1195347 w 12192000"/>
              <a:gd name="connsiteY185" fmla="*/ 2212354 h 2237474"/>
              <a:gd name="connsiteX186" fmla="*/ 970251 w 12192000"/>
              <a:gd name="connsiteY186" fmla="*/ 2221029 h 2237474"/>
              <a:gd name="connsiteX187" fmla="*/ 812914 w 12192000"/>
              <a:gd name="connsiteY187" fmla="*/ 2202752 h 2237474"/>
              <a:gd name="connsiteX188" fmla="*/ 800195 w 12192000"/>
              <a:gd name="connsiteY188" fmla="*/ 2209407 h 2237474"/>
              <a:gd name="connsiteX189" fmla="*/ 784978 w 12192000"/>
              <a:gd name="connsiteY189" fmla="*/ 2212360 h 2237474"/>
              <a:gd name="connsiteX190" fmla="*/ 681987 w 12192000"/>
              <a:gd name="connsiteY190" fmla="*/ 2216757 h 2237474"/>
              <a:gd name="connsiteX191" fmla="*/ 669923 w 12192000"/>
              <a:gd name="connsiteY191" fmla="*/ 2211682 h 2237474"/>
              <a:gd name="connsiteX192" fmla="*/ 648680 w 12192000"/>
              <a:gd name="connsiteY192" fmla="*/ 2206229 h 2237474"/>
              <a:gd name="connsiteX193" fmla="*/ 597225 w 12192000"/>
              <a:gd name="connsiteY193" fmla="*/ 2180999 h 2237474"/>
              <a:gd name="connsiteX194" fmla="*/ 558449 w 12192000"/>
              <a:gd name="connsiteY194" fmla="*/ 2182346 h 2237474"/>
              <a:gd name="connsiteX195" fmla="*/ 550517 w 12192000"/>
              <a:gd name="connsiteY195" fmla="*/ 2182060 h 2237474"/>
              <a:gd name="connsiteX196" fmla="*/ 550309 w 12192000"/>
              <a:gd name="connsiteY196" fmla="*/ 2181825 h 2237474"/>
              <a:gd name="connsiteX197" fmla="*/ 541836 w 12192000"/>
              <a:gd name="connsiteY197" fmla="*/ 2181063 h 2237474"/>
              <a:gd name="connsiteX198" fmla="*/ 536057 w 12192000"/>
              <a:gd name="connsiteY198" fmla="*/ 2181537 h 2237474"/>
              <a:gd name="connsiteX199" fmla="*/ 520671 w 12192000"/>
              <a:gd name="connsiteY199" fmla="*/ 2180980 h 2237474"/>
              <a:gd name="connsiteX200" fmla="*/ 515024 w 12192000"/>
              <a:gd name="connsiteY200" fmla="*/ 2179258 h 2237474"/>
              <a:gd name="connsiteX201" fmla="*/ 512278 w 12192000"/>
              <a:gd name="connsiteY201" fmla="*/ 2176369 h 2237474"/>
              <a:gd name="connsiteX202" fmla="*/ 480419 w 12192000"/>
              <a:gd name="connsiteY202" fmla="*/ 2167807 h 2237474"/>
              <a:gd name="connsiteX203" fmla="*/ 413835 w 12192000"/>
              <a:gd name="connsiteY203" fmla="*/ 2156783 h 2237474"/>
              <a:gd name="connsiteX204" fmla="*/ 376513 w 12192000"/>
              <a:gd name="connsiteY204" fmla="*/ 2154014 h 2237474"/>
              <a:gd name="connsiteX205" fmla="*/ 273386 w 12192000"/>
              <a:gd name="connsiteY205" fmla="*/ 2142551 h 2237474"/>
              <a:gd name="connsiteX206" fmla="*/ 169207 w 12192000"/>
              <a:gd name="connsiteY206" fmla="*/ 2128100 h 2237474"/>
              <a:gd name="connsiteX207" fmla="*/ 93149 w 12192000"/>
              <a:gd name="connsiteY207" fmla="*/ 2105324 h 2237474"/>
              <a:gd name="connsiteX208" fmla="*/ 88109 w 12192000"/>
              <a:gd name="connsiteY208" fmla="*/ 2106704 h 2237474"/>
              <a:gd name="connsiteX209" fmla="*/ 80022 w 12192000"/>
              <a:gd name="connsiteY209" fmla="*/ 2107254 h 2237474"/>
              <a:gd name="connsiteX210" fmla="*/ 79717 w 12192000"/>
              <a:gd name="connsiteY210" fmla="*/ 2107046 h 2237474"/>
              <a:gd name="connsiteX211" fmla="*/ 72352 w 12192000"/>
              <a:gd name="connsiteY211" fmla="*/ 2107991 h 2237474"/>
              <a:gd name="connsiteX212" fmla="*/ 37645 w 12192000"/>
              <a:gd name="connsiteY212" fmla="*/ 2115401 h 2237474"/>
              <a:gd name="connsiteX213" fmla="*/ 4572 w 12192000"/>
              <a:gd name="connsiteY213" fmla="*/ 2111091 h 2237474"/>
              <a:gd name="connsiteX214" fmla="*/ 0 w 12192000"/>
              <a:gd name="connsiteY214" fmla="*/ 2110468 h 2237474"/>
              <a:gd name="connsiteX215" fmla="*/ 0 w 12192000"/>
              <a:gd name="connsiteY21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213486 w 12192000"/>
              <a:gd name="connsiteY69" fmla="*/ 1580987 h 2237474"/>
              <a:gd name="connsiteX70" fmla="*/ 7183121 w 12192000"/>
              <a:gd name="connsiteY70" fmla="*/ 1595162 h 2237474"/>
              <a:gd name="connsiteX71" fmla="*/ 7164601 w 12192000"/>
              <a:gd name="connsiteY71" fmla="*/ 1606490 h 2237474"/>
              <a:gd name="connsiteX72" fmla="*/ 7092727 w 12192000"/>
              <a:gd name="connsiteY72" fmla="*/ 1623628 h 2237474"/>
              <a:gd name="connsiteX73" fmla="*/ 7031309 w 12192000"/>
              <a:gd name="connsiteY73" fmla="*/ 1619451 h 2237474"/>
              <a:gd name="connsiteX74" fmla="*/ 6999084 w 12192000"/>
              <a:gd name="connsiteY74" fmla="*/ 1634317 h 2237474"/>
              <a:gd name="connsiteX75" fmla="*/ 6992107 w 12192000"/>
              <a:gd name="connsiteY75" fmla="*/ 1636860 h 2237474"/>
              <a:gd name="connsiteX76" fmla="*/ 6991765 w 12192000"/>
              <a:gd name="connsiteY76" fmla="*/ 1636725 h 2237474"/>
              <a:gd name="connsiteX77" fmla="*/ 6900177 w 12192000"/>
              <a:gd name="connsiteY77" fmla="*/ 1636016 h 2237474"/>
              <a:gd name="connsiteX78" fmla="*/ 6795372 w 12192000"/>
              <a:gd name="connsiteY78" fmla="*/ 1644845 h 2237474"/>
              <a:gd name="connsiteX79" fmla="*/ 6692251 w 12192000"/>
              <a:gd name="connsiteY79" fmla="*/ 1656357 h 2237474"/>
              <a:gd name="connsiteX80" fmla="*/ 6655235 w 12192000"/>
              <a:gd name="connsiteY80" fmla="*/ 1661869 h 2237474"/>
              <a:gd name="connsiteX81" fmla="*/ 6587857 w 12192000"/>
              <a:gd name="connsiteY81" fmla="*/ 1665769 h 2237474"/>
              <a:gd name="connsiteX82" fmla="*/ 6554894 w 12192000"/>
              <a:gd name="connsiteY82" fmla="*/ 1664428 h 2237474"/>
              <a:gd name="connsiteX83" fmla="*/ 6516595 w 12192000"/>
              <a:gd name="connsiteY83" fmla="*/ 1667475 h 2237474"/>
              <a:gd name="connsiteX84" fmla="*/ 6508541 w 12192000"/>
              <a:gd name="connsiteY84" fmla="*/ 1668757 h 2237474"/>
              <a:gd name="connsiteX85" fmla="*/ 6471012 w 12192000"/>
              <a:gd name="connsiteY85" fmla="*/ 1678604 h 2237474"/>
              <a:gd name="connsiteX86" fmla="*/ 6415265 w 12192000"/>
              <a:gd name="connsiteY86" fmla="*/ 1665317 h 2237474"/>
              <a:gd name="connsiteX87" fmla="*/ 6364035 w 12192000"/>
              <a:gd name="connsiteY87" fmla="*/ 1667683 h 2237474"/>
              <a:gd name="connsiteX88" fmla="*/ 6280959 w 12192000"/>
              <a:gd name="connsiteY88" fmla="*/ 1689329 h 2237474"/>
              <a:gd name="connsiteX89" fmla="*/ 6243319 w 12192000"/>
              <a:gd name="connsiteY89" fmla="*/ 1695560 h 2237474"/>
              <a:gd name="connsiteX90" fmla="*/ 6098321 w 12192000"/>
              <a:gd name="connsiteY90" fmla="*/ 1721646 h 2237474"/>
              <a:gd name="connsiteX91" fmla="*/ 5880652 w 12192000"/>
              <a:gd name="connsiteY91" fmla="*/ 1779643 h 2237474"/>
              <a:gd name="connsiteX92" fmla="*/ 5785959 w 12192000"/>
              <a:gd name="connsiteY92" fmla="*/ 1775307 h 2237474"/>
              <a:gd name="connsiteX93" fmla="*/ 5643534 w 12192000"/>
              <a:gd name="connsiteY93" fmla="*/ 1802919 h 2237474"/>
              <a:gd name="connsiteX94" fmla="*/ 5518799 w 12192000"/>
              <a:gd name="connsiteY94" fmla="*/ 1818312 h 2237474"/>
              <a:gd name="connsiteX95" fmla="*/ 5505014 w 12192000"/>
              <a:gd name="connsiteY95" fmla="*/ 1819259 h 2237474"/>
              <a:gd name="connsiteX96" fmla="*/ 5453307 w 12192000"/>
              <a:gd name="connsiteY96" fmla="*/ 1815450 h 2237474"/>
              <a:gd name="connsiteX97" fmla="*/ 5364192 w 12192000"/>
              <a:gd name="connsiteY97" fmla="*/ 1826074 h 2237474"/>
              <a:gd name="connsiteX98" fmla="*/ 5350380 w 12192000"/>
              <a:gd name="connsiteY98" fmla="*/ 1830891 h 2237474"/>
              <a:gd name="connsiteX99" fmla="*/ 5259633 w 12192000"/>
              <a:gd name="connsiteY99" fmla="*/ 1837160 h 2237474"/>
              <a:gd name="connsiteX100" fmla="*/ 5197513 w 12192000"/>
              <a:gd name="connsiteY100" fmla="*/ 1844718 h 2237474"/>
              <a:gd name="connsiteX101" fmla="*/ 5168852 w 12192000"/>
              <a:gd name="connsiteY101" fmla="*/ 1844846 h 2237474"/>
              <a:gd name="connsiteX102" fmla="*/ 5114927 w 12192000"/>
              <a:gd name="connsiteY102" fmla="*/ 1847827 h 2237474"/>
              <a:gd name="connsiteX103" fmla="*/ 5108970 w 12192000"/>
              <a:gd name="connsiteY103" fmla="*/ 1847935 h 2237474"/>
              <a:gd name="connsiteX104" fmla="*/ 5067961 w 12192000"/>
              <a:gd name="connsiteY104" fmla="*/ 1845917 h 2237474"/>
              <a:gd name="connsiteX105" fmla="*/ 5007075 w 12192000"/>
              <a:gd name="connsiteY105" fmla="*/ 1838626 h 2237474"/>
              <a:gd name="connsiteX106" fmla="*/ 4944087 w 12192000"/>
              <a:gd name="connsiteY106" fmla="*/ 1823332 h 2237474"/>
              <a:gd name="connsiteX107" fmla="*/ 4907662 w 12192000"/>
              <a:gd name="connsiteY107" fmla="*/ 1816900 h 2237474"/>
              <a:gd name="connsiteX108" fmla="*/ 4882386 w 12192000"/>
              <a:gd name="connsiteY108" fmla="*/ 1809844 h 2237474"/>
              <a:gd name="connsiteX109" fmla="*/ 4811440 w 12192000"/>
              <a:gd name="connsiteY109" fmla="*/ 1804655 h 2237474"/>
              <a:gd name="connsiteX110" fmla="*/ 4691075 w 12192000"/>
              <a:gd name="connsiteY110" fmla="*/ 1801389 h 2237474"/>
              <a:gd name="connsiteX111" fmla="*/ 4611738 w 12192000"/>
              <a:gd name="connsiteY111" fmla="*/ 1776964 h 2237474"/>
              <a:gd name="connsiteX112" fmla="*/ 4560070 w 12192000"/>
              <a:gd name="connsiteY112" fmla="*/ 1785640 h 2237474"/>
              <a:gd name="connsiteX113" fmla="*/ 4536503 w 12192000"/>
              <a:gd name="connsiteY113" fmla="*/ 1785334 h 2237474"/>
              <a:gd name="connsiteX114" fmla="*/ 4513724 w 12192000"/>
              <a:gd name="connsiteY114" fmla="*/ 1791996 h 2237474"/>
              <a:gd name="connsiteX115" fmla="*/ 4459810 w 12192000"/>
              <a:gd name="connsiteY115" fmla="*/ 1797886 h 2237474"/>
              <a:gd name="connsiteX116" fmla="*/ 4379064 w 12192000"/>
              <a:gd name="connsiteY116" fmla="*/ 1817177 h 2237474"/>
              <a:gd name="connsiteX117" fmla="*/ 4319209 w 12192000"/>
              <a:gd name="connsiteY117" fmla="*/ 1834833 h 2237474"/>
              <a:gd name="connsiteX118" fmla="*/ 4290981 w 12192000"/>
              <a:gd name="connsiteY118" fmla="*/ 1839677 h 2237474"/>
              <a:gd name="connsiteX119" fmla="*/ 4285792 w 12192000"/>
              <a:gd name="connsiteY119" fmla="*/ 1836231 h 2237474"/>
              <a:gd name="connsiteX120" fmla="*/ 4238372 w 12192000"/>
              <a:gd name="connsiteY120" fmla="*/ 1851480 h 2237474"/>
              <a:gd name="connsiteX121" fmla="*/ 4232517 w 12192000"/>
              <a:gd name="connsiteY121" fmla="*/ 1852567 h 2237474"/>
              <a:gd name="connsiteX122" fmla="*/ 4191732 w 12192000"/>
              <a:gd name="connsiteY122" fmla="*/ 1857328 h 2237474"/>
              <a:gd name="connsiteX123" fmla="*/ 4065532 w 12192000"/>
              <a:gd name="connsiteY123" fmla="*/ 1855477 h 2237474"/>
              <a:gd name="connsiteX124" fmla="*/ 4028460 w 12192000"/>
              <a:gd name="connsiteY124" fmla="*/ 1855137 h 2237474"/>
              <a:gd name="connsiteX125" fmla="*/ 4002267 w 12192000"/>
              <a:gd name="connsiteY125" fmla="*/ 1852352 h 2237474"/>
              <a:gd name="connsiteX126" fmla="*/ 3931396 w 12192000"/>
              <a:gd name="connsiteY126" fmla="*/ 1858915 h 2237474"/>
              <a:gd name="connsiteX127" fmla="*/ 3812162 w 12192000"/>
              <a:gd name="connsiteY127" fmla="*/ 1875501 h 2237474"/>
              <a:gd name="connsiteX128" fmla="*/ 3729530 w 12192000"/>
              <a:gd name="connsiteY128" fmla="*/ 1864513 h 2237474"/>
              <a:gd name="connsiteX129" fmla="*/ 3680177 w 12192000"/>
              <a:gd name="connsiteY129" fmla="*/ 1881552 h 2237474"/>
              <a:gd name="connsiteX130" fmla="*/ 3567259 w 12192000"/>
              <a:gd name="connsiteY130" fmla="*/ 1893482 h 2237474"/>
              <a:gd name="connsiteX131" fmla="*/ 3405770 w 12192000"/>
              <a:gd name="connsiteY131" fmla="*/ 1904591 h 2237474"/>
              <a:gd name="connsiteX132" fmla="*/ 3280097 w 12192000"/>
              <a:gd name="connsiteY132" fmla="*/ 1919610 h 2237474"/>
              <a:gd name="connsiteX133" fmla="*/ 3123424 w 12192000"/>
              <a:gd name="connsiteY133" fmla="*/ 1952930 h 2237474"/>
              <a:gd name="connsiteX134" fmla="*/ 3009910 w 12192000"/>
              <a:gd name="connsiteY134" fmla="*/ 1957866 h 2237474"/>
              <a:gd name="connsiteX135" fmla="*/ 2995934 w 12192000"/>
              <a:gd name="connsiteY135" fmla="*/ 1967085 h 2237474"/>
              <a:gd name="connsiteX136" fmla="*/ 2980071 w 12192000"/>
              <a:gd name="connsiteY136" fmla="*/ 1972988 h 2237474"/>
              <a:gd name="connsiteX137" fmla="*/ 2978094 w 12192000"/>
              <a:gd name="connsiteY137" fmla="*/ 1972369 h 2237474"/>
              <a:gd name="connsiteX138" fmla="*/ 2942858 w 12192000"/>
              <a:gd name="connsiteY138" fmla="*/ 1981367 h 2237474"/>
              <a:gd name="connsiteX139" fmla="*/ 2875436 w 12192000"/>
              <a:gd name="connsiteY139" fmla="*/ 1996977 h 2237474"/>
              <a:gd name="connsiteX140" fmla="*/ 2874892 w 12192000"/>
              <a:gd name="connsiteY140" fmla="*/ 1996085 h 2237474"/>
              <a:gd name="connsiteX141" fmla="*/ 2864145 w 12192000"/>
              <a:gd name="connsiteY141" fmla="*/ 1994061 h 2237474"/>
              <a:gd name="connsiteX142" fmla="*/ 2843662 w 12192000"/>
              <a:gd name="connsiteY142" fmla="*/ 1992498 h 2237474"/>
              <a:gd name="connsiteX143" fmla="*/ 2796128 w 12192000"/>
              <a:gd name="connsiteY143" fmla="*/ 1976403 h 2237474"/>
              <a:gd name="connsiteX144" fmla="*/ 2756784 w 12192000"/>
              <a:gd name="connsiteY144" fmla="*/ 1985116 h 2237474"/>
              <a:gd name="connsiteX145" fmla="*/ 2748833 w 12192000"/>
              <a:gd name="connsiteY145" fmla="*/ 1986323 h 2237474"/>
              <a:gd name="connsiteX146" fmla="*/ 2748661 w 12192000"/>
              <a:gd name="connsiteY146" fmla="*/ 1986122 h 2237474"/>
              <a:gd name="connsiteX147" fmla="*/ 2740251 w 12192000"/>
              <a:gd name="connsiteY147" fmla="*/ 1986946 h 2237474"/>
              <a:gd name="connsiteX148" fmla="*/ 2718916 w 12192000"/>
              <a:gd name="connsiteY148" fmla="*/ 1990867 h 2237474"/>
              <a:gd name="connsiteX149" fmla="*/ 2713522 w 12192000"/>
              <a:gd name="connsiteY149" fmla="*/ 1990173 h 2237474"/>
              <a:gd name="connsiteX150" fmla="*/ 2680597 w 12192000"/>
              <a:gd name="connsiteY150" fmla="*/ 1984996 h 2237474"/>
              <a:gd name="connsiteX151" fmla="*/ 2578178 w 12192000"/>
              <a:gd name="connsiteY151" fmla="*/ 1990531 h 2237474"/>
              <a:gd name="connsiteX152" fmla="*/ 2476147 w 12192000"/>
              <a:gd name="connsiteY152" fmla="*/ 1998305 h 2237474"/>
              <a:gd name="connsiteX153" fmla="*/ 2373568 w 12192000"/>
              <a:gd name="connsiteY153" fmla="*/ 2003219 h 2237474"/>
              <a:gd name="connsiteX154" fmla="*/ 2321399 w 12192000"/>
              <a:gd name="connsiteY154" fmla="*/ 1989467 h 2237474"/>
              <a:gd name="connsiteX155" fmla="*/ 2315525 w 12192000"/>
              <a:gd name="connsiteY155" fmla="*/ 1989708 h 2237474"/>
              <a:gd name="connsiteX156" fmla="*/ 2300792 w 12192000"/>
              <a:gd name="connsiteY156" fmla="*/ 1994290 h 2237474"/>
              <a:gd name="connsiteX157" fmla="*/ 2295469 w 12192000"/>
              <a:gd name="connsiteY157" fmla="*/ 1996659 h 2237474"/>
              <a:gd name="connsiteX158" fmla="*/ 2287219 w 12192000"/>
              <a:gd name="connsiteY158" fmla="*/ 1998750 h 2237474"/>
              <a:gd name="connsiteX159" fmla="*/ 2286948 w 12192000"/>
              <a:gd name="connsiteY159" fmla="*/ 1998596 h 2237474"/>
              <a:gd name="connsiteX160" fmla="*/ 2243069 w 12192000"/>
              <a:gd name="connsiteY160" fmla="*/ 2015111 h 2237474"/>
              <a:gd name="connsiteX161" fmla="*/ 2186609 w 12192000"/>
              <a:gd name="connsiteY161" fmla="*/ 2008263 h 2237474"/>
              <a:gd name="connsiteX162" fmla="*/ 2164831 w 12192000"/>
              <a:gd name="connsiteY162" fmla="*/ 2010143 h 2237474"/>
              <a:gd name="connsiteX163" fmla="*/ 2152836 w 12192000"/>
              <a:gd name="connsiteY163" fmla="*/ 2010048 h 2237474"/>
              <a:gd name="connsiteX164" fmla="*/ 2117102 w 12192000"/>
              <a:gd name="connsiteY164" fmla="*/ 2023004 h 2237474"/>
              <a:gd name="connsiteX165" fmla="*/ 2111935 w 12192000"/>
              <a:gd name="connsiteY165" fmla="*/ 2023163 h 2237474"/>
              <a:gd name="connsiteX166" fmla="*/ 2089991 w 12192000"/>
              <a:gd name="connsiteY166" fmla="*/ 2034193 h 2237474"/>
              <a:gd name="connsiteX167" fmla="*/ 2058061 w 12192000"/>
              <a:gd name="connsiteY167" fmla="*/ 2047942 h 2237474"/>
              <a:gd name="connsiteX168" fmla="*/ 2055737 w 12192000"/>
              <a:gd name="connsiteY168" fmla="*/ 2047704 h 2237474"/>
              <a:gd name="connsiteX169" fmla="*/ 2042244 w 12192000"/>
              <a:gd name="connsiteY169" fmla="*/ 2055560 h 2237474"/>
              <a:gd name="connsiteX170" fmla="*/ 1976224 w 12192000"/>
              <a:gd name="connsiteY170" fmla="*/ 2074257 h 2237474"/>
              <a:gd name="connsiteX171" fmla="*/ 1877728 w 12192000"/>
              <a:gd name="connsiteY171" fmla="*/ 2101004 h 2237474"/>
              <a:gd name="connsiteX172" fmla="*/ 1759056 w 12192000"/>
              <a:gd name="connsiteY172" fmla="*/ 2125608 h 2237474"/>
              <a:gd name="connsiteX173" fmla="*/ 1637948 w 12192000"/>
              <a:gd name="connsiteY173" fmla="*/ 2172597 h 2237474"/>
              <a:gd name="connsiteX174" fmla="*/ 1434549 w 12192000"/>
              <a:gd name="connsiteY174" fmla="*/ 2234522 h 2237474"/>
              <a:gd name="connsiteX175" fmla="*/ 1398481 w 12192000"/>
              <a:gd name="connsiteY175" fmla="*/ 2237074 h 2237474"/>
              <a:gd name="connsiteX176" fmla="*/ 1398407 w 12192000"/>
              <a:gd name="connsiteY176" fmla="*/ 2237095 h 2237474"/>
              <a:gd name="connsiteX177" fmla="*/ 1370962 w 12192000"/>
              <a:gd name="connsiteY177" fmla="*/ 2237474 h 2237474"/>
              <a:gd name="connsiteX178" fmla="*/ 1356367 w 12192000"/>
              <a:gd name="connsiteY178" fmla="*/ 2235089 h 2237474"/>
              <a:gd name="connsiteX179" fmla="*/ 1324828 w 12192000"/>
              <a:gd name="connsiteY179" fmla="*/ 2231968 h 2237474"/>
              <a:gd name="connsiteX180" fmla="*/ 1297744 w 12192000"/>
              <a:gd name="connsiteY180" fmla="*/ 2235849 h 2237474"/>
              <a:gd name="connsiteX181" fmla="*/ 1286236 w 12192000"/>
              <a:gd name="connsiteY181" fmla="*/ 2233135 h 2237474"/>
              <a:gd name="connsiteX182" fmla="*/ 1283504 w 12192000"/>
              <a:gd name="connsiteY182" fmla="*/ 2233797 h 2237474"/>
              <a:gd name="connsiteX183" fmla="*/ 1279765 w 12192000"/>
              <a:gd name="connsiteY183" fmla="*/ 2229639 h 2237474"/>
              <a:gd name="connsiteX184" fmla="*/ 1195347 w 12192000"/>
              <a:gd name="connsiteY184" fmla="*/ 2212354 h 2237474"/>
              <a:gd name="connsiteX185" fmla="*/ 970251 w 12192000"/>
              <a:gd name="connsiteY185" fmla="*/ 2221029 h 2237474"/>
              <a:gd name="connsiteX186" fmla="*/ 812914 w 12192000"/>
              <a:gd name="connsiteY186" fmla="*/ 2202752 h 2237474"/>
              <a:gd name="connsiteX187" fmla="*/ 800195 w 12192000"/>
              <a:gd name="connsiteY187" fmla="*/ 2209407 h 2237474"/>
              <a:gd name="connsiteX188" fmla="*/ 784978 w 12192000"/>
              <a:gd name="connsiteY188" fmla="*/ 2212360 h 2237474"/>
              <a:gd name="connsiteX189" fmla="*/ 681987 w 12192000"/>
              <a:gd name="connsiteY189" fmla="*/ 2216757 h 2237474"/>
              <a:gd name="connsiteX190" fmla="*/ 669923 w 12192000"/>
              <a:gd name="connsiteY190" fmla="*/ 2211682 h 2237474"/>
              <a:gd name="connsiteX191" fmla="*/ 648680 w 12192000"/>
              <a:gd name="connsiteY191" fmla="*/ 2206229 h 2237474"/>
              <a:gd name="connsiteX192" fmla="*/ 597225 w 12192000"/>
              <a:gd name="connsiteY192" fmla="*/ 2180999 h 2237474"/>
              <a:gd name="connsiteX193" fmla="*/ 558449 w 12192000"/>
              <a:gd name="connsiteY193" fmla="*/ 2182346 h 2237474"/>
              <a:gd name="connsiteX194" fmla="*/ 550517 w 12192000"/>
              <a:gd name="connsiteY194" fmla="*/ 2182060 h 2237474"/>
              <a:gd name="connsiteX195" fmla="*/ 550309 w 12192000"/>
              <a:gd name="connsiteY195" fmla="*/ 2181825 h 2237474"/>
              <a:gd name="connsiteX196" fmla="*/ 541836 w 12192000"/>
              <a:gd name="connsiteY196" fmla="*/ 2181063 h 2237474"/>
              <a:gd name="connsiteX197" fmla="*/ 536057 w 12192000"/>
              <a:gd name="connsiteY197" fmla="*/ 2181537 h 2237474"/>
              <a:gd name="connsiteX198" fmla="*/ 520671 w 12192000"/>
              <a:gd name="connsiteY198" fmla="*/ 2180980 h 2237474"/>
              <a:gd name="connsiteX199" fmla="*/ 515024 w 12192000"/>
              <a:gd name="connsiteY199" fmla="*/ 2179258 h 2237474"/>
              <a:gd name="connsiteX200" fmla="*/ 512278 w 12192000"/>
              <a:gd name="connsiteY200" fmla="*/ 2176369 h 2237474"/>
              <a:gd name="connsiteX201" fmla="*/ 480419 w 12192000"/>
              <a:gd name="connsiteY201" fmla="*/ 2167807 h 2237474"/>
              <a:gd name="connsiteX202" fmla="*/ 413835 w 12192000"/>
              <a:gd name="connsiteY202" fmla="*/ 2156783 h 2237474"/>
              <a:gd name="connsiteX203" fmla="*/ 376513 w 12192000"/>
              <a:gd name="connsiteY203" fmla="*/ 2154014 h 2237474"/>
              <a:gd name="connsiteX204" fmla="*/ 273386 w 12192000"/>
              <a:gd name="connsiteY204" fmla="*/ 2142551 h 2237474"/>
              <a:gd name="connsiteX205" fmla="*/ 169207 w 12192000"/>
              <a:gd name="connsiteY205" fmla="*/ 2128100 h 2237474"/>
              <a:gd name="connsiteX206" fmla="*/ 93149 w 12192000"/>
              <a:gd name="connsiteY206" fmla="*/ 2105324 h 2237474"/>
              <a:gd name="connsiteX207" fmla="*/ 88109 w 12192000"/>
              <a:gd name="connsiteY207" fmla="*/ 2106704 h 2237474"/>
              <a:gd name="connsiteX208" fmla="*/ 80022 w 12192000"/>
              <a:gd name="connsiteY208" fmla="*/ 2107254 h 2237474"/>
              <a:gd name="connsiteX209" fmla="*/ 79717 w 12192000"/>
              <a:gd name="connsiteY209" fmla="*/ 2107046 h 2237474"/>
              <a:gd name="connsiteX210" fmla="*/ 72352 w 12192000"/>
              <a:gd name="connsiteY210" fmla="*/ 2107991 h 2237474"/>
              <a:gd name="connsiteX211" fmla="*/ 37645 w 12192000"/>
              <a:gd name="connsiteY211" fmla="*/ 2115401 h 2237474"/>
              <a:gd name="connsiteX212" fmla="*/ 4572 w 12192000"/>
              <a:gd name="connsiteY212" fmla="*/ 2111091 h 2237474"/>
              <a:gd name="connsiteX213" fmla="*/ 0 w 12192000"/>
              <a:gd name="connsiteY213" fmla="*/ 2110468 h 2237474"/>
              <a:gd name="connsiteX214" fmla="*/ 0 w 12192000"/>
              <a:gd name="connsiteY21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91765 w 12192000"/>
              <a:gd name="connsiteY75" fmla="*/ 1636725 h 2237474"/>
              <a:gd name="connsiteX76" fmla="*/ 6900177 w 12192000"/>
              <a:gd name="connsiteY76" fmla="*/ 1636016 h 2237474"/>
              <a:gd name="connsiteX77" fmla="*/ 6795372 w 12192000"/>
              <a:gd name="connsiteY77" fmla="*/ 1644845 h 2237474"/>
              <a:gd name="connsiteX78" fmla="*/ 6692251 w 12192000"/>
              <a:gd name="connsiteY78" fmla="*/ 1656357 h 2237474"/>
              <a:gd name="connsiteX79" fmla="*/ 6655235 w 12192000"/>
              <a:gd name="connsiteY79" fmla="*/ 1661869 h 2237474"/>
              <a:gd name="connsiteX80" fmla="*/ 6587857 w 12192000"/>
              <a:gd name="connsiteY80" fmla="*/ 1665769 h 2237474"/>
              <a:gd name="connsiteX81" fmla="*/ 6554894 w 12192000"/>
              <a:gd name="connsiteY81" fmla="*/ 1664428 h 2237474"/>
              <a:gd name="connsiteX82" fmla="*/ 6516595 w 12192000"/>
              <a:gd name="connsiteY82" fmla="*/ 1667475 h 2237474"/>
              <a:gd name="connsiteX83" fmla="*/ 6508541 w 12192000"/>
              <a:gd name="connsiteY83" fmla="*/ 1668757 h 2237474"/>
              <a:gd name="connsiteX84" fmla="*/ 6471012 w 12192000"/>
              <a:gd name="connsiteY84" fmla="*/ 1678604 h 2237474"/>
              <a:gd name="connsiteX85" fmla="*/ 6415265 w 12192000"/>
              <a:gd name="connsiteY85" fmla="*/ 1665317 h 2237474"/>
              <a:gd name="connsiteX86" fmla="*/ 6364035 w 12192000"/>
              <a:gd name="connsiteY86" fmla="*/ 1667683 h 2237474"/>
              <a:gd name="connsiteX87" fmla="*/ 6280959 w 12192000"/>
              <a:gd name="connsiteY87" fmla="*/ 1689329 h 2237474"/>
              <a:gd name="connsiteX88" fmla="*/ 6243319 w 12192000"/>
              <a:gd name="connsiteY88" fmla="*/ 1695560 h 2237474"/>
              <a:gd name="connsiteX89" fmla="*/ 6098321 w 12192000"/>
              <a:gd name="connsiteY89" fmla="*/ 1721646 h 2237474"/>
              <a:gd name="connsiteX90" fmla="*/ 5880652 w 12192000"/>
              <a:gd name="connsiteY90" fmla="*/ 1779643 h 2237474"/>
              <a:gd name="connsiteX91" fmla="*/ 5785959 w 12192000"/>
              <a:gd name="connsiteY91" fmla="*/ 1775307 h 2237474"/>
              <a:gd name="connsiteX92" fmla="*/ 5643534 w 12192000"/>
              <a:gd name="connsiteY92" fmla="*/ 1802919 h 2237474"/>
              <a:gd name="connsiteX93" fmla="*/ 5518799 w 12192000"/>
              <a:gd name="connsiteY93" fmla="*/ 1818312 h 2237474"/>
              <a:gd name="connsiteX94" fmla="*/ 5505014 w 12192000"/>
              <a:gd name="connsiteY94" fmla="*/ 1819259 h 2237474"/>
              <a:gd name="connsiteX95" fmla="*/ 5453307 w 12192000"/>
              <a:gd name="connsiteY95" fmla="*/ 1815450 h 2237474"/>
              <a:gd name="connsiteX96" fmla="*/ 5364192 w 12192000"/>
              <a:gd name="connsiteY96" fmla="*/ 1826074 h 2237474"/>
              <a:gd name="connsiteX97" fmla="*/ 5350380 w 12192000"/>
              <a:gd name="connsiteY97" fmla="*/ 1830891 h 2237474"/>
              <a:gd name="connsiteX98" fmla="*/ 5259633 w 12192000"/>
              <a:gd name="connsiteY98" fmla="*/ 1837160 h 2237474"/>
              <a:gd name="connsiteX99" fmla="*/ 5197513 w 12192000"/>
              <a:gd name="connsiteY99" fmla="*/ 1844718 h 2237474"/>
              <a:gd name="connsiteX100" fmla="*/ 5168852 w 12192000"/>
              <a:gd name="connsiteY100" fmla="*/ 1844846 h 2237474"/>
              <a:gd name="connsiteX101" fmla="*/ 5114927 w 12192000"/>
              <a:gd name="connsiteY101" fmla="*/ 1847827 h 2237474"/>
              <a:gd name="connsiteX102" fmla="*/ 5108970 w 12192000"/>
              <a:gd name="connsiteY102" fmla="*/ 1847935 h 2237474"/>
              <a:gd name="connsiteX103" fmla="*/ 5067961 w 12192000"/>
              <a:gd name="connsiteY103" fmla="*/ 1845917 h 2237474"/>
              <a:gd name="connsiteX104" fmla="*/ 5007075 w 12192000"/>
              <a:gd name="connsiteY104" fmla="*/ 1838626 h 2237474"/>
              <a:gd name="connsiteX105" fmla="*/ 4944087 w 12192000"/>
              <a:gd name="connsiteY105" fmla="*/ 1823332 h 2237474"/>
              <a:gd name="connsiteX106" fmla="*/ 4907662 w 12192000"/>
              <a:gd name="connsiteY106" fmla="*/ 1816900 h 2237474"/>
              <a:gd name="connsiteX107" fmla="*/ 4882386 w 12192000"/>
              <a:gd name="connsiteY107" fmla="*/ 1809844 h 2237474"/>
              <a:gd name="connsiteX108" fmla="*/ 4811440 w 12192000"/>
              <a:gd name="connsiteY108" fmla="*/ 1804655 h 2237474"/>
              <a:gd name="connsiteX109" fmla="*/ 4691075 w 12192000"/>
              <a:gd name="connsiteY109" fmla="*/ 1801389 h 2237474"/>
              <a:gd name="connsiteX110" fmla="*/ 4611738 w 12192000"/>
              <a:gd name="connsiteY110" fmla="*/ 1776964 h 2237474"/>
              <a:gd name="connsiteX111" fmla="*/ 4560070 w 12192000"/>
              <a:gd name="connsiteY111" fmla="*/ 1785640 h 2237474"/>
              <a:gd name="connsiteX112" fmla="*/ 4536503 w 12192000"/>
              <a:gd name="connsiteY112" fmla="*/ 1785334 h 2237474"/>
              <a:gd name="connsiteX113" fmla="*/ 4513724 w 12192000"/>
              <a:gd name="connsiteY113" fmla="*/ 1791996 h 2237474"/>
              <a:gd name="connsiteX114" fmla="*/ 4459810 w 12192000"/>
              <a:gd name="connsiteY114" fmla="*/ 1797886 h 2237474"/>
              <a:gd name="connsiteX115" fmla="*/ 4379064 w 12192000"/>
              <a:gd name="connsiteY115" fmla="*/ 1817177 h 2237474"/>
              <a:gd name="connsiteX116" fmla="*/ 4319209 w 12192000"/>
              <a:gd name="connsiteY116" fmla="*/ 1834833 h 2237474"/>
              <a:gd name="connsiteX117" fmla="*/ 4290981 w 12192000"/>
              <a:gd name="connsiteY117" fmla="*/ 1839677 h 2237474"/>
              <a:gd name="connsiteX118" fmla="*/ 4285792 w 12192000"/>
              <a:gd name="connsiteY118" fmla="*/ 1836231 h 2237474"/>
              <a:gd name="connsiteX119" fmla="*/ 4238372 w 12192000"/>
              <a:gd name="connsiteY119" fmla="*/ 1851480 h 2237474"/>
              <a:gd name="connsiteX120" fmla="*/ 4232517 w 12192000"/>
              <a:gd name="connsiteY120" fmla="*/ 1852567 h 2237474"/>
              <a:gd name="connsiteX121" fmla="*/ 4191732 w 12192000"/>
              <a:gd name="connsiteY121" fmla="*/ 1857328 h 2237474"/>
              <a:gd name="connsiteX122" fmla="*/ 4065532 w 12192000"/>
              <a:gd name="connsiteY122" fmla="*/ 1855477 h 2237474"/>
              <a:gd name="connsiteX123" fmla="*/ 4028460 w 12192000"/>
              <a:gd name="connsiteY123" fmla="*/ 1855137 h 2237474"/>
              <a:gd name="connsiteX124" fmla="*/ 4002267 w 12192000"/>
              <a:gd name="connsiteY124" fmla="*/ 1852352 h 2237474"/>
              <a:gd name="connsiteX125" fmla="*/ 3931396 w 12192000"/>
              <a:gd name="connsiteY125" fmla="*/ 1858915 h 2237474"/>
              <a:gd name="connsiteX126" fmla="*/ 3812162 w 12192000"/>
              <a:gd name="connsiteY126" fmla="*/ 1875501 h 2237474"/>
              <a:gd name="connsiteX127" fmla="*/ 3729530 w 12192000"/>
              <a:gd name="connsiteY127" fmla="*/ 1864513 h 2237474"/>
              <a:gd name="connsiteX128" fmla="*/ 3680177 w 12192000"/>
              <a:gd name="connsiteY128" fmla="*/ 1881552 h 2237474"/>
              <a:gd name="connsiteX129" fmla="*/ 3567259 w 12192000"/>
              <a:gd name="connsiteY129" fmla="*/ 1893482 h 2237474"/>
              <a:gd name="connsiteX130" fmla="*/ 3405770 w 12192000"/>
              <a:gd name="connsiteY130" fmla="*/ 1904591 h 2237474"/>
              <a:gd name="connsiteX131" fmla="*/ 3280097 w 12192000"/>
              <a:gd name="connsiteY131" fmla="*/ 1919610 h 2237474"/>
              <a:gd name="connsiteX132" fmla="*/ 3123424 w 12192000"/>
              <a:gd name="connsiteY132" fmla="*/ 1952930 h 2237474"/>
              <a:gd name="connsiteX133" fmla="*/ 3009910 w 12192000"/>
              <a:gd name="connsiteY133" fmla="*/ 1957866 h 2237474"/>
              <a:gd name="connsiteX134" fmla="*/ 2995934 w 12192000"/>
              <a:gd name="connsiteY134" fmla="*/ 1967085 h 2237474"/>
              <a:gd name="connsiteX135" fmla="*/ 2980071 w 12192000"/>
              <a:gd name="connsiteY135" fmla="*/ 1972988 h 2237474"/>
              <a:gd name="connsiteX136" fmla="*/ 2978094 w 12192000"/>
              <a:gd name="connsiteY136" fmla="*/ 1972369 h 2237474"/>
              <a:gd name="connsiteX137" fmla="*/ 2942858 w 12192000"/>
              <a:gd name="connsiteY137" fmla="*/ 1981367 h 2237474"/>
              <a:gd name="connsiteX138" fmla="*/ 2875436 w 12192000"/>
              <a:gd name="connsiteY138" fmla="*/ 1996977 h 2237474"/>
              <a:gd name="connsiteX139" fmla="*/ 2874892 w 12192000"/>
              <a:gd name="connsiteY139" fmla="*/ 1996085 h 2237474"/>
              <a:gd name="connsiteX140" fmla="*/ 2864145 w 12192000"/>
              <a:gd name="connsiteY140" fmla="*/ 1994061 h 2237474"/>
              <a:gd name="connsiteX141" fmla="*/ 2843662 w 12192000"/>
              <a:gd name="connsiteY141" fmla="*/ 1992498 h 2237474"/>
              <a:gd name="connsiteX142" fmla="*/ 2796128 w 12192000"/>
              <a:gd name="connsiteY142" fmla="*/ 1976403 h 2237474"/>
              <a:gd name="connsiteX143" fmla="*/ 2756784 w 12192000"/>
              <a:gd name="connsiteY143" fmla="*/ 1985116 h 2237474"/>
              <a:gd name="connsiteX144" fmla="*/ 2748833 w 12192000"/>
              <a:gd name="connsiteY144" fmla="*/ 1986323 h 2237474"/>
              <a:gd name="connsiteX145" fmla="*/ 2748661 w 12192000"/>
              <a:gd name="connsiteY145" fmla="*/ 1986122 h 2237474"/>
              <a:gd name="connsiteX146" fmla="*/ 2740251 w 12192000"/>
              <a:gd name="connsiteY146" fmla="*/ 1986946 h 2237474"/>
              <a:gd name="connsiteX147" fmla="*/ 2718916 w 12192000"/>
              <a:gd name="connsiteY147" fmla="*/ 1990867 h 2237474"/>
              <a:gd name="connsiteX148" fmla="*/ 2713522 w 12192000"/>
              <a:gd name="connsiteY148" fmla="*/ 1990173 h 2237474"/>
              <a:gd name="connsiteX149" fmla="*/ 2680597 w 12192000"/>
              <a:gd name="connsiteY149" fmla="*/ 1984996 h 2237474"/>
              <a:gd name="connsiteX150" fmla="*/ 2578178 w 12192000"/>
              <a:gd name="connsiteY150" fmla="*/ 1990531 h 2237474"/>
              <a:gd name="connsiteX151" fmla="*/ 2476147 w 12192000"/>
              <a:gd name="connsiteY151" fmla="*/ 1998305 h 2237474"/>
              <a:gd name="connsiteX152" fmla="*/ 2373568 w 12192000"/>
              <a:gd name="connsiteY152" fmla="*/ 2003219 h 2237474"/>
              <a:gd name="connsiteX153" fmla="*/ 2321399 w 12192000"/>
              <a:gd name="connsiteY153" fmla="*/ 1989467 h 2237474"/>
              <a:gd name="connsiteX154" fmla="*/ 2315525 w 12192000"/>
              <a:gd name="connsiteY154" fmla="*/ 1989708 h 2237474"/>
              <a:gd name="connsiteX155" fmla="*/ 2300792 w 12192000"/>
              <a:gd name="connsiteY155" fmla="*/ 1994290 h 2237474"/>
              <a:gd name="connsiteX156" fmla="*/ 2295469 w 12192000"/>
              <a:gd name="connsiteY156" fmla="*/ 1996659 h 2237474"/>
              <a:gd name="connsiteX157" fmla="*/ 2287219 w 12192000"/>
              <a:gd name="connsiteY157" fmla="*/ 1998750 h 2237474"/>
              <a:gd name="connsiteX158" fmla="*/ 2286948 w 12192000"/>
              <a:gd name="connsiteY158" fmla="*/ 1998596 h 2237474"/>
              <a:gd name="connsiteX159" fmla="*/ 2243069 w 12192000"/>
              <a:gd name="connsiteY159" fmla="*/ 2015111 h 2237474"/>
              <a:gd name="connsiteX160" fmla="*/ 2186609 w 12192000"/>
              <a:gd name="connsiteY160" fmla="*/ 2008263 h 2237474"/>
              <a:gd name="connsiteX161" fmla="*/ 2164831 w 12192000"/>
              <a:gd name="connsiteY161" fmla="*/ 2010143 h 2237474"/>
              <a:gd name="connsiteX162" fmla="*/ 2152836 w 12192000"/>
              <a:gd name="connsiteY162" fmla="*/ 2010048 h 2237474"/>
              <a:gd name="connsiteX163" fmla="*/ 2117102 w 12192000"/>
              <a:gd name="connsiteY163" fmla="*/ 2023004 h 2237474"/>
              <a:gd name="connsiteX164" fmla="*/ 2111935 w 12192000"/>
              <a:gd name="connsiteY164" fmla="*/ 2023163 h 2237474"/>
              <a:gd name="connsiteX165" fmla="*/ 2089991 w 12192000"/>
              <a:gd name="connsiteY165" fmla="*/ 2034193 h 2237474"/>
              <a:gd name="connsiteX166" fmla="*/ 2058061 w 12192000"/>
              <a:gd name="connsiteY166" fmla="*/ 2047942 h 2237474"/>
              <a:gd name="connsiteX167" fmla="*/ 2055737 w 12192000"/>
              <a:gd name="connsiteY167" fmla="*/ 2047704 h 2237474"/>
              <a:gd name="connsiteX168" fmla="*/ 2042244 w 12192000"/>
              <a:gd name="connsiteY168" fmla="*/ 2055560 h 2237474"/>
              <a:gd name="connsiteX169" fmla="*/ 1976224 w 12192000"/>
              <a:gd name="connsiteY169" fmla="*/ 2074257 h 2237474"/>
              <a:gd name="connsiteX170" fmla="*/ 1877728 w 12192000"/>
              <a:gd name="connsiteY170" fmla="*/ 2101004 h 2237474"/>
              <a:gd name="connsiteX171" fmla="*/ 1759056 w 12192000"/>
              <a:gd name="connsiteY171" fmla="*/ 2125608 h 2237474"/>
              <a:gd name="connsiteX172" fmla="*/ 1637948 w 12192000"/>
              <a:gd name="connsiteY172" fmla="*/ 2172597 h 2237474"/>
              <a:gd name="connsiteX173" fmla="*/ 1434549 w 12192000"/>
              <a:gd name="connsiteY173" fmla="*/ 2234522 h 2237474"/>
              <a:gd name="connsiteX174" fmla="*/ 1398481 w 12192000"/>
              <a:gd name="connsiteY174" fmla="*/ 2237074 h 2237474"/>
              <a:gd name="connsiteX175" fmla="*/ 1398407 w 12192000"/>
              <a:gd name="connsiteY175" fmla="*/ 2237095 h 2237474"/>
              <a:gd name="connsiteX176" fmla="*/ 1370962 w 12192000"/>
              <a:gd name="connsiteY176" fmla="*/ 2237474 h 2237474"/>
              <a:gd name="connsiteX177" fmla="*/ 1356367 w 12192000"/>
              <a:gd name="connsiteY177" fmla="*/ 2235089 h 2237474"/>
              <a:gd name="connsiteX178" fmla="*/ 1324828 w 12192000"/>
              <a:gd name="connsiteY178" fmla="*/ 2231968 h 2237474"/>
              <a:gd name="connsiteX179" fmla="*/ 1297744 w 12192000"/>
              <a:gd name="connsiteY179" fmla="*/ 2235849 h 2237474"/>
              <a:gd name="connsiteX180" fmla="*/ 1286236 w 12192000"/>
              <a:gd name="connsiteY180" fmla="*/ 2233135 h 2237474"/>
              <a:gd name="connsiteX181" fmla="*/ 1283504 w 12192000"/>
              <a:gd name="connsiteY181" fmla="*/ 2233797 h 2237474"/>
              <a:gd name="connsiteX182" fmla="*/ 1279765 w 12192000"/>
              <a:gd name="connsiteY182" fmla="*/ 2229639 h 2237474"/>
              <a:gd name="connsiteX183" fmla="*/ 1195347 w 12192000"/>
              <a:gd name="connsiteY183" fmla="*/ 2212354 h 2237474"/>
              <a:gd name="connsiteX184" fmla="*/ 970251 w 12192000"/>
              <a:gd name="connsiteY184" fmla="*/ 2221029 h 2237474"/>
              <a:gd name="connsiteX185" fmla="*/ 812914 w 12192000"/>
              <a:gd name="connsiteY185" fmla="*/ 2202752 h 2237474"/>
              <a:gd name="connsiteX186" fmla="*/ 800195 w 12192000"/>
              <a:gd name="connsiteY186" fmla="*/ 2209407 h 2237474"/>
              <a:gd name="connsiteX187" fmla="*/ 784978 w 12192000"/>
              <a:gd name="connsiteY187" fmla="*/ 2212360 h 2237474"/>
              <a:gd name="connsiteX188" fmla="*/ 681987 w 12192000"/>
              <a:gd name="connsiteY188" fmla="*/ 2216757 h 2237474"/>
              <a:gd name="connsiteX189" fmla="*/ 669923 w 12192000"/>
              <a:gd name="connsiteY189" fmla="*/ 2211682 h 2237474"/>
              <a:gd name="connsiteX190" fmla="*/ 648680 w 12192000"/>
              <a:gd name="connsiteY190" fmla="*/ 2206229 h 2237474"/>
              <a:gd name="connsiteX191" fmla="*/ 597225 w 12192000"/>
              <a:gd name="connsiteY191" fmla="*/ 2180999 h 2237474"/>
              <a:gd name="connsiteX192" fmla="*/ 558449 w 12192000"/>
              <a:gd name="connsiteY192" fmla="*/ 2182346 h 2237474"/>
              <a:gd name="connsiteX193" fmla="*/ 550517 w 12192000"/>
              <a:gd name="connsiteY193" fmla="*/ 2182060 h 2237474"/>
              <a:gd name="connsiteX194" fmla="*/ 550309 w 12192000"/>
              <a:gd name="connsiteY194" fmla="*/ 2181825 h 2237474"/>
              <a:gd name="connsiteX195" fmla="*/ 541836 w 12192000"/>
              <a:gd name="connsiteY195" fmla="*/ 2181063 h 2237474"/>
              <a:gd name="connsiteX196" fmla="*/ 536057 w 12192000"/>
              <a:gd name="connsiteY196" fmla="*/ 2181537 h 2237474"/>
              <a:gd name="connsiteX197" fmla="*/ 520671 w 12192000"/>
              <a:gd name="connsiteY197" fmla="*/ 2180980 h 2237474"/>
              <a:gd name="connsiteX198" fmla="*/ 515024 w 12192000"/>
              <a:gd name="connsiteY198" fmla="*/ 2179258 h 2237474"/>
              <a:gd name="connsiteX199" fmla="*/ 512278 w 12192000"/>
              <a:gd name="connsiteY199" fmla="*/ 2176369 h 2237474"/>
              <a:gd name="connsiteX200" fmla="*/ 480419 w 12192000"/>
              <a:gd name="connsiteY200" fmla="*/ 2167807 h 2237474"/>
              <a:gd name="connsiteX201" fmla="*/ 413835 w 12192000"/>
              <a:gd name="connsiteY201" fmla="*/ 2156783 h 2237474"/>
              <a:gd name="connsiteX202" fmla="*/ 376513 w 12192000"/>
              <a:gd name="connsiteY202" fmla="*/ 2154014 h 2237474"/>
              <a:gd name="connsiteX203" fmla="*/ 273386 w 12192000"/>
              <a:gd name="connsiteY203" fmla="*/ 2142551 h 2237474"/>
              <a:gd name="connsiteX204" fmla="*/ 169207 w 12192000"/>
              <a:gd name="connsiteY204" fmla="*/ 2128100 h 2237474"/>
              <a:gd name="connsiteX205" fmla="*/ 93149 w 12192000"/>
              <a:gd name="connsiteY205" fmla="*/ 2105324 h 2237474"/>
              <a:gd name="connsiteX206" fmla="*/ 88109 w 12192000"/>
              <a:gd name="connsiteY206" fmla="*/ 2106704 h 2237474"/>
              <a:gd name="connsiteX207" fmla="*/ 80022 w 12192000"/>
              <a:gd name="connsiteY207" fmla="*/ 2107254 h 2237474"/>
              <a:gd name="connsiteX208" fmla="*/ 79717 w 12192000"/>
              <a:gd name="connsiteY208" fmla="*/ 2107046 h 2237474"/>
              <a:gd name="connsiteX209" fmla="*/ 72352 w 12192000"/>
              <a:gd name="connsiteY209" fmla="*/ 2107991 h 2237474"/>
              <a:gd name="connsiteX210" fmla="*/ 37645 w 12192000"/>
              <a:gd name="connsiteY210" fmla="*/ 2115401 h 2237474"/>
              <a:gd name="connsiteX211" fmla="*/ 4572 w 12192000"/>
              <a:gd name="connsiteY211" fmla="*/ 2111091 h 2237474"/>
              <a:gd name="connsiteX212" fmla="*/ 0 w 12192000"/>
              <a:gd name="connsiteY212" fmla="*/ 2110468 h 2237474"/>
              <a:gd name="connsiteX213" fmla="*/ 0 w 12192000"/>
              <a:gd name="connsiteY21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91765 w 12192000"/>
              <a:gd name="connsiteY75" fmla="*/ 1636725 h 2237474"/>
              <a:gd name="connsiteX76" fmla="*/ 6900177 w 12192000"/>
              <a:gd name="connsiteY76" fmla="*/ 1636016 h 2237474"/>
              <a:gd name="connsiteX77" fmla="*/ 6795372 w 12192000"/>
              <a:gd name="connsiteY77" fmla="*/ 1644845 h 2237474"/>
              <a:gd name="connsiteX78" fmla="*/ 6692251 w 12192000"/>
              <a:gd name="connsiteY78" fmla="*/ 1656357 h 2237474"/>
              <a:gd name="connsiteX79" fmla="*/ 6655235 w 12192000"/>
              <a:gd name="connsiteY79" fmla="*/ 1661869 h 2237474"/>
              <a:gd name="connsiteX80" fmla="*/ 6554894 w 12192000"/>
              <a:gd name="connsiteY80" fmla="*/ 1664428 h 2237474"/>
              <a:gd name="connsiteX81" fmla="*/ 6516595 w 12192000"/>
              <a:gd name="connsiteY81" fmla="*/ 1667475 h 2237474"/>
              <a:gd name="connsiteX82" fmla="*/ 6508541 w 12192000"/>
              <a:gd name="connsiteY82" fmla="*/ 1668757 h 2237474"/>
              <a:gd name="connsiteX83" fmla="*/ 6471012 w 12192000"/>
              <a:gd name="connsiteY83" fmla="*/ 1678604 h 2237474"/>
              <a:gd name="connsiteX84" fmla="*/ 6415265 w 12192000"/>
              <a:gd name="connsiteY84" fmla="*/ 1665317 h 2237474"/>
              <a:gd name="connsiteX85" fmla="*/ 6364035 w 12192000"/>
              <a:gd name="connsiteY85" fmla="*/ 1667683 h 2237474"/>
              <a:gd name="connsiteX86" fmla="*/ 6280959 w 12192000"/>
              <a:gd name="connsiteY86" fmla="*/ 1689329 h 2237474"/>
              <a:gd name="connsiteX87" fmla="*/ 6243319 w 12192000"/>
              <a:gd name="connsiteY87" fmla="*/ 1695560 h 2237474"/>
              <a:gd name="connsiteX88" fmla="*/ 6098321 w 12192000"/>
              <a:gd name="connsiteY88" fmla="*/ 1721646 h 2237474"/>
              <a:gd name="connsiteX89" fmla="*/ 5880652 w 12192000"/>
              <a:gd name="connsiteY89" fmla="*/ 1779643 h 2237474"/>
              <a:gd name="connsiteX90" fmla="*/ 5785959 w 12192000"/>
              <a:gd name="connsiteY90" fmla="*/ 1775307 h 2237474"/>
              <a:gd name="connsiteX91" fmla="*/ 5643534 w 12192000"/>
              <a:gd name="connsiteY91" fmla="*/ 1802919 h 2237474"/>
              <a:gd name="connsiteX92" fmla="*/ 5518799 w 12192000"/>
              <a:gd name="connsiteY92" fmla="*/ 1818312 h 2237474"/>
              <a:gd name="connsiteX93" fmla="*/ 5505014 w 12192000"/>
              <a:gd name="connsiteY93" fmla="*/ 1819259 h 2237474"/>
              <a:gd name="connsiteX94" fmla="*/ 5453307 w 12192000"/>
              <a:gd name="connsiteY94" fmla="*/ 1815450 h 2237474"/>
              <a:gd name="connsiteX95" fmla="*/ 5364192 w 12192000"/>
              <a:gd name="connsiteY95" fmla="*/ 1826074 h 2237474"/>
              <a:gd name="connsiteX96" fmla="*/ 5350380 w 12192000"/>
              <a:gd name="connsiteY96" fmla="*/ 1830891 h 2237474"/>
              <a:gd name="connsiteX97" fmla="*/ 5259633 w 12192000"/>
              <a:gd name="connsiteY97" fmla="*/ 1837160 h 2237474"/>
              <a:gd name="connsiteX98" fmla="*/ 5197513 w 12192000"/>
              <a:gd name="connsiteY98" fmla="*/ 1844718 h 2237474"/>
              <a:gd name="connsiteX99" fmla="*/ 5168852 w 12192000"/>
              <a:gd name="connsiteY99" fmla="*/ 1844846 h 2237474"/>
              <a:gd name="connsiteX100" fmla="*/ 5114927 w 12192000"/>
              <a:gd name="connsiteY100" fmla="*/ 1847827 h 2237474"/>
              <a:gd name="connsiteX101" fmla="*/ 5108970 w 12192000"/>
              <a:gd name="connsiteY101" fmla="*/ 1847935 h 2237474"/>
              <a:gd name="connsiteX102" fmla="*/ 5067961 w 12192000"/>
              <a:gd name="connsiteY102" fmla="*/ 1845917 h 2237474"/>
              <a:gd name="connsiteX103" fmla="*/ 5007075 w 12192000"/>
              <a:gd name="connsiteY103" fmla="*/ 1838626 h 2237474"/>
              <a:gd name="connsiteX104" fmla="*/ 4944087 w 12192000"/>
              <a:gd name="connsiteY104" fmla="*/ 1823332 h 2237474"/>
              <a:gd name="connsiteX105" fmla="*/ 4907662 w 12192000"/>
              <a:gd name="connsiteY105" fmla="*/ 1816900 h 2237474"/>
              <a:gd name="connsiteX106" fmla="*/ 4882386 w 12192000"/>
              <a:gd name="connsiteY106" fmla="*/ 1809844 h 2237474"/>
              <a:gd name="connsiteX107" fmla="*/ 4811440 w 12192000"/>
              <a:gd name="connsiteY107" fmla="*/ 1804655 h 2237474"/>
              <a:gd name="connsiteX108" fmla="*/ 4691075 w 12192000"/>
              <a:gd name="connsiteY108" fmla="*/ 1801389 h 2237474"/>
              <a:gd name="connsiteX109" fmla="*/ 4611738 w 12192000"/>
              <a:gd name="connsiteY109" fmla="*/ 1776964 h 2237474"/>
              <a:gd name="connsiteX110" fmla="*/ 4560070 w 12192000"/>
              <a:gd name="connsiteY110" fmla="*/ 1785640 h 2237474"/>
              <a:gd name="connsiteX111" fmla="*/ 4536503 w 12192000"/>
              <a:gd name="connsiteY111" fmla="*/ 1785334 h 2237474"/>
              <a:gd name="connsiteX112" fmla="*/ 4513724 w 12192000"/>
              <a:gd name="connsiteY112" fmla="*/ 1791996 h 2237474"/>
              <a:gd name="connsiteX113" fmla="*/ 4459810 w 12192000"/>
              <a:gd name="connsiteY113" fmla="*/ 1797886 h 2237474"/>
              <a:gd name="connsiteX114" fmla="*/ 4379064 w 12192000"/>
              <a:gd name="connsiteY114" fmla="*/ 1817177 h 2237474"/>
              <a:gd name="connsiteX115" fmla="*/ 4319209 w 12192000"/>
              <a:gd name="connsiteY115" fmla="*/ 1834833 h 2237474"/>
              <a:gd name="connsiteX116" fmla="*/ 4290981 w 12192000"/>
              <a:gd name="connsiteY116" fmla="*/ 1839677 h 2237474"/>
              <a:gd name="connsiteX117" fmla="*/ 4285792 w 12192000"/>
              <a:gd name="connsiteY117" fmla="*/ 1836231 h 2237474"/>
              <a:gd name="connsiteX118" fmla="*/ 4238372 w 12192000"/>
              <a:gd name="connsiteY118" fmla="*/ 1851480 h 2237474"/>
              <a:gd name="connsiteX119" fmla="*/ 4232517 w 12192000"/>
              <a:gd name="connsiteY119" fmla="*/ 1852567 h 2237474"/>
              <a:gd name="connsiteX120" fmla="*/ 4191732 w 12192000"/>
              <a:gd name="connsiteY120" fmla="*/ 1857328 h 2237474"/>
              <a:gd name="connsiteX121" fmla="*/ 4065532 w 12192000"/>
              <a:gd name="connsiteY121" fmla="*/ 1855477 h 2237474"/>
              <a:gd name="connsiteX122" fmla="*/ 4028460 w 12192000"/>
              <a:gd name="connsiteY122" fmla="*/ 1855137 h 2237474"/>
              <a:gd name="connsiteX123" fmla="*/ 4002267 w 12192000"/>
              <a:gd name="connsiteY123" fmla="*/ 1852352 h 2237474"/>
              <a:gd name="connsiteX124" fmla="*/ 3931396 w 12192000"/>
              <a:gd name="connsiteY124" fmla="*/ 1858915 h 2237474"/>
              <a:gd name="connsiteX125" fmla="*/ 3812162 w 12192000"/>
              <a:gd name="connsiteY125" fmla="*/ 1875501 h 2237474"/>
              <a:gd name="connsiteX126" fmla="*/ 3729530 w 12192000"/>
              <a:gd name="connsiteY126" fmla="*/ 1864513 h 2237474"/>
              <a:gd name="connsiteX127" fmla="*/ 3680177 w 12192000"/>
              <a:gd name="connsiteY127" fmla="*/ 1881552 h 2237474"/>
              <a:gd name="connsiteX128" fmla="*/ 3567259 w 12192000"/>
              <a:gd name="connsiteY128" fmla="*/ 1893482 h 2237474"/>
              <a:gd name="connsiteX129" fmla="*/ 3405770 w 12192000"/>
              <a:gd name="connsiteY129" fmla="*/ 1904591 h 2237474"/>
              <a:gd name="connsiteX130" fmla="*/ 3280097 w 12192000"/>
              <a:gd name="connsiteY130" fmla="*/ 1919610 h 2237474"/>
              <a:gd name="connsiteX131" fmla="*/ 3123424 w 12192000"/>
              <a:gd name="connsiteY131" fmla="*/ 1952930 h 2237474"/>
              <a:gd name="connsiteX132" fmla="*/ 3009910 w 12192000"/>
              <a:gd name="connsiteY132" fmla="*/ 1957866 h 2237474"/>
              <a:gd name="connsiteX133" fmla="*/ 2995934 w 12192000"/>
              <a:gd name="connsiteY133" fmla="*/ 1967085 h 2237474"/>
              <a:gd name="connsiteX134" fmla="*/ 2980071 w 12192000"/>
              <a:gd name="connsiteY134" fmla="*/ 1972988 h 2237474"/>
              <a:gd name="connsiteX135" fmla="*/ 2978094 w 12192000"/>
              <a:gd name="connsiteY135" fmla="*/ 1972369 h 2237474"/>
              <a:gd name="connsiteX136" fmla="*/ 2942858 w 12192000"/>
              <a:gd name="connsiteY136" fmla="*/ 1981367 h 2237474"/>
              <a:gd name="connsiteX137" fmla="*/ 2875436 w 12192000"/>
              <a:gd name="connsiteY137" fmla="*/ 1996977 h 2237474"/>
              <a:gd name="connsiteX138" fmla="*/ 2874892 w 12192000"/>
              <a:gd name="connsiteY138" fmla="*/ 1996085 h 2237474"/>
              <a:gd name="connsiteX139" fmla="*/ 2864145 w 12192000"/>
              <a:gd name="connsiteY139" fmla="*/ 1994061 h 2237474"/>
              <a:gd name="connsiteX140" fmla="*/ 2843662 w 12192000"/>
              <a:gd name="connsiteY140" fmla="*/ 1992498 h 2237474"/>
              <a:gd name="connsiteX141" fmla="*/ 2796128 w 12192000"/>
              <a:gd name="connsiteY141" fmla="*/ 1976403 h 2237474"/>
              <a:gd name="connsiteX142" fmla="*/ 2756784 w 12192000"/>
              <a:gd name="connsiteY142" fmla="*/ 1985116 h 2237474"/>
              <a:gd name="connsiteX143" fmla="*/ 2748833 w 12192000"/>
              <a:gd name="connsiteY143" fmla="*/ 1986323 h 2237474"/>
              <a:gd name="connsiteX144" fmla="*/ 2748661 w 12192000"/>
              <a:gd name="connsiteY144" fmla="*/ 1986122 h 2237474"/>
              <a:gd name="connsiteX145" fmla="*/ 2740251 w 12192000"/>
              <a:gd name="connsiteY145" fmla="*/ 1986946 h 2237474"/>
              <a:gd name="connsiteX146" fmla="*/ 2718916 w 12192000"/>
              <a:gd name="connsiteY146" fmla="*/ 1990867 h 2237474"/>
              <a:gd name="connsiteX147" fmla="*/ 2713522 w 12192000"/>
              <a:gd name="connsiteY147" fmla="*/ 1990173 h 2237474"/>
              <a:gd name="connsiteX148" fmla="*/ 2680597 w 12192000"/>
              <a:gd name="connsiteY148" fmla="*/ 1984996 h 2237474"/>
              <a:gd name="connsiteX149" fmla="*/ 2578178 w 12192000"/>
              <a:gd name="connsiteY149" fmla="*/ 1990531 h 2237474"/>
              <a:gd name="connsiteX150" fmla="*/ 2476147 w 12192000"/>
              <a:gd name="connsiteY150" fmla="*/ 1998305 h 2237474"/>
              <a:gd name="connsiteX151" fmla="*/ 2373568 w 12192000"/>
              <a:gd name="connsiteY151" fmla="*/ 2003219 h 2237474"/>
              <a:gd name="connsiteX152" fmla="*/ 2321399 w 12192000"/>
              <a:gd name="connsiteY152" fmla="*/ 1989467 h 2237474"/>
              <a:gd name="connsiteX153" fmla="*/ 2315525 w 12192000"/>
              <a:gd name="connsiteY153" fmla="*/ 1989708 h 2237474"/>
              <a:gd name="connsiteX154" fmla="*/ 2300792 w 12192000"/>
              <a:gd name="connsiteY154" fmla="*/ 1994290 h 2237474"/>
              <a:gd name="connsiteX155" fmla="*/ 2295469 w 12192000"/>
              <a:gd name="connsiteY155" fmla="*/ 1996659 h 2237474"/>
              <a:gd name="connsiteX156" fmla="*/ 2287219 w 12192000"/>
              <a:gd name="connsiteY156" fmla="*/ 1998750 h 2237474"/>
              <a:gd name="connsiteX157" fmla="*/ 2286948 w 12192000"/>
              <a:gd name="connsiteY157" fmla="*/ 1998596 h 2237474"/>
              <a:gd name="connsiteX158" fmla="*/ 2243069 w 12192000"/>
              <a:gd name="connsiteY158" fmla="*/ 2015111 h 2237474"/>
              <a:gd name="connsiteX159" fmla="*/ 2186609 w 12192000"/>
              <a:gd name="connsiteY159" fmla="*/ 2008263 h 2237474"/>
              <a:gd name="connsiteX160" fmla="*/ 2164831 w 12192000"/>
              <a:gd name="connsiteY160" fmla="*/ 2010143 h 2237474"/>
              <a:gd name="connsiteX161" fmla="*/ 2152836 w 12192000"/>
              <a:gd name="connsiteY161" fmla="*/ 2010048 h 2237474"/>
              <a:gd name="connsiteX162" fmla="*/ 2117102 w 12192000"/>
              <a:gd name="connsiteY162" fmla="*/ 2023004 h 2237474"/>
              <a:gd name="connsiteX163" fmla="*/ 2111935 w 12192000"/>
              <a:gd name="connsiteY163" fmla="*/ 2023163 h 2237474"/>
              <a:gd name="connsiteX164" fmla="*/ 2089991 w 12192000"/>
              <a:gd name="connsiteY164" fmla="*/ 2034193 h 2237474"/>
              <a:gd name="connsiteX165" fmla="*/ 2058061 w 12192000"/>
              <a:gd name="connsiteY165" fmla="*/ 2047942 h 2237474"/>
              <a:gd name="connsiteX166" fmla="*/ 2055737 w 12192000"/>
              <a:gd name="connsiteY166" fmla="*/ 2047704 h 2237474"/>
              <a:gd name="connsiteX167" fmla="*/ 2042244 w 12192000"/>
              <a:gd name="connsiteY167" fmla="*/ 2055560 h 2237474"/>
              <a:gd name="connsiteX168" fmla="*/ 1976224 w 12192000"/>
              <a:gd name="connsiteY168" fmla="*/ 2074257 h 2237474"/>
              <a:gd name="connsiteX169" fmla="*/ 1877728 w 12192000"/>
              <a:gd name="connsiteY169" fmla="*/ 2101004 h 2237474"/>
              <a:gd name="connsiteX170" fmla="*/ 1759056 w 12192000"/>
              <a:gd name="connsiteY170" fmla="*/ 2125608 h 2237474"/>
              <a:gd name="connsiteX171" fmla="*/ 1637948 w 12192000"/>
              <a:gd name="connsiteY171" fmla="*/ 2172597 h 2237474"/>
              <a:gd name="connsiteX172" fmla="*/ 1434549 w 12192000"/>
              <a:gd name="connsiteY172" fmla="*/ 2234522 h 2237474"/>
              <a:gd name="connsiteX173" fmla="*/ 1398481 w 12192000"/>
              <a:gd name="connsiteY173" fmla="*/ 2237074 h 2237474"/>
              <a:gd name="connsiteX174" fmla="*/ 1398407 w 12192000"/>
              <a:gd name="connsiteY174" fmla="*/ 2237095 h 2237474"/>
              <a:gd name="connsiteX175" fmla="*/ 1370962 w 12192000"/>
              <a:gd name="connsiteY175" fmla="*/ 2237474 h 2237474"/>
              <a:gd name="connsiteX176" fmla="*/ 1356367 w 12192000"/>
              <a:gd name="connsiteY176" fmla="*/ 2235089 h 2237474"/>
              <a:gd name="connsiteX177" fmla="*/ 1324828 w 12192000"/>
              <a:gd name="connsiteY177" fmla="*/ 2231968 h 2237474"/>
              <a:gd name="connsiteX178" fmla="*/ 1297744 w 12192000"/>
              <a:gd name="connsiteY178" fmla="*/ 2235849 h 2237474"/>
              <a:gd name="connsiteX179" fmla="*/ 1286236 w 12192000"/>
              <a:gd name="connsiteY179" fmla="*/ 2233135 h 2237474"/>
              <a:gd name="connsiteX180" fmla="*/ 1283504 w 12192000"/>
              <a:gd name="connsiteY180" fmla="*/ 2233797 h 2237474"/>
              <a:gd name="connsiteX181" fmla="*/ 1279765 w 12192000"/>
              <a:gd name="connsiteY181" fmla="*/ 2229639 h 2237474"/>
              <a:gd name="connsiteX182" fmla="*/ 1195347 w 12192000"/>
              <a:gd name="connsiteY182" fmla="*/ 2212354 h 2237474"/>
              <a:gd name="connsiteX183" fmla="*/ 970251 w 12192000"/>
              <a:gd name="connsiteY183" fmla="*/ 2221029 h 2237474"/>
              <a:gd name="connsiteX184" fmla="*/ 812914 w 12192000"/>
              <a:gd name="connsiteY184" fmla="*/ 2202752 h 2237474"/>
              <a:gd name="connsiteX185" fmla="*/ 800195 w 12192000"/>
              <a:gd name="connsiteY185" fmla="*/ 2209407 h 2237474"/>
              <a:gd name="connsiteX186" fmla="*/ 784978 w 12192000"/>
              <a:gd name="connsiteY186" fmla="*/ 2212360 h 2237474"/>
              <a:gd name="connsiteX187" fmla="*/ 681987 w 12192000"/>
              <a:gd name="connsiteY187" fmla="*/ 2216757 h 2237474"/>
              <a:gd name="connsiteX188" fmla="*/ 669923 w 12192000"/>
              <a:gd name="connsiteY188" fmla="*/ 2211682 h 2237474"/>
              <a:gd name="connsiteX189" fmla="*/ 648680 w 12192000"/>
              <a:gd name="connsiteY189" fmla="*/ 2206229 h 2237474"/>
              <a:gd name="connsiteX190" fmla="*/ 597225 w 12192000"/>
              <a:gd name="connsiteY190" fmla="*/ 2180999 h 2237474"/>
              <a:gd name="connsiteX191" fmla="*/ 558449 w 12192000"/>
              <a:gd name="connsiteY191" fmla="*/ 2182346 h 2237474"/>
              <a:gd name="connsiteX192" fmla="*/ 550517 w 12192000"/>
              <a:gd name="connsiteY192" fmla="*/ 2182060 h 2237474"/>
              <a:gd name="connsiteX193" fmla="*/ 550309 w 12192000"/>
              <a:gd name="connsiteY193" fmla="*/ 2181825 h 2237474"/>
              <a:gd name="connsiteX194" fmla="*/ 541836 w 12192000"/>
              <a:gd name="connsiteY194" fmla="*/ 2181063 h 2237474"/>
              <a:gd name="connsiteX195" fmla="*/ 536057 w 12192000"/>
              <a:gd name="connsiteY195" fmla="*/ 2181537 h 2237474"/>
              <a:gd name="connsiteX196" fmla="*/ 520671 w 12192000"/>
              <a:gd name="connsiteY196" fmla="*/ 2180980 h 2237474"/>
              <a:gd name="connsiteX197" fmla="*/ 515024 w 12192000"/>
              <a:gd name="connsiteY197" fmla="*/ 2179258 h 2237474"/>
              <a:gd name="connsiteX198" fmla="*/ 512278 w 12192000"/>
              <a:gd name="connsiteY198" fmla="*/ 2176369 h 2237474"/>
              <a:gd name="connsiteX199" fmla="*/ 480419 w 12192000"/>
              <a:gd name="connsiteY199" fmla="*/ 2167807 h 2237474"/>
              <a:gd name="connsiteX200" fmla="*/ 413835 w 12192000"/>
              <a:gd name="connsiteY200" fmla="*/ 2156783 h 2237474"/>
              <a:gd name="connsiteX201" fmla="*/ 376513 w 12192000"/>
              <a:gd name="connsiteY201" fmla="*/ 2154014 h 2237474"/>
              <a:gd name="connsiteX202" fmla="*/ 273386 w 12192000"/>
              <a:gd name="connsiteY202" fmla="*/ 2142551 h 2237474"/>
              <a:gd name="connsiteX203" fmla="*/ 169207 w 12192000"/>
              <a:gd name="connsiteY203" fmla="*/ 2128100 h 2237474"/>
              <a:gd name="connsiteX204" fmla="*/ 93149 w 12192000"/>
              <a:gd name="connsiteY204" fmla="*/ 2105324 h 2237474"/>
              <a:gd name="connsiteX205" fmla="*/ 88109 w 12192000"/>
              <a:gd name="connsiteY205" fmla="*/ 2106704 h 2237474"/>
              <a:gd name="connsiteX206" fmla="*/ 80022 w 12192000"/>
              <a:gd name="connsiteY206" fmla="*/ 2107254 h 2237474"/>
              <a:gd name="connsiteX207" fmla="*/ 79717 w 12192000"/>
              <a:gd name="connsiteY207" fmla="*/ 2107046 h 2237474"/>
              <a:gd name="connsiteX208" fmla="*/ 72352 w 12192000"/>
              <a:gd name="connsiteY208" fmla="*/ 2107991 h 2237474"/>
              <a:gd name="connsiteX209" fmla="*/ 37645 w 12192000"/>
              <a:gd name="connsiteY209" fmla="*/ 2115401 h 2237474"/>
              <a:gd name="connsiteX210" fmla="*/ 4572 w 12192000"/>
              <a:gd name="connsiteY210" fmla="*/ 2111091 h 2237474"/>
              <a:gd name="connsiteX211" fmla="*/ 0 w 12192000"/>
              <a:gd name="connsiteY211" fmla="*/ 2110468 h 2237474"/>
              <a:gd name="connsiteX212" fmla="*/ 0 w 12192000"/>
              <a:gd name="connsiteY21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00177 w 12192000"/>
              <a:gd name="connsiteY75" fmla="*/ 1636016 h 2237474"/>
              <a:gd name="connsiteX76" fmla="*/ 6795372 w 12192000"/>
              <a:gd name="connsiteY76" fmla="*/ 1644845 h 2237474"/>
              <a:gd name="connsiteX77" fmla="*/ 6692251 w 12192000"/>
              <a:gd name="connsiteY77" fmla="*/ 1656357 h 2237474"/>
              <a:gd name="connsiteX78" fmla="*/ 6655235 w 12192000"/>
              <a:gd name="connsiteY78" fmla="*/ 1661869 h 2237474"/>
              <a:gd name="connsiteX79" fmla="*/ 6554894 w 12192000"/>
              <a:gd name="connsiteY79" fmla="*/ 1664428 h 2237474"/>
              <a:gd name="connsiteX80" fmla="*/ 6516595 w 12192000"/>
              <a:gd name="connsiteY80" fmla="*/ 1667475 h 2237474"/>
              <a:gd name="connsiteX81" fmla="*/ 6508541 w 12192000"/>
              <a:gd name="connsiteY81" fmla="*/ 1668757 h 2237474"/>
              <a:gd name="connsiteX82" fmla="*/ 6471012 w 12192000"/>
              <a:gd name="connsiteY82" fmla="*/ 1678604 h 2237474"/>
              <a:gd name="connsiteX83" fmla="*/ 6415265 w 12192000"/>
              <a:gd name="connsiteY83" fmla="*/ 1665317 h 2237474"/>
              <a:gd name="connsiteX84" fmla="*/ 6364035 w 12192000"/>
              <a:gd name="connsiteY84" fmla="*/ 1667683 h 2237474"/>
              <a:gd name="connsiteX85" fmla="*/ 6280959 w 12192000"/>
              <a:gd name="connsiteY85" fmla="*/ 1689329 h 2237474"/>
              <a:gd name="connsiteX86" fmla="*/ 6243319 w 12192000"/>
              <a:gd name="connsiteY86" fmla="*/ 1695560 h 2237474"/>
              <a:gd name="connsiteX87" fmla="*/ 6098321 w 12192000"/>
              <a:gd name="connsiteY87" fmla="*/ 1721646 h 2237474"/>
              <a:gd name="connsiteX88" fmla="*/ 5880652 w 12192000"/>
              <a:gd name="connsiteY88" fmla="*/ 1779643 h 2237474"/>
              <a:gd name="connsiteX89" fmla="*/ 5785959 w 12192000"/>
              <a:gd name="connsiteY89" fmla="*/ 1775307 h 2237474"/>
              <a:gd name="connsiteX90" fmla="*/ 5643534 w 12192000"/>
              <a:gd name="connsiteY90" fmla="*/ 1802919 h 2237474"/>
              <a:gd name="connsiteX91" fmla="*/ 5518799 w 12192000"/>
              <a:gd name="connsiteY91" fmla="*/ 1818312 h 2237474"/>
              <a:gd name="connsiteX92" fmla="*/ 5505014 w 12192000"/>
              <a:gd name="connsiteY92" fmla="*/ 1819259 h 2237474"/>
              <a:gd name="connsiteX93" fmla="*/ 5453307 w 12192000"/>
              <a:gd name="connsiteY93" fmla="*/ 1815450 h 2237474"/>
              <a:gd name="connsiteX94" fmla="*/ 5364192 w 12192000"/>
              <a:gd name="connsiteY94" fmla="*/ 1826074 h 2237474"/>
              <a:gd name="connsiteX95" fmla="*/ 5350380 w 12192000"/>
              <a:gd name="connsiteY95" fmla="*/ 1830891 h 2237474"/>
              <a:gd name="connsiteX96" fmla="*/ 5259633 w 12192000"/>
              <a:gd name="connsiteY96" fmla="*/ 1837160 h 2237474"/>
              <a:gd name="connsiteX97" fmla="*/ 5197513 w 12192000"/>
              <a:gd name="connsiteY97" fmla="*/ 1844718 h 2237474"/>
              <a:gd name="connsiteX98" fmla="*/ 5168852 w 12192000"/>
              <a:gd name="connsiteY98" fmla="*/ 1844846 h 2237474"/>
              <a:gd name="connsiteX99" fmla="*/ 5114927 w 12192000"/>
              <a:gd name="connsiteY99" fmla="*/ 1847827 h 2237474"/>
              <a:gd name="connsiteX100" fmla="*/ 5108970 w 12192000"/>
              <a:gd name="connsiteY100" fmla="*/ 1847935 h 2237474"/>
              <a:gd name="connsiteX101" fmla="*/ 5067961 w 12192000"/>
              <a:gd name="connsiteY101" fmla="*/ 1845917 h 2237474"/>
              <a:gd name="connsiteX102" fmla="*/ 5007075 w 12192000"/>
              <a:gd name="connsiteY102" fmla="*/ 1838626 h 2237474"/>
              <a:gd name="connsiteX103" fmla="*/ 4944087 w 12192000"/>
              <a:gd name="connsiteY103" fmla="*/ 1823332 h 2237474"/>
              <a:gd name="connsiteX104" fmla="*/ 4907662 w 12192000"/>
              <a:gd name="connsiteY104" fmla="*/ 1816900 h 2237474"/>
              <a:gd name="connsiteX105" fmla="*/ 4882386 w 12192000"/>
              <a:gd name="connsiteY105" fmla="*/ 1809844 h 2237474"/>
              <a:gd name="connsiteX106" fmla="*/ 4811440 w 12192000"/>
              <a:gd name="connsiteY106" fmla="*/ 1804655 h 2237474"/>
              <a:gd name="connsiteX107" fmla="*/ 4691075 w 12192000"/>
              <a:gd name="connsiteY107" fmla="*/ 1801389 h 2237474"/>
              <a:gd name="connsiteX108" fmla="*/ 4611738 w 12192000"/>
              <a:gd name="connsiteY108" fmla="*/ 1776964 h 2237474"/>
              <a:gd name="connsiteX109" fmla="*/ 4560070 w 12192000"/>
              <a:gd name="connsiteY109" fmla="*/ 1785640 h 2237474"/>
              <a:gd name="connsiteX110" fmla="*/ 4536503 w 12192000"/>
              <a:gd name="connsiteY110" fmla="*/ 1785334 h 2237474"/>
              <a:gd name="connsiteX111" fmla="*/ 4513724 w 12192000"/>
              <a:gd name="connsiteY111" fmla="*/ 1791996 h 2237474"/>
              <a:gd name="connsiteX112" fmla="*/ 4459810 w 12192000"/>
              <a:gd name="connsiteY112" fmla="*/ 1797886 h 2237474"/>
              <a:gd name="connsiteX113" fmla="*/ 4379064 w 12192000"/>
              <a:gd name="connsiteY113" fmla="*/ 1817177 h 2237474"/>
              <a:gd name="connsiteX114" fmla="*/ 4319209 w 12192000"/>
              <a:gd name="connsiteY114" fmla="*/ 1834833 h 2237474"/>
              <a:gd name="connsiteX115" fmla="*/ 4290981 w 12192000"/>
              <a:gd name="connsiteY115" fmla="*/ 1839677 h 2237474"/>
              <a:gd name="connsiteX116" fmla="*/ 4285792 w 12192000"/>
              <a:gd name="connsiteY116" fmla="*/ 1836231 h 2237474"/>
              <a:gd name="connsiteX117" fmla="*/ 4238372 w 12192000"/>
              <a:gd name="connsiteY117" fmla="*/ 1851480 h 2237474"/>
              <a:gd name="connsiteX118" fmla="*/ 4232517 w 12192000"/>
              <a:gd name="connsiteY118" fmla="*/ 1852567 h 2237474"/>
              <a:gd name="connsiteX119" fmla="*/ 4191732 w 12192000"/>
              <a:gd name="connsiteY119" fmla="*/ 1857328 h 2237474"/>
              <a:gd name="connsiteX120" fmla="*/ 4065532 w 12192000"/>
              <a:gd name="connsiteY120" fmla="*/ 1855477 h 2237474"/>
              <a:gd name="connsiteX121" fmla="*/ 4028460 w 12192000"/>
              <a:gd name="connsiteY121" fmla="*/ 1855137 h 2237474"/>
              <a:gd name="connsiteX122" fmla="*/ 4002267 w 12192000"/>
              <a:gd name="connsiteY122" fmla="*/ 1852352 h 2237474"/>
              <a:gd name="connsiteX123" fmla="*/ 3931396 w 12192000"/>
              <a:gd name="connsiteY123" fmla="*/ 1858915 h 2237474"/>
              <a:gd name="connsiteX124" fmla="*/ 3812162 w 12192000"/>
              <a:gd name="connsiteY124" fmla="*/ 1875501 h 2237474"/>
              <a:gd name="connsiteX125" fmla="*/ 3729530 w 12192000"/>
              <a:gd name="connsiteY125" fmla="*/ 1864513 h 2237474"/>
              <a:gd name="connsiteX126" fmla="*/ 3680177 w 12192000"/>
              <a:gd name="connsiteY126" fmla="*/ 1881552 h 2237474"/>
              <a:gd name="connsiteX127" fmla="*/ 3567259 w 12192000"/>
              <a:gd name="connsiteY127" fmla="*/ 1893482 h 2237474"/>
              <a:gd name="connsiteX128" fmla="*/ 3405770 w 12192000"/>
              <a:gd name="connsiteY128" fmla="*/ 1904591 h 2237474"/>
              <a:gd name="connsiteX129" fmla="*/ 3280097 w 12192000"/>
              <a:gd name="connsiteY129" fmla="*/ 1919610 h 2237474"/>
              <a:gd name="connsiteX130" fmla="*/ 3123424 w 12192000"/>
              <a:gd name="connsiteY130" fmla="*/ 1952930 h 2237474"/>
              <a:gd name="connsiteX131" fmla="*/ 3009910 w 12192000"/>
              <a:gd name="connsiteY131" fmla="*/ 1957866 h 2237474"/>
              <a:gd name="connsiteX132" fmla="*/ 2995934 w 12192000"/>
              <a:gd name="connsiteY132" fmla="*/ 1967085 h 2237474"/>
              <a:gd name="connsiteX133" fmla="*/ 2980071 w 12192000"/>
              <a:gd name="connsiteY133" fmla="*/ 1972988 h 2237474"/>
              <a:gd name="connsiteX134" fmla="*/ 2978094 w 12192000"/>
              <a:gd name="connsiteY134" fmla="*/ 1972369 h 2237474"/>
              <a:gd name="connsiteX135" fmla="*/ 2942858 w 12192000"/>
              <a:gd name="connsiteY135" fmla="*/ 1981367 h 2237474"/>
              <a:gd name="connsiteX136" fmla="*/ 2875436 w 12192000"/>
              <a:gd name="connsiteY136" fmla="*/ 1996977 h 2237474"/>
              <a:gd name="connsiteX137" fmla="*/ 2874892 w 12192000"/>
              <a:gd name="connsiteY137" fmla="*/ 1996085 h 2237474"/>
              <a:gd name="connsiteX138" fmla="*/ 2864145 w 12192000"/>
              <a:gd name="connsiteY138" fmla="*/ 1994061 h 2237474"/>
              <a:gd name="connsiteX139" fmla="*/ 2843662 w 12192000"/>
              <a:gd name="connsiteY139" fmla="*/ 1992498 h 2237474"/>
              <a:gd name="connsiteX140" fmla="*/ 2796128 w 12192000"/>
              <a:gd name="connsiteY140" fmla="*/ 1976403 h 2237474"/>
              <a:gd name="connsiteX141" fmla="*/ 2756784 w 12192000"/>
              <a:gd name="connsiteY141" fmla="*/ 1985116 h 2237474"/>
              <a:gd name="connsiteX142" fmla="*/ 2748833 w 12192000"/>
              <a:gd name="connsiteY142" fmla="*/ 1986323 h 2237474"/>
              <a:gd name="connsiteX143" fmla="*/ 2748661 w 12192000"/>
              <a:gd name="connsiteY143" fmla="*/ 1986122 h 2237474"/>
              <a:gd name="connsiteX144" fmla="*/ 2740251 w 12192000"/>
              <a:gd name="connsiteY144" fmla="*/ 1986946 h 2237474"/>
              <a:gd name="connsiteX145" fmla="*/ 2718916 w 12192000"/>
              <a:gd name="connsiteY145" fmla="*/ 1990867 h 2237474"/>
              <a:gd name="connsiteX146" fmla="*/ 2713522 w 12192000"/>
              <a:gd name="connsiteY146" fmla="*/ 1990173 h 2237474"/>
              <a:gd name="connsiteX147" fmla="*/ 2680597 w 12192000"/>
              <a:gd name="connsiteY147" fmla="*/ 1984996 h 2237474"/>
              <a:gd name="connsiteX148" fmla="*/ 2578178 w 12192000"/>
              <a:gd name="connsiteY148" fmla="*/ 1990531 h 2237474"/>
              <a:gd name="connsiteX149" fmla="*/ 2476147 w 12192000"/>
              <a:gd name="connsiteY149" fmla="*/ 1998305 h 2237474"/>
              <a:gd name="connsiteX150" fmla="*/ 2373568 w 12192000"/>
              <a:gd name="connsiteY150" fmla="*/ 2003219 h 2237474"/>
              <a:gd name="connsiteX151" fmla="*/ 2321399 w 12192000"/>
              <a:gd name="connsiteY151" fmla="*/ 1989467 h 2237474"/>
              <a:gd name="connsiteX152" fmla="*/ 2315525 w 12192000"/>
              <a:gd name="connsiteY152" fmla="*/ 1989708 h 2237474"/>
              <a:gd name="connsiteX153" fmla="*/ 2300792 w 12192000"/>
              <a:gd name="connsiteY153" fmla="*/ 1994290 h 2237474"/>
              <a:gd name="connsiteX154" fmla="*/ 2295469 w 12192000"/>
              <a:gd name="connsiteY154" fmla="*/ 1996659 h 2237474"/>
              <a:gd name="connsiteX155" fmla="*/ 2287219 w 12192000"/>
              <a:gd name="connsiteY155" fmla="*/ 1998750 h 2237474"/>
              <a:gd name="connsiteX156" fmla="*/ 2286948 w 12192000"/>
              <a:gd name="connsiteY156" fmla="*/ 1998596 h 2237474"/>
              <a:gd name="connsiteX157" fmla="*/ 2243069 w 12192000"/>
              <a:gd name="connsiteY157" fmla="*/ 2015111 h 2237474"/>
              <a:gd name="connsiteX158" fmla="*/ 2186609 w 12192000"/>
              <a:gd name="connsiteY158" fmla="*/ 2008263 h 2237474"/>
              <a:gd name="connsiteX159" fmla="*/ 2164831 w 12192000"/>
              <a:gd name="connsiteY159" fmla="*/ 2010143 h 2237474"/>
              <a:gd name="connsiteX160" fmla="*/ 2152836 w 12192000"/>
              <a:gd name="connsiteY160" fmla="*/ 2010048 h 2237474"/>
              <a:gd name="connsiteX161" fmla="*/ 2117102 w 12192000"/>
              <a:gd name="connsiteY161" fmla="*/ 2023004 h 2237474"/>
              <a:gd name="connsiteX162" fmla="*/ 2111935 w 12192000"/>
              <a:gd name="connsiteY162" fmla="*/ 2023163 h 2237474"/>
              <a:gd name="connsiteX163" fmla="*/ 2089991 w 12192000"/>
              <a:gd name="connsiteY163" fmla="*/ 2034193 h 2237474"/>
              <a:gd name="connsiteX164" fmla="*/ 2058061 w 12192000"/>
              <a:gd name="connsiteY164" fmla="*/ 2047942 h 2237474"/>
              <a:gd name="connsiteX165" fmla="*/ 2055737 w 12192000"/>
              <a:gd name="connsiteY165" fmla="*/ 2047704 h 2237474"/>
              <a:gd name="connsiteX166" fmla="*/ 2042244 w 12192000"/>
              <a:gd name="connsiteY166" fmla="*/ 2055560 h 2237474"/>
              <a:gd name="connsiteX167" fmla="*/ 1976224 w 12192000"/>
              <a:gd name="connsiteY167" fmla="*/ 2074257 h 2237474"/>
              <a:gd name="connsiteX168" fmla="*/ 1877728 w 12192000"/>
              <a:gd name="connsiteY168" fmla="*/ 2101004 h 2237474"/>
              <a:gd name="connsiteX169" fmla="*/ 1759056 w 12192000"/>
              <a:gd name="connsiteY169" fmla="*/ 2125608 h 2237474"/>
              <a:gd name="connsiteX170" fmla="*/ 1637948 w 12192000"/>
              <a:gd name="connsiteY170" fmla="*/ 2172597 h 2237474"/>
              <a:gd name="connsiteX171" fmla="*/ 1434549 w 12192000"/>
              <a:gd name="connsiteY171" fmla="*/ 2234522 h 2237474"/>
              <a:gd name="connsiteX172" fmla="*/ 1398481 w 12192000"/>
              <a:gd name="connsiteY172" fmla="*/ 2237074 h 2237474"/>
              <a:gd name="connsiteX173" fmla="*/ 1398407 w 12192000"/>
              <a:gd name="connsiteY173" fmla="*/ 2237095 h 2237474"/>
              <a:gd name="connsiteX174" fmla="*/ 1370962 w 12192000"/>
              <a:gd name="connsiteY174" fmla="*/ 2237474 h 2237474"/>
              <a:gd name="connsiteX175" fmla="*/ 1356367 w 12192000"/>
              <a:gd name="connsiteY175" fmla="*/ 2235089 h 2237474"/>
              <a:gd name="connsiteX176" fmla="*/ 1324828 w 12192000"/>
              <a:gd name="connsiteY176" fmla="*/ 2231968 h 2237474"/>
              <a:gd name="connsiteX177" fmla="*/ 1297744 w 12192000"/>
              <a:gd name="connsiteY177" fmla="*/ 2235849 h 2237474"/>
              <a:gd name="connsiteX178" fmla="*/ 1286236 w 12192000"/>
              <a:gd name="connsiteY178" fmla="*/ 2233135 h 2237474"/>
              <a:gd name="connsiteX179" fmla="*/ 1283504 w 12192000"/>
              <a:gd name="connsiteY179" fmla="*/ 2233797 h 2237474"/>
              <a:gd name="connsiteX180" fmla="*/ 1279765 w 12192000"/>
              <a:gd name="connsiteY180" fmla="*/ 2229639 h 2237474"/>
              <a:gd name="connsiteX181" fmla="*/ 1195347 w 12192000"/>
              <a:gd name="connsiteY181" fmla="*/ 2212354 h 2237474"/>
              <a:gd name="connsiteX182" fmla="*/ 970251 w 12192000"/>
              <a:gd name="connsiteY182" fmla="*/ 2221029 h 2237474"/>
              <a:gd name="connsiteX183" fmla="*/ 812914 w 12192000"/>
              <a:gd name="connsiteY183" fmla="*/ 2202752 h 2237474"/>
              <a:gd name="connsiteX184" fmla="*/ 800195 w 12192000"/>
              <a:gd name="connsiteY184" fmla="*/ 2209407 h 2237474"/>
              <a:gd name="connsiteX185" fmla="*/ 784978 w 12192000"/>
              <a:gd name="connsiteY185" fmla="*/ 2212360 h 2237474"/>
              <a:gd name="connsiteX186" fmla="*/ 681987 w 12192000"/>
              <a:gd name="connsiteY186" fmla="*/ 2216757 h 2237474"/>
              <a:gd name="connsiteX187" fmla="*/ 669923 w 12192000"/>
              <a:gd name="connsiteY187" fmla="*/ 2211682 h 2237474"/>
              <a:gd name="connsiteX188" fmla="*/ 648680 w 12192000"/>
              <a:gd name="connsiteY188" fmla="*/ 2206229 h 2237474"/>
              <a:gd name="connsiteX189" fmla="*/ 597225 w 12192000"/>
              <a:gd name="connsiteY189" fmla="*/ 2180999 h 2237474"/>
              <a:gd name="connsiteX190" fmla="*/ 558449 w 12192000"/>
              <a:gd name="connsiteY190" fmla="*/ 2182346 h 2237474"/>
              <a:gd name="connsiteX191" fmla="*/ 550517 w 12192000"/>
              <a:gd name="connsiteY191" fmla="*/ 2182060 h 2237474"/>
              <a:gd name="connsiteX192" fmla="*/ 550309 w 12192000"/>
              <a:gd name="connsiteY192" fmla="*/ 2181825 h 2237474"/>
              <a:gd name="connsiteX193" fmla="*/ 541836 w 12192000"/>
              <a:gd name="connsiteY193" fmla="*/ 2181063 h 2237474"/>
              <a:gd name="connsiteX194" fmla="*/ 536057 w 12192000"/>
              <a:gd name="connsiteY194" fmla="*/ 2181537 h 2237474"/>
              <a:gd name="connsiteX195" fmla="*/ 520671 w 12192000"/>
              <a:gd name="connsiteY195" fmla="*/ 2180980 h 2237474"/>
              <a:gd name="connsiteX196" fmla="*/ 515024 w 12192000"/>
              <a:gd name="connsiteY196" fmla="*/ 2179258 h 2237474"/>
              <a:gd name="connsiteX197" fmla="*/ 512278 w 12192000"/>
              <a:gd name="connsiteY197" fmla="*/ 2176369 h 2237474"/>
              <a:gd name="connsiteX198" fmla="*/ 480419 w 12192000"/>
              <a:gd name="connsiteY198" fmla="*/ 2167807 h 2237474"/>
              <a:gd name="connsiteX199" fmla="*/ 413835 w 12192000"/>
              <a:gd name="connsiteY199" fmla="*/ 2156783 h 2237474"/>
              <a:gd name="connsiteX200" fmla="*/ 376513 w 12192000"/>
              <a:gd name="connsiteY200" fmla="*/ 2154014 h 2237474"/>
              <a:gd name="connsiteX201" fmla="*/ 273386 w 12192000"/>
              <a:gd name="connsiteY201" fmla="*/ 2142551 h 2237474"/>
              <a:gd name="connsiteX202" fmla="*/ 169207 w 12192000"/>
              <a:gd name="connsiteY202" fmla="*/ 2128100 h 2237474"/>
              <a:gd name="connsiteX203" fmla="*/ 93149 w 12192000"/>
              <a:gd name="connsiteY203" fmla="*/ 2105324 h 2237474"/>
              <a:gd name="connsiteX204" fmla="*/ 88109 w 12192000"/>
              <a:gd name="connsiteY204" fmla="*/ 2106704 h 2237474"/>
              <a:gd name="connsiteX205" fmla="*/ 80022 w 12192000"/>
              <a:gd name="connsiteY205" fmla="*/ 2107254 h 2237474"/>
              <a:gd name="connsiteX206" fmla="*/ 79717 w 12192000"/>
              <a:gd name="connsiteY206" fmla="*/ 2107046 h 2237474"/>
              <a:gd name="connsiteX207" fmla="*/ 72352 w 12192000"/>
              <a:gd name="connsiteY207" fmla="*/ 2107991 h 2237474"/>
              <a:gd name="connsiteX208" fmla="*/ 37645 w 12192000"/>
              <a:gd name="connsiteY208" fmla="*/ 2115401 h 2237474"/>
              <a:gd name="connsiteX209" fmla="*/ 4572 w 12192000"/>
              <a:gd name="connsiteY209" fmla="*/ 2111091 h 2237474"/>
              <a:gd name="connsiteX210" fmla="*/ 0 w 12192000"/>
              <a:gd name="connsiteY210" fmla="*/ 2110468 h 2237474"/>
              <a:gd name="connsiteX211" fmla="*/ 0 w 12192000"/>
              <a:gd name="connsiteY21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97365 w 12192000"/>
              <a:gd name="connsiteY46" fmla="*/ 1105869 h 2237474"/>
              <a:gd name="connsiteX47" fmla="*/ 8665605 w 12192000"/>
              <a:gd name="connsiteY47" fmla="*/ 1110791 h 2237474"/>
              <a:gd name="connsiteX48" fmla="*/ 8584946 w 12192000"/>
              <a:gd name="connsiteY48" fmla="*/ 1135226 h 2237474"/>
              <a:gd name="connsiteX49" fmla="*/ 8460755 w 12192000"/>
              <a:gd name="connsiteY49" fmla="*/ 1203427 h 2237474"/>
              <a:gd name="connsiteX50" fmla="*/ 8419755 w 12192000"/>
              <a:gd name="connsiteY50" fmla="*/ 1216260 h 2237474"/>
              <a:gd name="connsiteX51" fmla="*/ 8411626 w 12192000"/>
              <a:gd name="connsiteY51" fmla="*/ 1214397 h 2237474"/>
              <a:gd name="connsiteX52" fmla="*/ 8363469 w 12192000"/>
              <a:gd name="connsiteY52" fmla="*/ 1246658 h 2237474"/>
              <a:gd name="connsiteX53" fmla="*/ 8275497 w 12192000"/>
              <a:gd name="connsiteY53" fmla="*/ 1264396 h 2237474"/>
              <a:gd name="connsiteX54" fmla="*/ 8206287 w 12192000"/>
              <a:gd name="connsiteY54" fmla="*/ 1273060 h 2237474"/>
              <a:gd name="connsiteX55" fmla="*/ 8168705 w 12192000"/>
              <a:gd name="connsiteY55" fmla="*/ 1279956 h 2237474"/>
              <a:gd name="connsiteX56" fmla="*/ 8139997 w 12192000"/>
              <a:gd name="connsiteY56" fmla="*/ 1282713 h 2237474"/>
              <a:gd name="connsiteX57" fmla="*/ 8074238 w 12192000"/>
              <a:gd name="connsiteY57" fmla="*/ 1301895 h 2237474"/>
              <a:gd name="connsiteX58" fmla="*/ 7968292 w 12192000"/>
              <a:gd name="connsiteY58" fmla="*/ 1338779 h 2237474"/>
              <a:gd name="connsiteX59" fmla="*/ 7945122 w 12192000"/>
              <a:gd name="connsiteY59" fmla="*/ 1345477 h 2237474"/>
              <a:gd name="connsiteX60" fmla="*/ 7902328 w 12192000"/>
              <a:gd name="connsiteY60" fmla="*/ 1345865 h 2237474"/>
              <a:gd name="connsiteX61" fmla="*/ 7875879 w 12192000"/>
              <a:gd name="connsiteY61" fmla="*/ 1345646 h 2237474"/>
              <a:gd name="connsiteX62" fmla="*/ 7840612 w 12192000"/>
              <a:gd name="connsiteY62" fmla="*/ 1369373 h 2237474"/>
              <a:gd name="connsiteX63" fmla="*/ 7786819 w 12192000"/>
              <a:gd name="connsiteY63" fmla="*/ 1378970 h 2237474"/>
              <a:gd name="connsiteX64" fmla="*/ 7548172 w 12192000"/>
              <a:gd name="connsiteY64" fmla="*/ 1417460 h 2237474"/>
              <a:gd name="connsiteX65" fmla="*/ 7483437 w 12192000"/>
              <a:gd name="connsiteY65" fmla="*/ 1478152 h 2237474"/>
              <a:gd name="connsiteX66" fmla="*/ 7377870 w 12192000"/>
              <a:gd name="connsiteY66" fmla="*/ 1523319 h 2237474"/>
              <a:gd name="connsiteX67" fmla="*/ 7230737 w 12192000"/>
              <a:gd name="connsiteY67" fmla="*/ 1562633 h 2237474"/>
              <a:gd name="connsiteX68" fmla="*/ 7224458 w 12192000"/>
              <a:gd name="connsiteY68" fmla="*/ 1573008 h 2237474"/>
              <a:gd name="connsiteX69" fmla="*/ 7183121 w 12192000"/>
              <a:gd name="connsiteY69" fmla="*/ 1595162 h 2237474"/>
              <a:gd name="connsiteX70" fmla="*/ 7164601 w 12192000"/>
              <a:gd name="connsiteY70" fmla="*/ 1606490 h 2237474"/>
              <a:gd name="connsiteX71" fmla="*/ 7092727 w 12192000"/>
              <a:gd name="connsiteY71" fmla="*/ 1623628 h 2237474"/>
              <a:gd name="connsiteX72" fmla="*/ 7031309 w 12192000"/>
              <a:gd name="connsiteY72" fmla="*/ 1619451 h 2237474"/>
              <a:gd name="connsiteX73" fmla="*/ 6999084 w 12192000"/>
              <a:gd name="connsiteY73" fmla="*/ 1634317 h 2237474"/>
              <a:gd name="connsiteX74" fmla="*/ 6992107 w 12192000"/>
              <a:gd name="connsiteY74" fmla="*/ 1636860 h 2237474"/>
              <a:gd name="connsiteX75" fmla="*/ 6900177 w 12192000"/>
              <a:gd name="connsiteY75" fmla="*/ 1636016 h 2237474"/>
              <a:gd name="connsiteX76" fmla="*/ 6795372 w 12192000"/>
              <a:gd name="connsiteY76" fmla="*/ 1644845 h 2237474"/>
              <a:gd name="connsiteX77" fmla="*/ 6692251 w 12192000"/>
              <a:gd name="connsiteY77" fmla="*/ 1656357 h 2237474"/>
              <a:gd name="connsiteX78" fmla="*/ 6655235 w 12192000"/>
              <a:gd name="connsiteY78" fmla="*/ 1661869 h 2237474"/>
              <a:gd name="connsiteX79" fmla="*/ 6554894 w 12192000"/>
              <a:gd name="connsiteY79" fmla="*/ 1664428 h 2237474"/>
              <a:gd name="connsiteX80" fmla="*/ 6516595 w 12192000"/>
              <a:gd name="connsiteY80" fmla="*/ 1667475 h 2237474"/>
              <a:gd name="connsiteX81" fmla="*/ 6508541 w 12192000"/>
              <a:gd name="connsiteY81" fmla="*/ 1668757 h 2237474"/>
              <a:gd name="connsiteX82" fmla="*/ 6471012 w 12192000"/>
              <a:gd name="connsiteY82" fmla="*/ 1678604 h 2237474"/>
              <a:gd name="connsiteX83" fmla="*/ 6364035 w 12192000"/>
              <a:gd name="connsiteY83" fmla="*/ 1667683 h 2237474"/>
              <a:gd name="connsiteX84" fmla="*/ 6280959 w 12192000"/>
              <a:gd name="connsiteY84" fmla="*/ 1689329 h 2237474"/>
              <a:gd name="connsiteX85" fmla="*/ 6243319 w 12192000"/>
              <a:gd name="connsiteY85" fmla="*/ 1695560 h 2237474"/>
              <a:gd name="connsiteX86" fmla="*/ 6098321 w 12192000"/>
              <a:gd name="connsiteY86" fmla="*/ 1721646 h 2237474"/>
              <a:gd name="connsiteX87" fmla="*/ 5880652 w 12192000"/>
              <a:gd name="connsiteY87" fmla="*/ 1779643 h 2237474"/>
              <a:gd name="connsiteX88" fmla="*/ 5785959 w 12192000"/>
              <a:gd name="connsiteY88" fmla="*/ 1775307 h 2237474"/>
              <a:gd name="connsiteX89" fmla="*/ 5643534 w 12192000"/>
              <a:gd name="connsiteY89" fmla="*/ 1802919 h 2237474"/>
              <a:gd name="connsiteX90" fmla="*/ 5518799 w 12192000"/>
              <a:gd name="connsiteY90" fmla="*/ 1818312 h 2237474"/>
              <a:gd name="connsiteX91" fmla="*/ 5505014 w 12192000"/>
              <a:gd name="connsiteY91" fmla="*/ 1819259 h 2237474"/>
              <a:gd name="connsiteX92" fmla="*/ 5453307 w 12192000"/>
              <a:gd name="connsiteY92" fmla="*/ 1815450 h 2237474"/>
              <a:gd name="connsiteX93" fmla="*/ 5364192 w 12192000"/>
              <a:gd name="connsiteY93" fmla="*/ 1826074 h 2237474"/>
              <a:gd name="connsiteX94" fmla="*/ 5350380 w 12192000"/>
              <a:gd name="connsiteY94" fmla="*/ 1830891 h 2237474"/>
              <a:gd name="connsiteX95" fmla="*/ 5259633 w 12192000"/>
              <a:gd name="connsiteY95" fmla="*/ 1837160 h 2237474"/>
              <a:gd name="connsiteX96" fmla="*/ 5197513 w 12192000"/>
              <a:gd name="connsiteY96" fmla="*/ 1844718 h 2237474"/>
              <a:gd name="connsiteX97" fmla="*/ 5168852 w 12192000"/>
              <a:gd name="connsiteY97" fmla="*/ 1844846 h 2237474"/>
              <a:gd name="connsiteX98" fmla="*/ 5114927 w 12192000"/>
              <a:gd name="connsiteY98" fmla="*/ 1847827 h 2237474"/>
              <a:gd name="connsiteX99" fmla="*/ 5108970 w 12192000"/>
              <a:gd name="connsiteY99" fmla="*/ 1847935 h 2237474"/>
              <a:gd name="connsiteX100" fmla="*/ 5067961 w 12192000"/>
              <a:gd name="connsiteY100" fmla="*/ 1845917 h 2237474"/>
              <a:gd name="connsiteX101" fmla="*/ 5007075 w 12192000"/>
              <a:gd name="connsiteY101" fmla="*/ 1838626 h 2237474"/>
              <a:gd name="connsiteX102" fmla="*/ 4944087 w 12192000"/>
              <a:gd name="connsiteY102" fmla="*/ 1823332 h 2237474"/>
              <a:gd name="connsiteX103" fmla="*/ 4907662 w 12192000"/>
              <a:gd name="connsiteY103" fmla="*/ 1816900 h 2237474"/>
              <a:gd name="connsiteX104" fmla="*/ 4882386 w 12192000"/>
              <a:gd name="connsiteY104" fmla="*/ 1809844 h 2237474"/>
              <a:gd name="connsiteX105" fmla="*/ 4811440 w 12192000"/>
              <a:gd name="connsiteY105" fmla="*/ 1804655 h 2237474"/>
              <a:gd name="connsiteX106" fmla="*/ 4691075 w 12192000"/>
              <a:gd name="connsiteY106" fmla="*/ 1801389 h 2237474"/>
              <a:gd name="connsiteX107" fmla="*/ 4611738 w 12192000"/>
              <a:gd name="connsiteY107" fmla="*/ 1776964 h 2237474"/>
              <a:gd name="connsiteX108" fmla="*/ 4560070 w 12192000"/>
              <a:gd name="connsiteY108" fmla="*/ 1785640 h 2237474"/>
              <a:gd name="connsiteX109" fmla="*/ 4536503 w 12192000"/>
              <a:gd name="connsiteY109" fmla="*/ 1785334 h 2237474"/>
              <a:gd name="connsiteX110" fmla="*/ 4513724 w 12192000"/>
              <a:gd name="connsiteY110" fmla="*/ 1791996 h 2237474"/>
              <a:gd name="connsiteX111" fmla="*/ 4459810 w 12192000"/>
              <a:gd name="connsiteY111" fmla="*/ 1797886 h 2237474"/>
              <a:gd name="connsiteX112" fmla="*/ 4379064 w 12192000"/>
              <a:gd name="connsiteY112" fmla="*/ 1817177 h 2237474"/>
              <a:gd name="connsiteX113" fmla="*/ 4319209 w 12192000"/>
              <a:gd name="connsiteY113" fmla="*/ 1834833 h 2237474"/>
              <a:gd name="connsiteX114" fmla="*/ 4290981 w 12192000"/>
              <a:gd name="connsiteY114" fmla="*/ 1839677 h 2237474"/>
              <a:gd name="connsiteX115" fmla="*/ 4285792 w 12192000"/>
              <a:gd name="connsiteY115" fmla="*/ 1836231 h 2237474"/>
              <a:gd name="connsiteX116" fmla="*/ 4238372 w 12192000"/>
              <a:gd name="connsiteY116" fmla="*/ 1851480 h 2237474"/>
              <a:gd name="connsiteX117" fmla="*/ 4232517 w 12192000"/>
              <a:gd name="connsiteY117" fmla="*/ 1852567 h 2237474"/>
              <a:gd name="connsiteX118" fmla="*/ 4191732 w 12192000"/>
              <a:gd name="connsiteY118" fmla="*/ 1857328 h 2237474"/>
              <a:gd name="connsiteX119" fmla="*/ 4065532 w 12192000"/>
              <a:gd name="connsiteY119" fmla="*/ 1855477 h 2237474"/>
              <a:gd name="connsiteX120" fmla="*/ 4028460 w 12192000"/>
              <a:gd name="connsiteY120" fmla="*/ 1855137 h 2237474"/>
              <a:gd name="connsiteX121" fmla="*/ 4002267 w 12192000"/>
              <a:gd name="connsiteY121" fmla="*/ 1852352 h 2237474"/>
              <a:gd name="connsiteX122" fmla="*/ 3931396 w 12192000"/>
              <a:gd name="connsiteY122" fmla="*/ 1858915 h 2237474"/>
              <a:gd name="connsiteX123" fmla="*/ 3812162 w 12192000"/>
              <a:gd name="connsiteY123" fmla="*/ 1875501 h 2237474"/>
              <a:gd name="connsiteX124" fmla="*/ 3729530 w 12192000"/>
              <a:gd name="connsiteY124" fmla="*/ 1864513 h 2237474"/>
              <a:gd name="connsiteX125" fmla="*/ 3680177 w 12192000"/>
              <a:gd name="connsiteY125" fmla="*/ 1881552 h 2237474"/>
              <a:gd name="connsiteX126" fmla="*/ 3567259 w 12192000"/>
              <a:gd name="connsiteY126" fmla="*/ 1893482 h 2237474"/>
              <a:gd name="connsiteX127" fmla="*/ 3405770 w 12192000"/>
              <a:gd name="connsiteY127" fmla="*/ 1904591 h 2237474"/>
              <a:gd name="connsiteX128" fmla="*/ 3280097 w 12192000"/>
              <a:gd name="connsiteY128" fmla="*/ 1919610 h 2237474"/>
              <a:gd name="connsiteX129" fmla="*/ 3123424 w 12192000"/>
              <a:gd name="connsiteY129" fmla="*/ 1952930 h 2237474"/>
              <a:gd name="connsiteX130" fmla="*/ 3009910 w 12192000"/>
              <a:gd name="connsiteY130" fmla="*/ 1957866 h 2237474"/>
              <a:gd name="connsiteX131" fmla="*/ 2995934 w 12192000"/>
              <a:gd name="connsiteY131" fmla="*/ 1967085 h 2237474"/>
              <a:gd name="connsiteX132" fmla="*/ 2980071 w 12192000"/>
              <a:gd name="connsiteY132" fmla="*/ 1972988 h 2237474"/>
              <a:gd name="connsiteX133" fmla="*/ 2978094 w 12192000"/>
              <a:gd name="connsiteY133" fmla="*/ 1972369 h 2237474"/>
              <a:gd name="connsiteX134" fmla="*/ 2942858 w 12192000"/>
              <a:gd name="connsiteY134" fmla="*/ 1981367 h 2237474"/>
              <a:gd name="connsiteX135" fmla="*/ 2875436 w 12192000"/>
              <a:gd name="connsiteY135" fmla="*/ 1996977 h 2237474"/>
              <a:gd name="connsiteX136" fmla="*/ 2874892 w 12192000"/>
              <a:gd name="connsiteY136" fmla="*/ 1996085 h 2237474"/>
              <a:gd name="connsiteX137" fmla="*/ 2864145 w 12192000"/>
              <a:gd name="connsiteY137" fmla="*/ 1994061 h 2237474"/>
              <a:gd name="connsiteX138" fmla="*/ 2843662 w 12192000"/>
              <a:gd name="connsiteY138" fmla="*/ 1992498 h 2237474"/>
              <a:gd name="connsiteX139" fmla="*/ 2796128 w 12192000"/>
              <a:gd name="connsiteY139" fmla="*/ 1976403 h 2237474"/>
              <a:gd name="connsiteX140" fmla="*/ 2756784 w 12192000"/>
              <a:gd name="connsiteY140" fmla="*/ 1985116 h 2237474"/>
              <a:gd name="connsiteX141" fmla="*/ 2748833 w 12192000"/>
              <a:gd name="connsiteY141" fmla="*/ 1986323 h 2237474"/>
              <a:gd name="connsiteX142" fmla="*/ 2748661 w 12192000"/>
              <a:gd name="connsiteY142" fmla="*/ 1986122 h 2237474"/>
              <a:gd name="connsiteX143" fmla="*/ 2740251 w 12192000"/>
              <a:gd name="connsiteY143" fmla="*/ 1986946 h 2237474"/>
              <a:gd name="connsiteX144" fmla="*/ 2718916 w 12192000"/>
              <a:gd name="connsiteY144" fmla="*/ 1990867 h 2237474"/>
              <a:gd name="connsiteX145" fmla="*/ 2713522 w 12192000"/>
              <a:gd name="connsiteY145" fmla="*/ 1990173 h 2237474"/>
              <a:gd name="connsiteX146" fmla="*/ 2680597 w 12192000"/>
              <a:gd name="connsiteY146" fmla="*/ 1984996 h 2237474"/>
              <a:gd name="connsiteX147" fmla="*/ 2578178 w 12192000"/>
              <a:gd name="connsiteY147" fmla="*/ 1990531 h 2237474"/>
              <a:gd name="connsiteX148" fmla="*/ 2476147 w 12192000"/>
              <a:gd name="connsiteY148" fmla="*/ 1998305 h 2237474"/>
              <a:gd name="connsiteX149" fmla="*/ 2373568 w 12192000"/>
              <a:gd name="connsiteY149" fmla="*/ 2003219 h 2237474"/>
              <a:gd name="connsiteX150" fmla="*/ 2321399 w 12192000"/>
              <a:gd name="connsiteY150" fmla="*/ 1989467 h 2237474"/>
              <a:gd name="connsiteX151" fmla="*/ 2315525 w 12192000"/>
              <a:gd name="connsiteY151" fmla="*/ 1989708 h 2237474"/>
              <a:gd name="connsiteX152" fmla="*/ 2300792 w 12192000"/>
              <a:gd name="connsiteY152" fmla="*/ 1994290 h 2237474"/>
              <a:gd name="connsiteX153" fmla="*/ 2295469 w 12192000"/>
              <a:gd name="connsiteY153" fmla="*/ 1996659 h 2237474"/>
              <a:gd name="connsiteX154" fmla="*/ 2287219 w 12192000"/>
              <a:gd name="connsiteY154" fmla="*/ 1998750 h 2237474"/>
              <a:gd name="connsiteX155" fmla="*/ 2286948 w 12192000"/>
              <a:gd name="connsiteY155" fmla="*/ 1998596 h 2237474"/>
              <a:gd name="connsiteX156" fmla="*/ 2243069 w 12192000"/>
              <a:gd name="connsiteY156" fmla="*/ 2015111 h 2237474"/>
              <a:gd name="connsiteX157" fmla="*/ 2186609 w 12192000"/>
              <a:gd name="connsiteY157" fmla="*/ 2008263 h 2237474"/>
              <a:gd name="connsiteX158" fmla="*/ 2164831 w 12192000"/>
              <a:gd name="connsiteY158" fmla="*/ 2010143 h 2237474"/>
              <a:gd name="connsiteX159" fmla="*/ 2152836 w 12192000"/>
              <a:gd name="connsiteY159" fmla="*/ 2010048 h 2237474"/>
              <a:gd name="connsiteX160" fmla="*/ 2117102 w 12192000"/>
              <a:gd name="connsiteY160" fmla="*/ 2023004 h 2237474"/>
              <a:gd name="connsiteX161" fmla="*/ 2111935 w 12192000"/>
              <a:gd name="connsiteY161" fmla="*/ 2023163 h 2237474"/>
              <a:gd name="connsiteX162" fmla="*/ 2089991 w 12192000"/>
              <a:gd name="connsiteY162" fmla="*/ 2034193 h 2237474"/>
              <a:gd name="connsiteX163" fmla="*/ 2058061 w 12192000"/>
              <a:gd name="connsiteY163" fmla="*/ 2047942 h 2237474"/>
              <a:gd name="connsiteX164" fmla="*/ 2055737 w 12192000"/>
              <a:gd name="connsiteY164" fmla="*/ 2047704 h 2237474"/>
              <a:gd name="connsiteX165" fmla="*/ 2042244 w 12192000"/>
              <a:gd name="connsiteY165" fmla="*/ 2055560 h 2237474"/>
              <a:gd name="connsiteX166" fmla="*/ 1976224 w 12192000"/>
              <a:gd name="connsiteY166" fmla="*/ 2074257 h 2237474"/>
              <a:gd name="connsiteX167" fmla="*/ 1877728 w 12192000"/>
              <a:gd name="connsiteY167" fmla="*/ 2101004 h 2237474"/>
              <a:gd name="connsiteX168" fmla="*/ 1759056 w 12192000"/>
              <a:gd name="connsiteY168" fmla="*/ 2125608 h 2237474"/>
              <a:gd name="connsiteX169" fmla="*/ 1637948 w 12192000"/>
              <a:gd name="connsiteY169" fmla="*/ 2172597 h 2237474"/>
              <a:gd name="connsiteX170" fmla="*/ 1434549 w 12192000"/>
              <a:gd name="connsiteY170" fmla="*/ 2234522 h 2237474"/>
              <a:gd name="connsiteX171" fmla="*/ 1398481 w 12192000"/>
              <a:gd name="connsiteY171" fmla="*/ 2237074 h 2237474"/>
              <a:gd name="connsiteX172" fmla="*/ 1398407 w 12192000"/>
              <a:gd name="connsiteY172" fmla="*/ 2237095 h 2237474"/>
              <a:gd name="connsiteX173" fmla="*/ 1370962 w 12192000"/>
              <a:gd name="connsiteY173" fmla="*/ 2237474 h 2237474"/>
              <a:gd name="connsiteX174" fmla="*/ 1356367 w 12192000"/>
              <a:gd name="connsiteY174" fmla="*/ 2235089 h 2237474"/>
              <a:gd name="connsiteX175" fmla="*/ 1324828 w 12192000"/>
              <a:gd name="connsiteY175" fmla="*/ 2231968 h 2237474"/>
              <a:gd name="connsiteX176" fmla="*/ 1297744 w 12192000"/>
              <a:gd name="connsiteY176" fmla="*/ 2235849 h 2237474"/>
              <a:gd name="connsiteX177" fmla="*/ 1286236 w 12192000"/>
              <a:gd name="connsiteY177" fmla="*/ 2233135 h 2237474"/>
              <a:gd name="connsiteX178" fmla="*/ 1283504 w 12192000"/>
              <a:gd name="connsiteY178" fmla="*/ 2233797 h 2237474"/>
              <a:gd name="connsiteX179" fmla="*/ 1279765 w 12192000"/>
              <a:gd name="connsiteY179" fmla="*/ 2229639 h 2237474"/>
              <a:gd name="connsiteX180" fmla="*/ 1195347 w 12192000"/>
              <a:gd name="connsiteY180" fmla="*/ 2212354 h 2237474"/>
              <a:gd name="connsiteX181" fmla="*/ 970251 w 12192000"/>
              <a:gd name="connsiteY181" fmla="*/ 2221029 h 2237474"/>
              <a:gd name="connsiteX182" fmla="*/ 812914 w 12192000"/>
              <a:gd name="connsiteY182" fmla="*/ 2202752 h 2237474"/>
              <a:gd name="connsiteX183" fmla="*/ 800195 w 12192000"/>
              <a:gd name="connsiteY183" fmla="*/ 2209407 h 2237474"/>
              <a:gd name="connsiteX184" fmla="*/ 784978 w 12192000"/>
              <a:gd name="connsiteY184" fmla="*/ 2212360 h 2237474"/>
              <a:gd name="connsiteX185" fmla="*/ 681987 w 12192000"/>
              <a:gd name="connsiteY185" fmla="*/ 2216757 h 2237474"/>
              <a:gd name="connsiteX186" fmla="*/ 669923 w 12192000"/>
              <a:gd name="connsiteY186" fmla="*/ 2211682 h 2237474"/>
              <a:gd name="connsiteX187" fmla="*/ 648680 w 12192000"/>
              <a:gd name="connsiteY187" fmla="*/ 2206229 h 2237474"/>
              <a:gd name="connsiteX188" fmla="*/ 597225 w 12192000"/>
              <a:gd name="connsiteY188" fmla="*/ 2180999 h 2237474"/>
              <a:gd name="connsiteX189" fmla="*/ 558449 w 12192000"/>
              <a:gd name="connsiteY189" fmla="*/ 2182346 h 2237474"/>
              <a:gd name="connsiteX190" fmla="*/ 550517 w 12192000"/>
              <a:gd name="connsiteY190" fmla="*/ 2182060 h 2237474"/>
              <a:gd name="connsiteX191" fmla="*/ 550309 w 12192000"/>
              <a:gd name="connsiteY191" fmla="*/ 2181825 h 2237474"/>
              <a:gd name="connsiteX192" fmla="*/ 541836 w 12192000"/>
              <a:gd name="connsiteY192" fmla="*/ 2181063 h 2237474"/>
              <a:gd name="connsiteX193" fmla="*/ 536057 w 12192000"/>
              <a:gd name="connsiteY193" fmla="*/ 2181537 h 2237474"/>
              <a:gd name="connsiteX194" fmla="*/ 520671 w 12192000"/>
              <a:gd name="connsiteY194" fmla="*/ 2180980 h 2237474"/>
              <a:gd name="connsiteX195" fmla="*/ 515024 w 12192000"/>
              <a:gd name="connsiteY195" fmla="*/ 2179258 h 2237474"/>
              <a:gd name="connsiteX196" fmla="*/ 512278 w 12192000"/>
              <a:gd name="connsiteY196" fmla="*/ 2176369 h 2237474"/>
              <a:gd name="connsiteX197" fmla="*/ 480419 w 12192000"/>
              <a:gd name="connsiteY197" fmla="*/ 2167807 h 2237474"/>
              <a:gd name="connsiteX198" fmla="*/ 413835 w 12192000"/>
              <a:gd name="connsiteY198" fmla="*/ 2156783 h 2237474"/>
              <a:gd name="connsiteX199" fmla="*/ 376513 w 12192000"/>
              <a:gd name="connsiteY199" fmla="*/ 2154014 h 2237474"/>
              <a:gd name="connsiteX200" fmla="*/ 273386 w 12192000"/>
              <a:gd name="connsiteY200" fmla="*/ 2142551 h 2237474"/>
              <a:gd name="connsiteX201" fmla="*/ 169207 w 12192000"/>
              <a:gd name="connsiteY201" fmla="*/ 2128100 h 2237474"/>
              <a:gd name="connsiteX202" fmla="*/ 93149 w 12192000"/>
              <a:gd name="connsiteY202" fmla="*/ 2105324 h 2237474"/>
              <a:gd name="connsiteX203" fmla="*/ 88109 w 12192000"/>
              <a:gd name="connsiteY203" fmla="*/ 2106704 h 2237474"/>
              <a:gd name="connsiteX204" fmla="*/ 80022 w 12192000"/>
              <a:gd name="connsiteY204" fmla="*/ 2107254 h 2237474"/>
              <a:gd name="connsiteX205" fmla="*/ 79717 w 12192000"/>
              <a:gd name="connsiteY205" fmla="*/ 2107046 h 2237474"/>
              <a:gd name="connsiteX206" fmla="*/ 72352 w 12192000"/>
              <a:gd name="connsiteY206" fmla="*/ 2107991 h 2237474"/>
              <a:gd name="connsiteX207" fmla="*/ 37645 w 12192000"/>
              <a:gd name="connsiteY207" fmla="*/ 2115401 h 2237474"/>
              <a:gd name="connsiteX208" fmla="*/ 4572 w 12192000"/>
              <a:gd name="connsiteY208" fmla="*/ 2111091 h 2237474"/>
              <a:gd name="connsiteX209" fmla="*/ 0 w 12192000"/>
              <a:gd name="connsiteY209" fmla="*/ 2110468 h 2237474"/>
              <a:gd name="connsiteX210" fmla="*/ 0 w 12192000"/>
              <a:gd name="connsiteY21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65605 w 12192000"/>
              <a:gd name="connsiteY46" fmla="*/ 1110791 h 2237474"/>
              <a:gd name="connsiteX47" fmla="*/ 8584946 w 12192000"/>
              <a:gd name="connsiteY47" fmla="*/ 1135226 h 2237474"/>
              <a:gd name="connsiteX48" fmla="*/ 8460755 w 12192000"/>
              <a:gd name="connsiteY48" fmla="*/ 1203427 h 2237474"/>
              <a:gd name="connsiteX49" fmla="*/ 8419755 w 12192000"/>
              <a:gd name="connsiteY49" fmla="*/ 1216260 h 2237474"/>
              <a:gd name="connsiteX50" fmla="*/ 8411626 w 12192000"/>
              <a:gd name="connsiteY50" fmla="*/ 1214397 h 2237474"/>
              <a:gd name="connsiteX51" fmla="*/ 8363469 w 12192000"/>
              <a:gd name="connsiteY51" fmla="*/ 1246658 h 2237474"/>
              <a:gd name="connsiteX52" fmla="*/ 8275497 w 12192000"/>
              <a:gd name="connsiteY52" fmla="*/ 1264396 h 2237474"/>
              <a:gd name="connsiteX53" fmla="*/ 8206287 w 12192000"/>
              <a:gd name="connsiteY53" fmla="*/ 1273060 h 2237474"/>
              <a:gd name="connsiteX54" fmla="*/ 8168705 w 12192000"/>
              <a:gd name="connsiteY54" fmla="*/ 1279956 h 2237474"/>
              <a:gd name="connsiteX55" fmla="*/ 8139997 w 12192000"/>
              <a:gd name="connsiteY55" fmla="*/ 1282713 h 2237474"/>
              <a:gd name="connsiteX56" fmla="*/ 8074238 w 12192000"/>
              <a:gd name="connsiteY56" fmla="*/ 1301895 h 2237474"/>
              <a:gd name="connsiteX57" fmla="*/ 7968292 w 12192000"/>
              <a:gd name="connsiteY57" fmla="*/ 1338779 h 2237474"/>
              <a:gd name="connsiteX58" fmla="*/ 7945122 w 12192000"/>
              <a:gd name="connsiteY58" fmla="*/ 1345477 h 2237474"/>
              <a:gd name="connsiteX59" fmla="*/ 7902328 w 12192000"/>
              <a:gd name="connsiteY59" fmla="*/ 1345865 h 2237474"/>
              <a:gd name="connsiteX60" fmla="*/ 7875879 w 12192000"/>
              <a:gd name="connsiteY60" fmla="*/ 1345646 h 2237474"/>
              <a:gd name="connsiteX61" fmla="*/ 7840612 w 12192000"/>
              <a:gd name="connsiteY61" fmla="*/ 1369373 h 2237474"/>
              <a:gd name="connsiteX62" fmla="*/ 7786819 w 12192000"/>
              <a:gd name="connsiteY62" fmla="*/ 1378970 h 2237474"/>
              <a:gd name="connsiteX63" fmla="*/ 7548172 w 12192000"/>
              <a:gd name="connsiteY63" fmla="*/ 1417460 h 2237474"/>
              <a:gd name="connsiteX64" fmla="*/ 7483437 w 12192000"/>
              <a:gd name="connsiteY64" fmla="*/ 1478152 h 2237474"/>
              <a:gd name="connsiteX65" fmla="*/ 7377870 w 12192000"/>
              <a:gd name="connsiteY65" fmla="*/ 1523319 h 2237474"/>
              <a:gd name="connsiteX66" fmla="*/ 7230737 w 12192000"/>
              <a:gd name="connsiteY66" fmla="*/ 1562633 h 2237474"/>
              <a:gd name="connsiteX67" fmla="*/ 7224458 w 12192000"/>
              <a:gd name="connsiteY67" fmla="*/ 1573008 h 2237474"/>
              <a:gd name="connsiteX68" fmla="*/ 7183121 w 12192000"/>
              <a:gd name="connsiteY68" fmla="*/ 1595162 h 2237474"/>
              <a:gd name="connsiteX69" fmla="*/ 7164601 w 12192000"/>
              <a:gd name="connsiteY69" fmla="*/ 1606490 h 2237474"/>
              <a:gd name="connsiteX70" fmla="*/ 7092727 w 12192000"/>
              <a:gd name="connsiteY70" fmla="*/ 1623628 h 2237474"/>
              <a:gd name="connsiteX71" fmla="*/ 7031309 w 12192000"/>
              <a:gd name="connsiteY71" fmla="*/ 1619451 h 2237474"/>
              <a:gd name="connsiteX72" fmla="*/ 6999084 w 12192000"/>
              <a:gd name="connsiteY72" fmla="*/ 1634317 h 2237474"/>
              <a:gd name="connsiteX73" fmla="*/ 6992107 w 12192000"/>
              <a:gd name="connsiteY73" fmla="*/ 1636860 h 2237474"/>
              <a:gd name="connsiteX74" fmla="*/ 6900177 w 12192000"/>
              <a:gd name="connsiteY74" fmla="*/ 1636016 h 2237474"/>
              <a:gd name="connsiteX75" fmla="*/ 6795372 w 12192000"/>
              <a:gd name="connsiteY75" fmla="*/ 1644845 h 2237474"/>
              <a:gd name="connsiteX76" fmla="*/ 6692251 w 12192000"/>
              <a:gd name="connsiteY76" fmla="*/ 1656357 h 2237474"/>
              <a:gd name="connsiteX77" fmla="*/ 6655235 w 12192000"/>
              <a:gd name="connsiteY77" fmla="*/ 1661869 h 2237474"/>
              <a:gd name="connsiteX78" fmla="*/ 6554894 w 12192000"/>
              <a:gd name="connsiteY78" fmla="*/ 1664428 h 2237474"/>
              <a:gd name="connsiteX79" fmla="*/ 6516595 w 12192000"/>
              <a:gd name="connsiteY79" fmla="*/ 1667475 h 2237474"/>
              <a:gd name="connsiteX80" fmla="*/ 6508541 w 12192000"/>
              <a:gd name="connsiteY80" fmla="*/ 1668757 h 2237474"/>
              <a:gd name="connsiteX81" fmla="*/ 6471012 w 12192000"/>
              <a:gd name="connsiteY81" fmla="*/ 1678604 h 2237474"/>
              <a:gd name="connsiteX82" fmla="*/ 6364035 w 12192000"/>
              <a:gd name="connsiteY82" fmla="*/ 1667683 h 2237474"/>
              <a:gd name="connsiteX83" fmla="*/ 6280959 w 12192000"/>
              <a:gd name="connsiteY83" fmla="*/ 1689329 h 2237474"/>
              <a:gd name="connsiteX84" fmla="*/ 6243319 w 12192000"/>
              <a:gd name="connsiteY84" fmla="*/ 1695560 h 2237474"/>
              <a:gd name="connsiteX85" fmla="*/ 6098321 w 12192000"/>
              <a:gd name="connsiteY85" fmla="*/ 1721646 h 2237474"/>
              <a:gd name="connsiteX86" fmla="*/ 5880652 w 12192000"/>
              <a:gd name="connsiteY86" fmla="*/ 1779643 h 2237474"/>
              <a:gd name="connsiteX87" fmla="*/ 5785959 w 12192000"/>
              <a:gd name="connsiteY87" fmla="*/ 1775307 h 2237474"/>
              <a:gd name="connsiteX88" fmla="*/ 5643534 w 12192000"/>
              <a:gd name="connsiteY88" fmla="*/ 1802919 h 2237474"/>
              <a:gd name="connsiteX89" fmla="*/ 5518799 w 12192000"/>
              <a:gd name="connsiteY89" fmla="*/ 1818312 h 2237474"/>
              <a:gd name="connsiteX90" fmla="*/ 5505014 w 12192000"/>
              <a:gd name="connsiteY90" fmla="*/ 1819259 h 2237474"/>
              <a:gd name="connsiteX91" fmla="*/ 5453307 w 12192000"/>
              <a:gd name="connsiteY91" fmla="*/ 1815450 h 2237474"/>
              <a:gd name="connsiteX92" fmla="*/ 5364192 w 12192000"/>
              <a:gd name="connsiteY92" fmla="*/ 1826074 h 2237474"/>
              <a:gd name="connsiteX93" fmla="*/ 5350380 w 12192000"/>
              <a:gd name="connsiteY93" fmla="*/ 1830891 h 2237474"/>
              <a:gd name="connsiteX94" fmla="*/ 5259633 w 12192000"/>
              <a:gd name="connsiteY94" fmla="*/ 1837160 h 2237474"/>
              <a:gd name="connsiteX95" fmla="*/ 5197513 w 12192000"/>
              <a:gd name="connsiteY95" fmla="*/ 1844718 h 2237474"/>
              <a:gd name="connsiteX96" fmla="*/ 5168852 w 12192000"/>
              <a:gd name="connsiteY96" fmla="*/ 1844846 h 2237474"/>
              <a:gd name="connsiteX97" fmla="*/ 5114927 w 12192000"/>
              <a:gd name="connsiteY97" fmla="*/ 1847827 h 2237474"/>
              <a:gd name="connsiteX98" fmla="*/ 5108970 w 12192000"/>
              <a:gd name="connsiteY98" fmla="*/ 1847935 h 2237474"/>
              <a:gd name="connsiteX99" fmla="*/ 5067961 w 12192000"/>
              <a:gd name="connsiteY99" fmla="*/ 1845917 h 2237474"/>
              <a:gd name="connsiteX100" fmla="*/ 5007075 w 12192000"/>
              <a:gd name="connsiteY100" fmla="*/ 1838626 h 2237474"/>
              <a:gd name="connsiteX101" fmla="*/ 4944087 w 12192000"/>
              <a:gd name="connsiteY101" fmla="*/ 1823332 h 2237474"/>
              <a:gd name="connsiteX102" fmla="*/ 4907662 w 12192000"/>
              <a:gd name="connsiteY102" fmla="*/ 1816900 h 2237474"/>
              <a:gd name="connsiteX103" fmla="*/ 4882386 w 12192000"/>
              <a:gd name="connsiteY103" fmla="*/ 1809844 h 2237474"/>
              <a:gd name="connsiteX104" fmla="*/ 4811440 w 12192000"/>
              <a:gd name="connsiteY104" fmla="*/ 1804655 h 2237474"/>
              <a:gd name="connsiteX105" fmla="*/ 4691075 w 12192000"/>
              <a:gd name="connsiteY105" fmla="*/ 1801389 h 2237474"/>
              <a:gd name="connsiteX106" fmla="*/ 4611738 w 12192000"/>
              <a:gd name="connsiteY106" fmla="*/ 1776964 h 2237474"/>
              <a:gd name="connsiteX107" fmla="*/ 4560070 w 12192000"/>
              <a:gd name="connsiteY107" fmla="*/ 1785640 h 2237474"/>
              <a:gd name="connsiteX108" fmla="*/ 4536503 w 12192000"/>
              <a:gd name="connsiteY108" fmla="*/ 1785334 h 2237474"/>
              <a:gd name="connsiteX109" fmla="*/ 4513724 w 12192000"/>
              <a:gd name="connsiteY109" fmla="*/ 1791996 h 2237474"/>
              <a:gd name="connsiteX110" fmla="*/ 4459810 w 12192000"/>
              <a:gd name="connsiteY110" fmla="*/ 1797886 h 2237474"/>
              <a:gd name="connsiteX111" fmla="*/ 4379064 w 12192000"/>
              <a:gd name="connsiteY111" fmla="*/ 1817177 h 2237474"/>
              <a:gd name="connsiteX112" fmla="*/ 4319209 w 12192000"/>
              <a:gd name="connsiteY112" fmla="*/ 1834833 h 2237474"/>
              <a:gd name="connsiteX113" fmla="*/ 4290981 w 12192000"/>
              <a:gd name="connsiteY113" fmla="*/ 1839677 h 2237474"/>
              <a:gd name="connsiteX114" fmla="*/ 4285792 w 12192000"/>
              <a:gd name="connsiteY114" fmla="*/ 1836231 h 2237474"/>
              <a:gd name="connsiteX115" fmla="*/ 4238372 w 12192000"/>
              <a:gd name="connsiteY115" fmla="*/ 1851480 h 2237474"/>
              <a:gd name="connsiteX116" fmla="*/ 4232517 w 12192000"/>
              <a:gd name="connsiteY116" fmla="*/ 1852567 h 2237474"/>
              <a:gd name="connsiteX117" fmla="*/ 4191732 w 12192000"/>
              <a:gd name="connsiteY117" fmla="*/ 1857328 h 2237474"/>
              <a:gd name="connsiteX118" fmla="*/ 4065532 w 12192000"/>
              <a:gd name="connsiteY118" fmla="*/ 1855477 h 2237474"/>
              <a:gd name="connsiteX119" fmla="*/ 4028460 w 12192000"/>
              <a:gd name="connsiteY119" fmla="*/ 1855137 h 2237474"/>
              <a:gd name="connsiteX120" fmla="*/ 4002267 w 12192000"/>
              <a:gd name="connsiteY120" fmla="*/ 1852352 h 2237474"/>
              <a:gd name="connsiteX121" fmla="*/ 3931396 w 12192000"/>
              <a:gd name="connsiteY121" fmla="*/ 1858915 h 2237474"/>
              <a:gd name="connsiteX122" fmla="*/ 3812162 w 12192000"/>
              <a:gd name="connsiteY122" fmla="*/ 1875501 h 2237474"/>
              <a:gd name="connsiteX123" fmla="*/ 3729530 w 12192000"/>
              <a:gd name="connsiteY123" fmla="*/ 1864513 h 2237474"/>
              <a:gd name="connsiteX124" fmla="*/ 3680177 w 12192000"/>
              <a:gd name="connsiteY124" fmla="*/ 1881552 h 2237474"/>
              <a:gd name="connsiteX125" fmla="*/ 3567259 w 12192000"/>
              <a:gd name="connsiteY125" fmla="*/ 1893482 h 2237474"/>
              <a:gd name="connsiteX126" fmla="*/ 3405770 w 12192000"/>
              <a:gd name="connsiteY126" fmla="*/ 1904591 h 2237474"/>
              <a:gd name="connsiteX127" fmla="*/ 3280097 w 12192000"/>
              <a:gd name="connsiteY127" fmla="*/ 1919610 h 2237474"/>
              <a:gd name="connsiteX128" fmla="*/ 3123424 w 12192000"/>
              <a:gd name="connsiteY128" fmla="*/ 1952930 h 2237474"/>
              <a:gd name="connsiteX129" fmla="*/ 3009910 w 12192000"/>
              <a:gd name="connsiteY129" fmla="*/ 1957866 h 2237474"/>
              <a:gd name="connsiteX130" fmla="*/ 2995934 w 12192000"/>
              <a:gd name="connsiteY130" fmla="*/ 1967085 h 2237474"/>
              <a:gd name="connsiteX131" fmla="*/ 2980071 w 12192000"/>
              <a:gd name="connsiteY131" fmla="*/ 1972988 h 2237474"/>
              <a:gd name="connsiteX132" fmla="*/ 2978094 w 12192000"/>
              <a:gd name="connsiteY132" fmla="*/ 1972369 h 2237474"/>
              <a:gd name="connsiteX133" fmla="*/ 2942858 w 12192000"/>
              <a:gd name="connsiteY133" fmla="*/ 1981367 h 2237474"/>
              <a:gd name="connsiteX134" fmla="*/ 2875436 w 12192000"/>
              <a:gd name="connsiteY134" fmla="*/ 1996977 h 2237474"/>
              <a:gd name="connsiteX135" fmla="*/ 2874892 w 12192000"/>
              <a:gd name="connsiteY135" fmla="*/ 1996085 h 2237474"/>
              <a:gd name="connsiteX136" fmla="*/ 2864145 w 12192000"/>
              <a:gd name="connsiteY136" fmla="*/ 1994061 h 2237474"/>
              <a:gd name="connsiteX137" fmla="*/ 2843662 w 12192000"/>
              <a:gd name="connsiteY137" fmla="*/ 1992498 h 2237474"/>
              <a:gd name="connsiteX138" fmla="*/ 2796128 w 12192000"/>
              <a:gd name="connsiteY138" fmla="*/ 1976403 h 2237474"/>
              <a:gd name="connsiteX139" fmla="*/ 2756784 w 12192000"/>
              <a:gd name="connsiteY139" fmla="*/ 1985116 h 2237474"/>
              <a:gd name="connsiteX140" fmla="*/ 2748833 w 12192000"/>
              <a:gd name="connsiteY140" fmla="*/ 1986323 h 2237474"/>
              <a:gd name="connsiteX141" fmla="*/ 2748661 w 12192000"/>
              <a:gd name="connsiteY141" fmla="*/ 1986122 h 2237474"/>
              <a:gd name="connsiteX142" fmla="*/ 2740251 w 12192000"/>
              <a:gd name="connsiteY142" fmla="*/ 1986946 h 2237474"/>
              <a:gd name="connsiteX143" fmla="*/ 2718916 w 12192000"/>
              <a:gd name="connsiteY143" fmla="*/ 1990867 h 2237474"/>
              <a:gd name="connsiteX144" fmla="*/ 2713522 w 12192000"/>
              <a:gd name="connsiteY144" fmla="*/ 1990173 h 2237474"/>
              <a:gd name="connsiteX145" fmla="*/ 2680597 w 12192000"/>
              <a:gd name="connsiteY145" fmla="*/ 1984996 h 2237474"/>
              <a:gd name="connsiteX146" fmla="*/ 2578178 w 12192000"/>
              <a:gd name="connsiteY146" fmla="*/ 1990531 h 2237474"/>
              <a:gd name="connsiteX147" fmla="*/ 2476147 w 12192000"/>
              <a:gd name="connsiteY147" fmla="*/ 1998305 h 2237474"/>
              <a:gd name="connsiteX148" fmla="*/ 2373568 w 12192000"/>
              <a:gd name="connsiteY148" fmla="*/ 2003219 h 2237474"/>
              <a:gd name="connsiteX149" fmla="*/ 2321399 w 12192000"/>
              <a:gd name="connsiteY149" fmla="*/ 1989467 h 2237474"/>
              <a:gd name="connsiteX150" fmla="*/ 2315525 w 12192000"/>
              <a:gd name="connsiteY150" fmla="*/ 1989708 h 2237474"/>
              <a:gd name="connsiteX151" fmla="*/ 2300792 w 12192000"/>
              <a:gd name="connsiteY151" fmla="*/ 1994290 h 2237474"/>
              <a:gd name="connsiteX152" fmla="*/ 2295469 w 12192000"/>
              <a:gd name="connsiteY152" fmla="*/ 1996659 h 2237474"/>
              <a:gd name="connsiteX153" fmla="*/ 2287219 w 12192000"/>
              <a:gd name="connsiteY153" fmla="*/ 1998750 h 2237474"/>
              <a:gd name="connsiteX154" fmla="*/ 2286948 w 12192000"/>
              <a:gd name="connsiteY154" fmla="*/ 1998596 h 2237474"/>
              <a:gd name="connsiteX155" fmla="*/ 2243069 w 12192000"/>
              <a:gd name="connsiteY155" fmla="*/ 2015111 h 2237474"/>
              <a:gd name="connsiteX156" fmla="*/ 2186609 w 12192000"/>
              <a:gd name="connsiteY156" fmla="*/ 2008263 h 2237474"/>
              <a:gd name="connsiteX157" fmla="*/ 2164831 w 12192000"/>
              <a:gd name="connsiteY157" fmla="*/ 2010143 h 2237474"/>
              <a:gd name="connsiteX158" fmla="*/ 2152836 w 12192000"/>
              <a:gd name="connsiteY158" fmla="*/ 2010048 h 2237474"/>
              <a:gd name="connsiteX159" fmla="*/ 2117102 w 12192000"/>
              <a:gd name="connsiteY159" fmla="*/ 2023004 h 2237474"/>
              <a:gd name="connsiteX160" fmla="*/ 2111935 w 12192000"/>
              <a:gd name="connsiteY160" fmla="*/ 2023163 h 2237474"/>
              <a:gd name="connsiteX161" fmla="*/ 2089991 w 12192000"/>
              <a:gd name="connsiteY161" fmla="*/ 2034193 h 2237474"/>
              <a:gd name="connsiteX162" fmla="*/ 2058061 w 12192000"/>
              <a:gd name="connsiteY162" fmla="*/ 2047942 h 2237474"/>
              <a:gd name="connsiteX163" fmla="*/ 2055737 w 12192000"/>
              <a:gd name="connsiteY163" fmla="*/ 2047704 h 2237474"/>
              <a:gd name="connsiteX164" fmla="*/ 2042244 w 12192000"/>
              <a:gd name="connsiteY164" fmla="*/ 2055560 h 2237474"/>
              <a:gd name="connsiteX165" fmla="*/ 1976224 w 12192000"/>
              <a:gd name="connsiteY165" fmla="*/ 2074257 h 2237474"/>
              <a:gd name="connsiteX166" fmla="*/ 1877728 w 12192000"/>
              <a:gd name="connsiteY166" fmla="*/ 2101004 h 2237474"/>
              <a:gd name="connsiteX167" fmla="*/ 1759056 w 12192000"/>
              <a:gd name="connsiteY167" fmla="*/ 2125608 h 2237474"/>
              <a:gd name="connsiteX168" fmla="*/ 1637948 w 12192000"/>
              <a:gd name="connsiteY168" fmla="*/ 2172597 h 2237474"/>
              <a:gd name="connsiteX169" fmla="*/ 1434549 w 12192000"/>
              <a:gd name="connsiteY169" fmla="*/ 2234522 h 2237474"/>
              <a:gd name="connsiteX170" fmla="*/ 1398481 w 12192000"/>
              <a:gd name="connsiteY170" fmla="*/ 2237074 h 2237474"/>
              <a:gd name="connsiteX171" fmla="*/ 1398407 w 12192000"/>
              <a:gd name="connsiteY171" fmla="*/ 2237095 h 2237474"/>
              <a:gd name="connsiteX172" fmla="*/ 1370962 w 12192000"/>
              <a:gd name="connsiteY172" fmla="*/ 2237474 h 2237474"/>
              <a:gd name="connsiteX173" fmla="*/ 1356367 w 12192000"/>
              <a:gd name="connsiteY173" fmla="*/ 2235089 h 2237474"/>
              <a:gd name="connsiteX174" fmla="*/ 1324828 w 12192000"/>
              <a:gd name="connsiteY174" fmla="*/ 2231968 h 2237474"/>
              <a:gd name="connsiteX175" fmla="*/ 1297744 w 12192000"/>
              <a:gd name="connsiteY175" fmla="*/ 2235849 h 2237474"/>
              <a:gd name="connsiteX176" fmla="*/ 1286236 w 12192000"/>
              <a:gd name="connsiteY176" fmla="*/ 2233135 h 2237474"/>
              <a:gd name="connsiteX177" fmla="*/ 1283504 w 12192000"/>
              <a:gd name="connsiteY177" fmla="*/ 2233797 h 2237474"/>
              <a:gd name="connsiteX178" fmla="*/ 1279765 w 12192000"/>
              <a:gd name="connsiteY178" fmla="*/ 2229639 h 2237474"/>
              <a:gd name="connsiteX179" fmla="*/ 1195347 w 12192000"/>
              <a:gd name="connsiteY179" fmla="*/ 2212354 h 2237474"/>
              <a:gd name="connsiteX180" fmla="*/ 970251 w 12192000"/>
              <a:gd name="connsiteY180" fmla="*/ 2221029 h 2237474"/>
              <a:gd name="connsiteX181" fmla="*/ 812914 w 12192000"/>
              <a:gd name="connsiteY181" fmla="*/ 2202752 h 2237474"/>
              <a:gd name="connsiteX182" fmla="*/ 800195 w 12192000"/>
              <a:gd name="connsiteY182" fmla="*/ 2209407 h 2237474"/>
              <a:gd name="connsiteX183" fmla="*/ 784978 w 12192000"/>
              <a:gd name="connsiteY183" fmla="*/ 2212360 h 2237474"/>
              <a:gd name="connsiteX184" fmla="*/ 681987 w 12192000"/>
              <a:gd name="connsiteY184" fmla="*/ 2216757 h 2237474"/>
              <a:gd name="connsiteX185" fmla="*/ 669923 w 12192000"/>
              <a:gd name="connsiteY185" fmla="*/ 2211682 h 2237474"/>
              <a:gd name="connsiteX186" fmla="*/ 648680 w 12192000"/>
              <a:gd name="connsiteY186" fmla="*/ 2206229 h 2237474"/>
              <a:gd name="connsiteX187" fmla="*/ 597225 w 12192000"/>
              <a:gd name="connsiteY187" fmla="*/ 2180999 h 2237474"/>
              <a:gd name="connsiteX188" fmla="*/ 558449 w 12192000"/>
              <a:gd name="connsiteY188" fmla="*/ 2182346 h 2237474"/>
              <a:gd name="connsiteX189" fmla="*/ 550517 w 12192000"/>
              <a:gd name="connsiteY189" fmla="*/ 2182060 h 2237474"/>
              <a:gd name="connsiteX190" fmla="*/ 550309 w 12192000"/>
              <a:gd name="connsiteY190" fmla="*/ 2181825 h 2237474"/>
              <a:gd name="connsiteX191" fmla="*/ 541836 w 12192000"/>
              <a:gd name="connsiteY191" fmla="*/ 2181063 h 2237474"/>
              <a:gd name="connsiteX192" fmla="*/ 536057 w 12192000"/>
              <a:gd name="connsiteY192" fmla="*/ 2181537 h 2237474"/>
              <a:gd name="connsiteX193" fmla="*/ 520671 w 12192000"/>
              <a:gd name="connsiteY193" fmla="*/ 2180980 h 2237474"/>
              <a:gd name="connsiteX194" fmla="*/ 515024 w 12192000"/>
              <a:gd name="connsiteY194" fmla="*/ 2179258 h 2237474"/>
              <a:gd name="connsiteX195" fmla="*/ 512278 w 12192000"/>
              <a:gd name="connsiteY195" fmla="*/ 2176369 h 2237474"/>
              <a:gd name="connsiteX196" fmla="*/ 480419 w 12192000"/>
              <a:gd name="connsiteY196" fmla="*/ 2167807 h 2237474"/>
              <a:gd name="connsiteX197" fmla="*/ 413835 w 12192000"/>
              <a:gd name="connsiteY197" fmla="*/ 2156783 h 2237474"/>
              <a:gd name="connsiteX198" fmla="*/ 376513 w 12192000"/>
              <a:gd name="connsiteY198" fmla="*/ 2154014 h 2237474"/>
              <a:gd name="connsiteX199" fmla="*/ 273386 w 12192000"/>
              <a:gd name="connsiteY199" fmla="*/ 2142551 h 2237474"/>
              <a:gd name="connsiteX200" fmla="*/ 169207 w 12192000"/>
              <a:gd name="connsiteY200" fmla="*/ 2128100 h 2237474"/>
              <a:gd name="connsiteX201" fmla="*/ 93149 w 12192000"/>
              <a:gd name="connsiteY201" fmla="*/ 2105324 h 2237474"/>
              <a:gd name="connsiteX202" fmla="*/ 88109 w 12192000"/>
              <a:gd name="connsiteY202" fmla="*/ 2106704 h 2237474"/>
              <a:gd name="connsiteX203" fmla="*/ 80022 w 12192000"/>
              <a:gd name="connsiteY203" fmla="*/ 2107254 h 2237474"/>
              <a:gd name="connsiteX204" fmla="*/ 79717 w 12192000"/>
              <a:gd name="connsiteY204" fmla="*/ 2107046 h 2237474"/>
              <a:gd name="connsiteX205" fmla="*/ 72352 w 12192000"/>
              <a:gd name="connsiteY205" fmla="*/ 2107991 h 2237474"/>
              <a:gd name="connsiteX206" fmla="*/ 37645 w 12192000"/>
              <a:gd name="connsiteY206" fmla="*/ 2115401 h 2237474"/>
              <a:gd name="connsiteX207" fmla="*/ 4572 w 12192000"/>
              <a:gd name="connsiteY207" fmla="*/ 2111091 h 2237474"/>
              <a:gd name="connsiteX208" fmla="*/ 0 w 12192000"/>
              <a:gd name="connsiteY208" fmla="*/ 2110468 h 2237474"/>
              <a:gd name="connsiteX209" fmla="*/ 0 w 12192000"/>
              <a:gd name="connsiteY20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61459 w 12192000"/>
              <a:gd name="connsiteY24" fmla="*/ 862394 h 2237474"/>
              <a:gd name="connsiteX25" fmla="*/ 9705768 w 12192000"/>
              <a:gd name="connsiteY25" fmla="*/ 894610 h 2237474"/>
              <a:gd name="connsiteX26" fmla="*/ 9683005 w 12192000"/>
              <a:gd name="connsiteY26" fmla="*/ 894128 h 2237474"/>
              <a:gd name="connsiteX27" fmla="*/ 9594438 w 12192000"/>
              <a:gd name="connsiteY27" fmla="*/ 919051 h 2237474"/>
              <a:gd name="connsiteX28" fmla="*/ 9577033 w 12192000"/>
              <a:gd name="connsiteY28" fmla="*/ 922857 h 2237474"/>
              <a:gd name="connsiteX29" fmla="*/ 9544189 w 12192000"/>
              <a:gd name="connsiteY29" fmla="*/ 938966 h 2237474"/>
              <a:gd name="connsiteX30" fmla="*/ 9500499 w 12192000"/>
              <a:gd name="connsiteY30" fmla="*/ 954680 h 2237474"/>
              <a:gd name="connsiteX31" fmla="*/ 9428195 w 12192000"/>
              <a:gd name="connsiteY31" fmla="*/ 986225 h 2237474"/>
              <a:gd name="connsiteX32" fmla="*/ 9410017 w 12192000"/>
              <a:gd name="connsiteY32" fmla="*/ 993931 h 2237474"/>
              <a:gd name="connsiteX33" fmla="*/ 9392919 w 12192000"/>
              <a:gd name="connsiteY33" fmla="*/ 994656 h 2237474"/>
              <a:gd name="connsiteX34" fmla="*/ 9278619 w 12192000"/>
              <a:gd name="connsiteY34" fmla="*/ 1011878 h 2237474"/>
              <a:gd name="connsiteX35" fmla="*/ 9268019 w 12192000"/>
              <a:gd name="connsiteY35" fmla="*/ 1007442 h 2237474"/>
              <a:gd name="connsiteX36" fmla="*/ 9234662 w 12192000"/>
              <a:gd name="connsiteY36" fmla="*/ 1023056 h 2237474"/>
              <a:gd name="connsiteX37" fmla="*/ 9181033 w 12192000"/>
              <a:gd name="connsiteY37" fmla="*/ 1037921 h 2237474"/>
              <a:gd name="connsiteX38" fmla="*/ 9155969 w 12192000"/>
              <a:gd name="connsiteY38" fmla="*/ 1046804 h 2237474"/>
              <a:gd name="connsiteX39" fmla="*/ 9133985 w 12192000"/>
              <a:gd name="connsiteY39" fmla="*/ 1046450 h 2237474"/>
              <a:gd name="connsiteX40" fmla="*/ 9012987 w 12192000"/>
              <a:gd name="connsiteY40" fmla="*/ 1061986 h 2237474"/>
              <a:gd name="connsiteX41" fmla="*/ 8968445 w 12192000"/>
              <a:gd name="connsiteY41" fmla="*/ 1052169 h 2237474"/>
              <a:gd name="connsiteX42" fmla="*/ 8958984 w 12192000"/>
              <a:gd name="connsiteY42" fmla="*/ 1057212 h 2237474"/>
              <a:gd name="connsiteX43" fmla="*/ 8886001 w 12192000"/>
              <a:gd name="connsiteY43" fmla="*/ 1067468 h 2237474"/>
              <a:gd name="connsiteX44" fmla="*/ 8838610 w 12192000"/>
              <a:gd name="connsiteY44" fmla="*/ 1075091 h 2237474"/>
              <a:gd name="connsiteX45" fmla="*/ 8750383 w 12192000"/>
              <a:gd name="connsiteY45" fmla="*/ 1097387 h 2237474"/>
              <a:gd name="connsiteX46" fmla="*/ 8665605 w 12192000"/>
              <a:gd name="connsiteY46" fmla="*/ 1110791 h 2237474"/>
              <a:gd name="connsiteX47" fmla="*/ 8584946 w 12192000"/>
              <a:gd name="connsiteY47" fmla="*/ 1135226 h 2237474"/>
              <a:gd name="connsiteX48" fmla="*/ 8460755 w 12192000"/>
              <a:gd name="connsiteY48" fmla="*/ 1203427 h 2237474"/>
              <a:gd name="connsiteX49" fmla="*/ 8419755 w 12192000"/>
              <a:gd name="connsiteY49" fmla="*/ 1216260 h 2237474"/>
              <a:gd name="connsiteX50" fmla="*/ 8411626 w 12192000"/>
              <a:gd name="connsiteY50" fmla="*/ 1214397 h 2237474"/>
              <a:gd name="connsiteX51" fmla="*/ 8363469 w 12192000"/>
              <a:gd name="connsiteY51" fmla="*/ 1246658 h 2237474"/>
              <a:gd name="connsiteX52" fmla="*/ 8275497 w 12192000"/>
              <a:gd name="connsiteY52" fmla="*/ 1264396 h 2237474"/>
              <a:gd name="connsiteX53" fmla="*/ 8206287 w 12192000"/>
              <a:gd name="connsiteY53" fmla="*/ 1273060 h 2237474"/>
              <a:gd name="connsiteX54" fmla="*/ 8168705 w 12192000"/>
              <a:gd name="connsiteY54" fmla="*/ 1279956 h 2237474"/>
              <a:gd name="connsiteX55" fmla="*/ 8139997 w 12192000"/>
              <a:gd name="connsiteY55" fmla="*/ 1282713 h 2237474"/>
              <a:gd name="connsiteX56" fmla="*/ 8074238 w 12192000"/>
              <a:gd name="connsiteY56" fmla="*/ 1301895 h 2237474"/>
              <a:gd name="connsiteX57" fmla="*/ 7968292 w 12192000"/>
              <a:gd name="connsiteY57" fmla="*/ 1338779 h 2237474"/>
              <a:gd name="connsiteX58" fmla="*/ 7902328 w 12192000"/>
              <a:gd name="connsiteY58" fmla="*/ 1345865 h 2237474"/>
              <a:gd name="connsiteX59" fmla="*/ 7875879 w 12192000"/>
              <a:gd name="connsiteY59" fmla="*/ 1345646 h 2237474"/>
              <a:gd name="connsiteX60" fmla="*/ 7840612 w 12192000"/>
              <a:gd name="connsiteY60" fmla="*/ 1369373 h 2237474"/>
              <a:gd name="connsiteX61" fmla="*/ 7786819 w 12192000"/>
              <a:gd name="connsiteY61" fmla="*/ 1378970 h 2237474"/>
              <a:gd name="connsiteX62" fmla="*/ 7548172 w 12192000"/>
              <a:gd name="connsiteY62" fmla="*/ 1417460 h 2237474"/>
              <a:gd name="connsiteX63" fmla="*/ 7483437 w 12192000"/>
              <a:gd name="connsiteY63" fmla="*/ 1478152 h 2237474"/>
              <a:gd name="connsiteX64" fmla="*/ 7377870 w 12192000"/>
              <a:gd name="connsiteY64" fmla="*/ 1523319 h 2237474"/>
              <a:gd name="connsiteX65" fmla="*/ 7230737 w 12192000"/>
              <a:gd name="connsiteY65" fmla="*/ 1562633 h 2237474"/>
              <a:gd name="connsiteX66" fmla="*/ 7224458 w 12192000"/>
              <a:gd name="connsiteY66" fmla="*/ 1573008 h 2237474"/>
              <a:gd name="connsiteX67" fmla="*/ 7183121 w 12192000"/>
              <a:gd name="connsiteY67" fmla="*/ 1595162 h 2237474"/>
              <a:gd name="connsiteX68" fmla="*/ 7164601 w 12192000"/>
              <a:gd name="connsiteY68" fmla="*/ 1606490 h 2237474"/>
              <a:gd name="connsiteX69" fmla="*/ 7092727 w 12192000"/>
              <a:gd name="connsiteY69" fmla="*/ 1623628 h 2237474"/>
              <a:gd name="connsiteX70" fmla="*/ 7031309 w 12192000"/>
              <a:gd name="connsiteY70" fmla="*/ 1619451 h 2237474"/>
              <a:gd name="connsiteX71" fmla="*/ 6999084 w 12192000"/>
              <a:gd name="connsiteY71" fmla="*/ 1634317 h 2237474"/>
              <a:gd name="connsiteX72" fmla="*/ 6992107 w 12192000"/>
              <a:gd name="connsiteY72" fmla="*/ 1636860 h 2237474"/>
              <a:gd name="connsiteX73" fmla="*/ 6900177 w 12192000"/>
              <a:gd name="connsiteY73" fmla="*/ 1636016 h 2237474"/>
              <a:gd name="connsiteX74" fmla="*/ 6795372 w 12192000"/>
              <a:gd name="connsiteY74" fmla="*/ 1644845 h 2237474"/>
              <a:gd name="connsiteX75" fmla="*/ 6692251 w 12192000"/>
              <a:gd name="connsiteY75" fmla="*/ 1656357 h 2237474"/>
              <a:gd name="connsiteX76" fmla="*/ 6655235 w 12192000"/>
              <a:gd name="connsiteY76" fmla="*/ 1661869 h 2237474"/>
              <a:gd name="connsiteX77" fmla="*/ 6554894 w 12192000"/>
              <a:gd name="connsiteY77" fmla="*/ 1664428 h 2237474"/>
              <a:gd name="connsiteX78" fmla="*/ 6516595 w 12192000"/>
              <a:gd name="connsiteY78" fmla="*/ 1667475 h 2237474"/>
              <a:gd name="connsiteX79" fmla="*/ 6508541 w 12192000"/>
              <a:gd name="connsiteY79" fmla="*/ 1668757 h 2237474"/>
              <a:gd name="connsiteX80" fmla="*/ 6471012 w 12192000"/>
              <a:gd name="connsiteY80" fmla="*/ 1678604 h 2237474"/>
              <a:gd name="connsiteX81" fmla="*/ 6364035 w 12192000"/>
              <a:gd name="connsiteY81" fmla="*/ 1667683 h 2237474"/>
              <a:gd name="connsiteX82" fmla="*/ 6280959 w 12192000"/>
              <a:gd name="connsiteY82" fmla="*/ 1689329 h 2237474"/>
              <a:gd name="connsiteX83" fmla="*/ 6243319 w 12192000"/>
              <a:gd name="connsiteY83" fmla="*/ 1695560 h 2237474"/>
              <a:gd name="connsiteX84" fmla="*/ 6098321 w 12192000"/>
              <a:gd name="connsiteY84" fmla="*/ 1721646 h 2237474"/>
              <a:gd name="connsiteX85" fmla="*/ 5880652 w 12192000"/>
              <a:gd name="connsiteY85" fmla="*/ 1779643 h 2237474"/>
              <a:gd name="connsiteX86" fmla="*/ 5785959 w 12192000"/>
              <a:gd name="connsiteY86" fmla="*/ 1775307 h 2237474"/>
              <a:gd name="connsiteX87" fmla="*/ 5643534 w 12192000"/>
              <a:gd name="connsiteY87" fmla="*/ 1802919 h 2237474"/>
              <a:gd name="connsiteX88" fmla="*/ 5518799 w 12192000"/>
              <a:gd name="connsiteY88" fmla="*/ 1818312 h 2237474"/>
              <a:gd name="connsiteX89" fmla="*/ 5505014 w 12192000"/>
              <a:gd name="connsiteY89" fmla="*/ 1819259 h 2237474"/>
              <a:gd name="connsiteX90" fmla="*/ 5453307 w 12192000"/>
              <a:gd name="connsiteY90" fmla="*/ 1815450 h 2237474"/>
              <a:gd name="connsiteX91" fmla="*/ 5364192 w 12192000"/>
              <a:gd name="connsiteY91" fmla="*/ 1826074 h 2237474"/>
              <a:gd name="connsiteX92" fmla="*/ 5350380 w 12192000"/>
              <a:gd name="connsiteY92" fmla="*/ 1830891 h 2237474"/>
              <a:gd name="connsiteX93" fmla="*/ 5259633 w 12192000"/>
              <a:gd name="connsiteY93" fmla="*/ 1837160 h 2237474"/>
              <a:gd name="connsiteX94" fmla="*/ 5197513 w 12192000"/>
              <a:gd name="connsiteY94" fmla="*/ 1844718 h 2237474"/>
              <a:gd name="connsiteX95" fmla="*/ 5168852 w 12192000"/>
              <a:gd name="connsiteY95" fmla="*/ 1844846 h 2237474"/>
              <a:gd name="connsiteX96" fmla="*/ 5114927 w 12192000"/>
              <a:gd name="connsiteY96" fmla="*/ 1847827 h 2237474"/>
              <a:gd name="connsiteX97" fmla="*/ 5108970 w 12192000"/>
              <a:gd name="connsiteY97" fmla="*/ 1847935 h 2237474"/>
              <a:gd name="connsiteX98" fmla="*/ 5067961 w 12192000"/>
              <a:gd name="connsiteY98" fmla="*/ 1845917 h 2237474"/>
              <a:gd name="connsiteX99" fmla="*/ 5007075 w 12192000"/>
              <a:gd name="connsiteY99" fmla="*/ 1838626 h 2237474"/>
              <a:gd name="connsiteX100" fmla="*/ 4944087 w 12192000"/>
              <a:gd name="connsiteY100" fmla="*/ 1823332 h 2237474"/>
              <a:gd name="connsiteX101" fmla="*/ 4907662 w 12192000"/>
              <a:gd name="connsiteY101" fmla="*/ 1816900 h 2237474"/>
              <a:gd name="connsiteX102" fmla="*/ 4882386 w 12192000"/>
              <a:gd name="connsiteY102" fmla="*/ 1809844 h 2237474"/>
              <a:gd name="connsiteX103" fmla="*/ 4811440 w 12192000"/>
              <a:gd name="connsiteY103" fmla="*/ 1804655 h 2237474"/>
              <a:gd name="connsiteX104" fmla="*/ 4691075 w 12192000"/>
              <a:gd name="connsiteY104" fmla="*/ 1801389 h 2237474"/>
              <a:gd name="connsiteX105" fmla="*/ 4611738 w 12192000"/>
              <a:gd name="connsiteY105" fmla="*/ 1776964 h 2237474"/>
              <a:gd name="connsiteX106" fmla="*/ 4560070 w 12192000"/>
              <a:gd name="connsiteY106" fmla="*/ 1785640 h 2237474"/>
              <a:gd name="connsiteX107" fmla="*/ 4536503 w 12192000"/>
              <a:gd name="connsiteY107" fmla="*/ 1785334 h 2237474"/>
              <a:gd name="connsiteX108" fmla="*/ 4513724 w 12192000"/>
              <a:gd name="connsiteY108" fmla="*/ 1791996 h 2237474"/>
              <a:gd name="connsiteX109" fmla="*/ 4459810 w 12192000"/>
              <a:gd name="connsiteY109" fmla="*/ 1797886 h 2237474"/>
              <a:gd name="connsiteX110" fmla="*/ 4379064 w 12192000"/>
              <a:gd name="connsiteY110" fmla="*/ 1817177 h 2237474"/>
              <a:gd name="connsiteX111" fmla="*/ 4319209 w 12192000"/>
              <a:gd name="connsiteY111" fmla="*/ 1834833 h 2237474"/>
              <a:gd name="connsiteX112" fmla="*/ 4290981 w 12192000"/>
              <a:gd name="connsiteY112" fmla="*/ 1839677 h 2237474"/>
              <a:gd name="connsiteX113" fmla="*/ 4285792 w 12192000"/>
              <a:gd name="connsiteY113" fmla="*/ 1836231 h 2237474"/>
              <a:gd name="connsiteX114" fmla="*/ 4238372 w 12192000"/>
              <a:gd name="connsiteY114" fmla="*/ 1851480 h 2237474"/>
              <a:gd name="connsiteX115" fmla="*/ 4232517 w 12192000"/>
              <a:gd name="connsiteY115" fmla="*/ 1852567 h 2237474"/>
              <a:gd name="connsiteX116" fmla="*/ 4191732 w 12192000"/>
              <a:gd name="connsiteY116" fmla="*/ 1857328 h 2237474"/>
              <a:gd name="connsiteX117" fmla="*/ 4065532 w 12192000"/>
              <a:gd name="connsiteY117" fmla="*/ 1855477 h 2237474"/>
              <a:gd name="connsiteX118" fmla="*/ 4028460 w 12192000"/>
              <a:gd name="connsiteY118" fmla="*/ 1855137 h 2237474"/>
              <a:gd name="connsiteX119" fmla="*/ 4002267 w 12192000"/>
              <a:gd name="connsiteY119" fmla="*/ 1852352 h 2237474"/>
              <a:gd name="connsiteX120" fmla="*/ 3931396 w 12192000"/>
              <a:gd name="connsiteY120" fmla="*/ 1858915 h 2237474"/>
              <a:gd name="connsiteX121" fmla="*/ 3812162 w 12192000"/>
              <a:gd name="connsiteY121" fmla="*/ 1875501 h 2237474"/>
              <a:gd name="connsiteX122" fmla="*/ 3729530 w 12192000"/>
              <a:gd name="connsiteY122" fmla="*/ 1864513 h 2237474"/>
              <a:gd name="connsiteX123" fmla="*/ 3680177 w 12192000"/>
              <a:gd name="connsiteY123" fmla="*/ 1881552 h 2237474"/>
              <a:gd name="connsiteX124" fmla="*/ 3567259 w 12192000"/>
              <a:gd name="connsiteY124" fmla="*/ 1893482 h 2237474"/>
              <a:gd name="connsiteX125" fmla="*/ 3405770 w 12192000"/>
              <a:gd name="connsiteY125" fmla="*/ 1904591 h 2237474"/>
              <a:gd name="connsiteX126" fmla="*/ 3280097 w 12192000"/>
              <a:gd name="connsiteY126" fmla="*/ 1919610 h 2237474"/>
              <a:gd name="connsiteX127" fmla="*/ 3123424 w 12192000"/>
              <a:gd name="connsiteY127" fmla="*/ 1952930 h 2237474"/>
              <a:gd name="connsiteX128" fmla="*/ 3009910 w 12192000"/>
              <a:gd name="connsiteY128" fmla="*/ 1957866 h 2237474"/>
              <a:gd name="connsiteX129" fmla="*/ 2995934 w 12192000"/>
              <a:gd name="connsiteY129" fmla="*/ 1967085 h 2237474"/>
              <a:gd name="connsiteX130" fmla="*/ 2980071 w 12192000"/>
              <a:gd name="connsiteY130" fmla="*/ 1972988 h 2237474"/>
              <a:gd name="connsiteX131" fmla="*/ 2978094 w 12192000"/>
              <a:gd name="connsiteY131" fmla="*/ 1972369 h 2237474"/>
              <a:gd name="connsiteX132" fmla="*/ 2942858 w 12192000"/>
              <a:gd name="connsiteY132" fmla="*/ 1981367 h 2237474"/>
              <a:gd name="connsiteX133" fmla="*/ 2875436 w 12192000"/>
              <a:gd name="connsiteY133" fmla="*/ 1996977 h 2237474"/>
              <a:gd name="connsiteX134" fmla="*/ 2874892 w 12192000"/>
              <a:gd name="connsiteY134" fmla="*/ 1996085 h 2237474"/>
              <a:gd name="connsiteX135" fmla="*/ 2864145 w 12192000"/>
              <a:gd name="connsiteY135" fmla="*/ 1994061 h 2237474"/>
              <a:gd name="connsiteX136" fmla="*/ 2843662 w 12192000"/>
              <a:gd name="connsiteY136" fmla="*/ 1992498 h 2237474"/>
              <a:gd name="connsiteX137" fmla="*/ 2796128 w 12192000"/>
              <a:gd name="connsiteY137" fmla="*/ 1976403 h 2237474"/>
              <a:gd name="connsiteX138" fmla="*/ 2756784 w 12192000"/>
              <a:gd name="connsiteY138" fmla="*/ 1985116 h 2237474"/>
              <a:gd name="connsiteX139" fmla="*/ 2748833 w 12192000"/>
              <a:gd name="connsiteY139" fmla="*/ 1986323 h 2237474"/>
              <a:gd name="connsiteX140" fmla="*/ 2748661 w 12192000"/>
              <a:gd name="connsiteY140" fmla="*/ 1986122 h 2237474"/>
              <a:gd name="connsiteX141" fmla="*/ 2740251 w 12192000"/>
              <a:gd name="connsiteY141" fmla="*/ 1986946 h 2237474"/>
              <a:gd name="connsiteX142" fmla="*/ 2718916 w 12192000"/>
              <a:gd name="connsiteY142" fmla="*/ 1990867 h 2237474"/>
              <a:gd name="connsiteX143" fmla="*/ 2713522 w 12192000"/>
              <a:gd name="connsiteY143" fmla="*/ 1990173 h 2237474"/>
              <a:gd name="connsiteX144" fmla="*/ 2680597 w 12192000"/>
              <a:gd name="connsiteY144" fmla="*/ 1984996 h 2237474"/>
              <a:gd name="connsiteX145" fmla="*/ 2578178 w 12192000"/>
              <a:gd name="connsiteY145" fmla="*/ 1990531 h 2237474"/>
              <a:gd name="connsiteX146" fmla="*/ 2476147 w 12192000"/>
              <a:gd name="connsiteY146" fmla="*/ 1998305 h 2237474"/>
              <a:gd name="connsiteX147" fmla="*/ 2373568 w 12192000"/>
              <a:gd name="connsiteY147" fmla="*/ 2003219 h 2237474"/>
              <a:gd name="connsiteX148" fmla="*/ 2321399 w 12192000"/>
              <a:gd name="connsiteY148" fmla="*/ 1989467 h 2237474"/>
              <a:gd name="connsiteX149" fmla="*/ 2315525 w 12192000"/>
              <a:gd name="connsiteY149" fmla="*/ 1989708 h 2237474"/>
              <a:gd name="connsiteX150" fmla="*/ 2300792 w 12192000"/>
              <a:gd name="connsiteY150" fmla="*/ 1994290 h 2237474"/>
              <a:gd name="connsiteX151" fmla="*/ 2295469 w 12192000"/>
              <a:gd name="connsiteY151" fmla="*/ 1996659 h 2237474"/>
              <a:gd name="connsiteX152" fmla="*/ 2287219 w 12192000"/>
              <a:gd name="connsiteY152" fmla="*/ 1998750 h 2237474"/>
              <a:gd name="connsiteX153" fmla="*/ 2286948 w 12192000"/>
              <a:gd name="connsiteY153" fmla="*/ 1998596 h 2237474"/>
              <a:gd name="connsiteX154" fmla="*/ 2243069 w 12192000"/>
              <a:gd name="connsiteY154" fmla="*/ 2015111 h 2237474"/>
              <a:gd name="connsiteX155" fmla="*/ 2186609 w 12192000"/>
              <a:gd name="connsiteY155" fmla="*/ 2008263 h 2237474"/>
              <a:gd name="connsiteX156" fmla="*/ 2164831 w 12192000"/>
              <a:gd name="connsiteY156" fmla="*/ 2010143 h 2237474"/>
              <a:gd name="connsiteX157" fmla="*/ 2152836 w 12192000"/>
              <a:gd name="connsiteY157" fmla="*/ 2010048 h 2237474"/>
              <a:gd name="connsiteX158" fmla="*/ 2117102 w 12192000"/>
              <a:gd name="connsiteY158" fmla="*/ 2023004 h 2237474"/>
              <a:gd name="connsiteX159" fmla="*/ 2111935 w 12192000"/>
              <a:gd name="connsiteY159" fmla="*/ 2023163 h 2237474"/>
              <a:gd name="connsiteX160" fmla="*/ 2089991 w 12192000"/>
              <a:gd name="connsiteY160" fmla="*/ 2034193 h 2237474"/>
              <a:gd name="connsiteX161" fmla="*/ 2058061 w 12192000"/>
              <a:gd name="connsiteY161" fmla="*/ 2047942 h 2237474"/>
              <a:gd name="connsiteX162" fmla="*/ 2055737 w 12192000"/>
              <a:gd name="connsiteY162" fmla="*/ 2047704 h 2237474"/>
              <a:gd name="connsiteX163" fmla="*/ 2042244 w 12192000"/>
              <a:gd name="connsiteY163" fmla="*/ 2055560 h 2237474"/>
              <a:gd name="connsiteX164" fmla="*/ 1976224 w 12192000"/>
              <a:gd name="connsiteY164" fmla="*/ 2074257 h 2237474"/>
              <a:gd name="connsiteX165" fmla="*/ 1877728 w 12192000"/>
              <a:gd name="connsiteY165" fmla="*/ 2101004 h 2237474"/>
              <a:gd name="connsiteX166" fmla="*/ 1759056 w 12192000"/>
              <a:gd name="connsiteY166" fmla="*/ 2125608 h 2237474"/>
              <a:gd name="connsiteX167" fmla="*/ 1637948 w 12192000"/>
              <a:gd name="connsiteY167" fmla="*/ 2172597 h 2237474"/>
              <a:gd name="connsiteX168" fmla="*/ 1434549 w 12192000"/>
              <a:gd name="connsiteY168" fmla="*/ 2234522 h 2237474"/>
              <a:gd name="connsiteX169" fmla="*/ 1398481 w 12192000"/>
              <a:gd name="connsiteY169" fmla="*/ 2237074 h 2237474"/>
              <a:gd name="connsiteX170" fmla="*/ 1398407 w 12192000"/>
              <a:gd name="connsiteY170" fmla="*/ 2237095 h 2237474"/>
              <a:gd name="connsiteX171" fmla="*/ 1370962 w 12192000"/>
              <a:gd name="connsiteY171" fmla="*/ 2237474 h 2237474"/>
              <a:gd name="connsiteX172" fmla="*/ 1356367 w 12192000"/>
              <a:gd name="connsiteY172" fmla="*/ 2235089 h 2237474"/>
              <a:gd name="connsiteX173" fmla="*/ 1324828 w 12192000"/>
              <a:gd name="connsiteY173" fmla="*/ 2231968 h 2237474"/>
              <a:gd name="connsiteX174" fmla="*/ 1297744 w 12192000"/>
              <a:gd name="connsiteY174" fmla="*/ 2235849 h 2237474"/>
              <a:gd name="connsiteX175" fmla="*/ 1286236 w 12192000"/>
              <a:gd name="connsiteY175" fmla="*/ 2233135 h 2237474"/>
              <a:gd name="connsiteX176" fmla="*/ 1283504 w 12192000"/>
              <a:gd name="connsiteY176" fmla="*/ 2233797 h 2237474"/>
              <a:gd name="connsiteX177" fmla="*/ 1279765 w 12192000"/>
              <a:gd name="connsiteY177" fmla="*/ 2229639 h 2237474"/>
              <a:gd name="connsiteX178" fmla="*/ 1195347 w 12192000"/>
              <a:gd name="connsiteY178" fmla="*/ 2212354 h 2237474"/>
              <a:gd name="connsiteX179" fmla="*/ 970251 w 12192000"/>
              <a:gd name="connsiteY179" fmla="*/ 2221029 h 2237474"/>
              <a:gd name="connsiteX180" fmla="*/ 812914 w 12192000"/>
              <a:gd name="connsiteY180" fmla="*/ 2202752 h 2237474"/>
              <a:gd name="connsiteX181" fmla="*/ 800195 w 12192000"/>
              <a:gd name="connsiteY181" fmla="*/ 2209407 h 2237474"/>
              <a:gd name="connsiteX182" fmla="*/ 784978 w 12192000"/>
              <a:gd name="connsiteY182" fmla="*/ 2212360 h 2237474"/>
              <a:gd name="connsiteX183" fmla="*/ 681987 w 12192000"/>
              <a:gd name="connsiteY183" fmla="*/ 2216757 h 2237474"/>
              <a:gd name="connsiteX184" fmla="*/ 669923 w 12192000"/>
              <a:gd name="connsiteY184" fmla="*/ 2211682 h 2237474"/>
              <a:gd name="connsiteX185" fmla="*/ 648680 w 12192000"/>
              <a:gd name="connsiteY185" fmla="*/ 2206229 h 2237474"/>
              <a:gd name="connsiteX186" fmla="*/ 597225 w 12192000"/>
              <a:gd name="connsiteY186" fmla="*/ 2180999 h 2237474"/>
              <a:gd name="connsiteX187" fmla="*/ 558449 w 12192000"/>
              <a:gd name="connsiteY187" fmla="*/ 2182346 h 2237474"/>
              <a:gd name="connsiteX188" fmla="*/ 550517 w 12192000"/>
              <a:gd name="connsiteY188" fmla="*/ 2182060 h 2237474"/>
              <a:gd name="connsiteX189" fmla="*/ 550309 w 12192000"/>
              <a:gd name="connsiteY189" fmla="*/ 2181825 h 2237474"/>
              <a:gd name="connsiteX190" fmla="*/ 541836 w 12192000"/>
              <a:gd name="connsiteY190" fmla="*/ 2181063 h 2237474"/>
              <a:gd name="connsiteX191" fmla="*/ 536057 w 12192000"/>
              <a:gd name="connsiteY191" fmla="*/ 2181537 h 2237474"/>
              <a:gd name="connsiteX192" fmla="*/ 520671 w 12192000"/>
              <a:gd name="connsiteY192" fmla="*/ 2180980 h 2237474"/>
              <a:gd name="connsiteX193" fmla="*/ 515024 w 12192000"/>
              <a:gd name="connsiteY193" fmla="*/ 2179258 h 2237474"/>
              <a:gd name="connsiteX194" fmla="*/ 512278 w 12192000"/>
              <a:gd name="connsiteY194" fmla="*/ 2176369 h 2237474"/>
              <a:gd name="connsiteX195" fmla="*/ 480419 w 12192000"/>
              <a:gd name="connsiteY195" fmla="*/ 2167807 h 2237474"/>
              <a:gd name="connsiteX196" fmla="*/ 413835 w 12192000"/>
              <a:gd name="connsiteY196" fmla="*/ 2156783 h 2237474"/>
              <a:gd name="connsiteX197" fmla="*/ 376513 w 12192000"/>
              <a:gd name="connsiteY197" fmla="*/ 2154014 h 2237474"/>
              <a:gd name="connsiteX198" fmla="*/ 273386 w 12192000"/>
              <a:gd name="connsiteY198" fmla="*/ 2142551 h 2237474"/>
              <a:gd name="connsiteX199" fmla="*/ 169207 w 12192000"/>
              <a:gd name="connsiteY199" fmla="*/ 2128100 h 2237474"/>
              <a:gd name="connsiteX200" fmla="*/ 93149 w 12192000"/>
              <a:gd name="connsiteY200" fmla="*/ 2105324 h 2237474"/>
              <a:gd name="connsiteX201" fmla="*/ 88109 w 12192000"/>
              <a:gd name="connsiteY201" fmla="*/ 2106704 h 2237474"/>
              <a:gd name="connsiteX202" fmla="*/ 80022 w 12192000"/>
              <a:gd name="connsiteY202" fmla="*/ 2107254 h 2237474"/>
              <a:gd name="connsiteX203" fmla="*/ 79717 w 12192000"/>
              <a:gd name="connsiteY203" fmla="*/ 2107046 h 2237474"/>
              <a:gd name="connsiteX204" fmla="*/ 72352 w 12192000"/>
              <a:gd name="connsiteY204" fmla="*/ 2107991 h 2237474"/>
              <a:gd name="connsiteX205" fmla="*/ 37645 w 12192000"/>
              <a:gd name="connsiteY205" fmla="*/ 2115401 h 2237474"/>
              <a:gd name="connsiteX206" fmla="*/ 4572 w 12192000"/>
              <a:gd name="connsiteY206" fmla="*/ 2111091 h 2237474"/>
              <a:gd name="connsiteX207" fmla="*/ 0 w 12192000"/>
              <a:gd name="connsiteY207" fmla="*/ 2110468 h 2237474"/>
              <a:gd name="connsiteX208" fmla="*/ 0 w 12192000"/>
              <a:gd name="connsiteY20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705768 w 12192000"/>
              <a:gd name="connsiteY24" fmla="*/ 894610 h 2237474"/>
              <a:gd name="connsiteX25" fmla="*/ 9683005 w 12192000"/>
              <a:gd name="connsiteY25" fmla="*/ 894128 h 2237474"/>
              <a:gd name="connsiteX26" fmla="*/ 9594438 w 12192000"/>
              <a:gd name="connsiteY26" fmla="*/ 919051 h 2237474"/>
              <a:gd name="connsiteX27" fmla="*/ 9577033 w 12192000"/>
              <a:gd name="connsiteY27" fmla="*/ 922857 h 2237474"/>
              <a:gd name="connsiteX28" fmla="*/ 9544189 w 12192000"/>
              <a:gd name="connsiteY28" fmla="*/ 938966 h 2237474"/>
              <a:gd name="connsiteX29" fmla="*/ 9500499 w 12192000"/>
              <a:gd name="connsiteY29" fmla="*/ 954680 h 2237474"/>
              <a:gd name="connsiteX30" fmla="*/ 9428195 w 12192000"/>
              <a:gd name="connsiteY30" fmla="*/ 986225 h 2237474"/>
              <a:gd name="connsiteX31" fmla="*/ 9410017 w 12192000"/>
              <a:gd name="connsiteY31" fmla="*/ 993931 h 2237474"/>
              <a:gd name="connsiteX32" fmla="*/ 9392919 w 12192000"/>
              <a:gd name="connsiteY32" fmla="*/ 994656 h 2237474"/>
              <a:gd name="connsiteX33" fmla="*/ 9278619 w 12192000"/>
              <a:gd name="connsiteY33" fmla="*/ 1011878 h 2237474"/>
              <a:gd name="connsiteX34" fmla="*/ 9268019 w 12192000"/>
              <a:gd name="connsiteY34" fmla="*/ 1007442 h 2237474"/>
              <a:gd name="connsiteX35" fmla="*/ 9234662 w 12192000"/>
              <a:gd name="connsiteY35" fmla="*/ 1023056 h 2237474"/>
              <a:gd name="connsiteX36" fmla="*/ 9181033 w 12192000"/>
              <a:gd name="connsiteY36" fmla="*/ 1037921 h 2237474"/>
              <a:gd name="connsiteX37" fmla="*/ 9155969 w 12192000"/>
              <a:gd name="connsiteY37" fmla="*/ 1046804 h 2237474"/>
              <a:gd name="connsiteX38" fmla="*/ 9133985 w 12192000"/>
              <a:gd name="connsiteY38" fmla="*/ 1046450 h 2237474"/>
              <a:gd name="connsiteX39" fmla="*/ 9012987 w 12192000"/>
              <a:gd name="connsiteY39" fmla="*/ 1061986 h 2237474"/>
              <a:gd name="connsiteX40" fmla="*/ 8968445 w 12192000"/>
              <a:gd name="connsiteY40" fmla="*/ 1052169 h 2237474"/>
              <a:gd name="connsiteX41" fmla="*/ 8958984 w 12192000"/>
              <a:gd name="connsiteY41" fmla="*/ 1057212 h 2237474"/>
              <a:gd name="connsiteX42" fmla="*/ 8886001 w 12192000"/>
              <a:gd name="connsiteY42" fmla="*/ 1067468 h 2237474"/>
              <a:gd name="connsiteX43" fmla="*/ 8838610 w 12192000"/>
              <a:gd name="connsiteY43" fmla="*/ 1075091 h 2237474"/>
              <a:gd name="connsiteX44" fmla="*/ 8750383 w 12192000"/>
              <a:gd name="connsiteY44" fmla="*/ 1097387 h 2237474"/>
              <a:gd name="connsiteX45" fmla="*/ 8665605 w 12192000"/>
              <a:gd name="connsiteY45" fmla="*/ 1110791 h 2237474"/>
              <a:gd name="connsiteX46" fmla="*/ 8584946 w 12192000"/>
              <a:gd name="connsiteY46" fmla="*/ 1135226 h 2237474"/>
              <a:gd name="connsiteX47" fmla="*/ 8460755 w 12192000"/>
              <a:gd name="connsiteY47" fmla="*/ 1203427 h 2237474"/>
              <a:gd name="connsiteX48" fmla="*/ 8419755 w 12192000"/>
              <a:gd name="connsiteY48" fmla="*/ 1216260 h 2237474"/>
              <a:gd name="connsiteX49" fmla="*/ 8411626 w 12192000"/>
              <a:gd name="connsiteY49" fmla="*/ 1214397 h 2237474"/>
              <a:gd name="connsiteX50" fmla="*/ 8363469 w 12192000"/>
              <a:gd name="connsiteY50" fmla="*/ 1246658 h 2237474"/>
              <a:gd name="connsiteX51" fmla="*/ 8275497 w 12192000"/>
              <a:gd name="connsiteY51" fmla="*/ 1264396 h 2237474"/>
              <a:gd name="connsiteX52" fmla="*/ 8206287 w 12192000"/>
              <a:gd name="connsiteY52" fmla="*/ 1273060 h 2237474"/>
              <a:gd name="connsiteX53" fmla="*/ 8168705 w 12192000"/>
              <a:gd name="connsiteY53" fmla="*/ 1279956 h 2237474"/>
              <a:gd name="connsiteX54" fmla="*/ 8139997 w 12192000"/>
              <a:gd name="connsiteY54" fmla="*/ 1282713 h 2237474"/>
              <a:gd name="connsiteX55" fmla="*/ 8074238 w 12192000"/>
              <a:gd name="connsiteY55" fmla="*/ 1301895 h 2237474"/>
              <a:gd name="connsiteX56" fmla="*/ 7968292 w 12192000"/>
              <a:gd name="connsiteY56" fmla="*/ 1338779 h 2237474"/>
              <a:gd name="connsiteX57" fmla="*/ 7902328 w 12192000"/>
              <a:gd name="connsiteY57" fmla="*/ 1345865 h 2237474"/>
              <a:gd name="connsiteX58" fmla="*/ 7875879 w 12192000"/>
              <a:gd name="connsiteY58" fmla="*/ 1345646 h 2237474"/>
              <a:gd name="connsiteX59" fmla="*/ 7840612 w 12192000"/>
              <a:gd name="connsiteY59" fmla="*/ 1369373 h 2237474"/>
              <a:gd name="connsiteX60" fmla="*/ 7786819 w 12192000"/>
              <a:gd name="connsiteY60" fmla="*/ 1378970 h 2237474"/>
              <a:gd name="connsiteX61" fmla="*/ 7548172 w 12192000"/>
              <a:gd name="connsiteY61" fmla="*/ 1417460 h 2237474"/>
              <a:gd name="connsiteX62" fmla="*/ 7483437 w 12192000"/>
              <a:gd name="connsiteY62" fmla="*/ 1478152 h 2237474"/>
              <a:gd name="connsiteX63" fmla="*/ 7377870 w 12192000"/>
              <a:gd name="connsiteY63" fmla="*/ 1523319 h 2237474"/>
              <a:gd name="connsiteX64" fmla="*/ 7230737 w 12192000"/>
              <a:gd name="connsiteY64" fmla="*/ 1562633 h 2237474"/>
              <a:gd name="connsiteX65" fmla="*/ 7224458 w 12192000"/>
              <a:gd name="connsiteY65" fmla="*/ 1573008 h 2237474"/>
              <a:gd name="connsiteX66" fmla="*/ 7183121 w 12192000"/>
              <a:gd name="connsiteY66" fmla="*/ 1595162 h 2237474"/>
              <a:gd name="connsiteX67" fmla="*/ 7164601 w 12192000"/>
              <a:gd name="connsiteY67" fmla="*/ 1606490 h 2237474"/>
              <a:gd name="connsiteX68" fmla="*/ 7092727 w 12192000"/>
              <a:gd name="connsiteY68" fmla="*/ 1623628 h 2237474"/>
              <a:gd name="connsiteX69" fmla="*/ 7031309 w 12192000"/>
              <a:gd name="connsiteY69" fmla="*/ 1619451 h 2237474"/>
              <a:gd name="connsiteX70" fmla="*/ 6999084 w 12192000"/>
              <a:gd name="connsiteY70" fmla="*/ 1634317 h 2237474"/>
              <a:gd name="connsiteX71" fmla="*/ 6992107 w 12192000"/>
              <a:gd name="connsiteY71" fmla="*/ 1636860 h 2237474"/>
              <a:gd name="connsiteX72" fmla="*/ 6900177 w 12192000"/>
              <a:gd name="connsiteY72" fmla="*/ 1636016 h 2237474"/>
              <a:gd name="connsiteX73" fmla="*/ 6795372 w 12192000"/>
              <a:gd name="connsiteY73" fmla="*/ 1644845 h 2237474"/>
              <a:gd name="connsiteX74" fmla="*/ 6692251 w 12192000"/>
              <a:gd name="connsiteY74" fmla="*/ 1656357 h 2237474"/>
              <a:gd name="connsiteX75" fmla="*/ 6655235 w 12192000"/>
              <a:gd name="connsiteY75" fmla="*/ 1661869 h 2237474"/>
              <a:gd name="connsiteX76" fmla="*/ 6554894 w 12192000"/>
              <a:gd name="connsiteY76" fmla="*/ 1664428 h 2237474"/>
              <a:gd name="connsiteX77" fmla="*/ 6516595 w 12192000"/>
              <a:gd name="connsiteY77" fmla="*/ 1667475 h 2237474"/>
              <a:gd name="connsiteX78" fmla="*/ 6508541 w 12192000"/>
              <a:gd name="connsiteY78" fmla="*/ 1668757 h 2237474"/>
              <a:gd name="connsiteX79" fmla="*/ 6471012 w 12192000"/>
              <a:gd name="connsiteY79" fmla="*/ 1678604 h 2237474"/>
              <a:gd name="connsiteX80" fmla="*/ 6364035 w 12192000"/>
              <a:gd name="connsiteY80" fmla="*/ 1667683 h 2237474"/>
              <a:gd name="connsiteX81" fmla="*/ 6280959 w 12192000"/>
              <a:gd name="connsiteY81" fmla="*/ 1689329 h 2237474"/>
              <a:gd name="connsiteX82" fmla="*/ 6243319 w 12192000"/>
              <a:gd name="connsiteY82" fmla="*/ 1695560 h 2237474"/>
              <a:gd name="connsiteX83" fmla="*/ 6098321 w 12192000"/>
              <a:gd name="connsiteY83" fmla="*/ 1721646 h 2237474"/>
              <a:gd name="connsiteX84" fmla="*/ 5880652 w 12192000"/>
              <a:gd name="connsiteY84" fmla="*/ 1779643 h 2237474"/>
              <a:gd name="connsiteX85" fmla="*/ 5785959 w 12192000"/>
              <a:gd name="connsiteY85" fmla="*/ 1775307 h 2237474"/>
              <a:gd name="connsiteX86" fmla="*/ 5643534 w 12192000"/>
              <a:gd name="connsiteY86" fmla="*/ 1802919 h 2237474"/>
              <a:gd name="connsiteX87" fmla="*/ 5518799 w 12192000"/>
              <a:gd name="connsiteY87" fmla="*/ 1818312 h 2237474"/>
              <a:gd name="connsiteX88" fmla="*/ 5505014 w 12192000"/>
              <a:gd name="connsiteY88" fmla="*/ 1819259 h 2237474"/>
              <a:gd name="connsiteX89" fmla="*/ 5453307 w 12192000"/>
              <a:gd name="connsiteY89" fmla="*/ 1815450 h 2237474"/>
              <a:gd name="connsiteX90" fmla="*/ 5364192 w 12192000"/>
              <a:gd name="connsiteY90" fmla="*/ 1826074 h 2237474"/>
              <a:gd name="connsiteX91" fmla="*/ 5350380 w 12192000"/>
              <a:gd name="connsiteY91" fmla="*/ 1830891 h 2237474"/>
              <a:gd name="connsiteX92" fmla="*/ 5259633 w 12192000"/>
              <a:gd name="connsiteY92" fmla="*/ 1837160 h 2237474"/>
              <a:gd name="connsiteX93" fmla="*/ 5197513 w 12192000"/>
              <a:gd name="connsiteY93" fmla="*/ 1844718 h 2237474"/>
              <a:gd name="connsiteX94" fmla="*/ 5168852 w 12192000"/>
              <a:gd name="connsiteY94" fmla="*/ 1844846 h 2237474"/>
              <a:gd name="connsiteX95" fmla="*/ 5114927 w 12192000"/>
              <a:gd name="connsiteY95" fmla="*/ 1847827 h 2237474"/>
              <a:gd name="connsiteX96" fmla="*/ 5108970 w 12192000"/>
              <a:gd name="connsiteY96" fmla="*/ 1847935 h 2237474"/>
              <a:gd name="connsiteX97" fmla="*/ 5067961 w 12192000"/>
              <a:gd name="connsiteY97" fmla="*/ 1845917 h 2237474"/>
              <a:gd name="connsiteX98" fmla="*/ 5007075 w 12192000"/>
              <a:gd name="connsiteY98" fmla="*/ 1838626 h 2237474"/>
              <a:gd name="connsiteX99" fmla="*/ 4944087 w 12192000"/>
              <a:gd name="connsiteY99" fmla="*/ 1823332 h 2237474"/>
              <a:gd name="connsiteX100" fmla="*/ 4907662 w 12192000"/>
              <a:gd name="connsiteY100" fmla="*/ 1816900 h 2237474"/>
              <a:gd name="connsiteX101" fmla="*/ 4882386 w 12192000"/>
              <a:gd name="connsiteY101" fmla="*/ 1809844 h 2237474"/>
              <a:gd name="connsiteX102" fmla="*/ 4811440 w 12192000"/>
              <a:gd name="connsiteY102" fmla="*/ 1804655 h 2237474"/>
              <a:gd name="connsiteX103" fmla="*/ 4691075 w 12192000"/>
              <a:gd name="connsiteY103" fmla="*/ 1801389 h 2237474"/>
              <a:gd name="connsiteX104" fmla="*/ 4611738 w 12192000"/>
              <a:gd name="connsiteY104" fmla="*/ 1776964 h 2237474"/>
              <a:gd name="connsiteX105" fmla="*/ 4560070 w 12192000"/>
              <a:gd name="connsiteY105" fmla="*/ 1785640 h 2237474"/>
              <a:gd name="connsiteX106" fmla="*/ 4536503 w 12192000"/>
              <a:gd name="connsiteY106" fmla="*/ 1785334 h 2237474"/>
              <a:gd name="connsiteX107" fmla="*/ 4513724 w 12192000"/>
              <a:gd name="connsiteY107" fmla="*/ 1791996 h 2237474"/>
              <a:gd name="connsiteX108" fmla="*/ 4459810 w 12192000"/>
              <a:gd name="connsiteY108" fmla="*/ 1797886 h 2237474"/>
              <a:gd name="connsiteX109" fmla="*/ 4379064 w 12192000"/>
              <a:gd name="connsiteY109" fmla="*/ 1817177 h 2237474"/>
              <a:gd name="connsiteX110" fmla="*/ 4319209 w 12192000"/>
              <a:gd name="connsiteY110" fmla="*/ 1834833 h 2237474"/>
              <a:gd name="connsiteX111" fmla="*/ 4290981 w 12192000"/>
              <a:gd name="connsiteY111" fmla="*/ 1839677 h 2237474"/>
              <a:gd name="connsiteX112" fmla="*/ 4285792 w 12192000"/>
              <a:gd name="connsiteY112" fmla="*/ 1836231 h 2237474"/>
              <a:gd name="connsiteX113" fmla="*/ 4238372 w 12192000"/>
              <a:gd name="connsiteY113" fmla="*/ 1851480 h 2237474"/>
              <a:gd name="connsiteX114" fmla="*/ 4232517 w 12192000"/>
              <a:gd name="connsiteY114" fmla="*/ 1852567 h 2237474"/>
              <a:gd name="connsiteX115" fmla="*/ 4191732 w 12192000"/>
              <a:gd name="connsiteY115" fmla="*/ 1857328 h 2237474"/>
              <a:gd name="connsiteX116" fmla="*/ 4065532 w 12192000"/>
              <a:gd name="connsiteY116" fmla="*/ 1855477 h 2237474"/>
              <a:gd name="connsiteX117" fmla="*/ 4028460 w 12192000"/>
              <a:gd name="connsiteY117" fmla="*/ 1855137 h 2237474"/>
              <a:gd name="connsiteX118" fmla="*/ 4002267 w 12192000"/>
              <a:gd name="connsiteY118" fmla="*/ 1852352 h 2237474"/>
              <a:gd name="connsiteX119" fmla="*/ 3931396 w 12192000"/>
              <a:gd name="connsiteY119" fmla="*/ 1858915 h 2237474"/>
              <a:gd name="connsiteX120" fmla="*/ 3812162 w 12192000"/>
              <a:gd name="connsiteY120" fmla="*/ 1875501 h 2237474"/>
              <a:gd name="connsiteX121" fmla="*/ 3729530 w 12192000"/>
              <a:gd name="connsiteY121" fmla="*/ 1864513 h 2237474"/>
              <a:gd name="connsiteX122" fmla="*/ 3680177 w 12192000"/>
              <a:gd name="connsiteY122" fmla="*/ 1881552 h 2237474"/>
              <a:gd name="connsiteX123" fmla="*/ 3567259 w 12192000"/>
              <a:gd name="connsiteY123" fmla="*/ 1893482 h 2237474"/>
              <a:gd name="connsiteX124" fmla="*/ 3405770 w 12192000"/>
              <a:gd name="connsiteY124" fmla="*/ 1904591 h 2237474"/>
              <a:gd name="connsiteX125" fmla="*/ 3280097 w 12192000"/>
              <a:gd name="connsiteY125" fmla="*/ 1919610 h 2237474"/>
              <a:gd name="connsiteX126" fmla="*/ 3123424 w 12192000"/>
              <a:gd name="connsiteY126" fmla="*/ 1952930 h 2237474"/>
              <a:gd name="connsiteX127" fmla="*/ 3009910 w 12192000"/>
              <a:gd name="connsiteY127" fmla="*/ 1957866 h 2237474"/>
              <a:gd name="connsiteX128" fmla="*/ 2995934 w 12192000"/>
              <a:gd name="connsiteY128" fmla="*/ 1967085 h 2237474"/>
              <a:gd name="connsiteX129" fmla="*/ 2980071 w 12192000"/>
              <a:gd name="connsiteY129" fmla="*/ 1972988 h 2237474"/>
              <a:gd name="connsiteX130" fmla="*/ 2978094 w 12192000"/>
              <a:gd name="connsiteY130" fmla="*/ 1972369 h 2237474"/>
              <a:gd name="connsiteX131" fmla="*/ 2942858 w 12192000"/>
              <a:gd name="connsiteY131" fmla="*/ 1981367 h 2237474"/>
              <a:gd name="connsiteX132" fmla="*/ 2875436 w 12192000"/>
              <a:gd name="connsiteY132" fmla="*/ 1996977 h 2237474"/>
              <a:gd name="connsiteX133" fmla="*/ 2874892 w 12192000"/>
              <a:gd name="connsiteY133" fmla="*/ 1996085 h 2237474"/>
              <a:gd name="connsiteX134" fmla="*/ 2864145 w 12192000"/>
              <a:gd name="connsiteY134" fmla="*/ 1994061 h 2237474"/>
              <a:gd name="connsiteX135" fmla="*/ 2843662 w 12192000"/>
              <a:gd name="connsiteY135" fmla="*/ 1992498 h 2237474"/>
              <a:gd name="connsiteX136" fmla="*/ 2796128 w 12192000"/>
              <a:gd name="connsiteY136" fmla="*/ 1976403 h 2237474"/>
              <a:gd name="connsiteX137" fmla="*/ 2756784 w 12192000"/>
              <a:gd name="connsiteY137" fmla="*/ 1985116 h 2237474"/>
              <a:gd name="connsiteX138" fmla="*/ 2748833 w 12192000"/>
              <a:gd name="connsiteY138" fmla="*/ 1986323 h 2237474"/>
              <a:gd name="connsiteX139" fmla="*/ 2748661 w 12192000"/>
              <a:gd name="connsiteY139" fmla="*/ 1986122 h 2237474"/>
              <a:gd name="connsiteX140" fmla="*/ 2740251 w 12192000"/>
              <a:gd name="connsiteY140" fmla="*/ 1986946 h 2237474"/>
              <a:gd name="connsiteX141" fmla="*/ 2718916 w 12192000"/>
              <a:gd name="connsiteY141" fmla="*/ 1990867 h 2237474"/>
              <a:gd name="connsiteX142" fmla="*/ 2713522 w 12192000"/>
              <a:gd name="connsiteY142" fmla="*/ 1990173 h 2237474"/>
              <a:gd name="connsiteX143" fmla="*/ 2680597 w 12192000"/>
              <a:gd name="connsiteY143" fmla="*/ 1984996 h 2237474"/>
              <a:gd name="connsiteX144" fmla="*/ 2578178 w 12192000"/>
              <a:gd name="connsiteY144" fmla="*/ 1990531 h 2237474"/>
              <a:gd name="connsiteX145" fmla="*/ 2476147 w 12192000"/>
              <a:gd name="connsiteY145" fmla="*/ 1998305 h 2237474"/>
              <a:gd name="connsiteX146" fmla="*/ 2373568 w 12192000"/>
              <a:gd name="connsiteY146" fmla="*/ 2003219 h 2237474"/>
              <a:gd name="connsiteX147" fmla="*/ 2321399 w 12192000"/>
              <a:gd name="connsiteY147" fmla="*/ 1989467 h 2237474"/>
              <a:gd name="connsiteX148" fmla="*/ 2315525 w 12192000"/>
              <a:gd name="connsiteY148" fmla="*/ 1989708 h 2237474"/>
              <a:gd name="connsiteX149" fmla="*/ 2300792 w 12192000"/>
              <a:gd name="connsiteY149" fmla="*/ 1994290 h 2237474"/>
              <a:gd name="connsiteX150" fmla="*/ 2295469 w 12192000"/>
              <a:gd name="connsiteY150" fmla="*/ 1996659 h 2237474"/>
              <a:gd name="connsiteX151" fmla="*/ 2287219 w 12192000"/>
              <a:gd name="connsiteY151" fmla="*/ 1998750 h 2237474"/>
              <a:gd name="connsiteX152" fmla="*/ 2286948 w 12192000"/>
              <a:gd name="connsiteY152" fmla="*/ 1998596 h 2237474"/>
              <a:gd name="connsiteX153" fmla="*/ 2243069 w 12192000"/>
              <a:gd name="connsiteY153" fmla="*/ 2015111 h 2237474"/>
              <a:gd name="connsiteX154" fmla="*/ 2186609 w 12192000"/>
              <a:gd name="connsiteY154" fmla="*/ 2008263 h 2237474"/>
              <a:gd name="connsiteX155" fmla="*/ 2164831 w 12192000"/>
              <a:gd name="connsiteY155" fmla="*/ 2010143 h 2237474"/>
              <a:gd name="connsiteX156" fmla="*/ 2152836 w 12192000"/>
              <a:gd name="connsiteY156" fmla="*/ 2010048 h 2237474"/>
              <a:gd name="connsiteX157" fmla="*/ 2117102 w 12192000"/>
              <a:gd name="connsiteY157" fmla="*/ 2023004 h 2237474"/>
              <a:gd name="connsiteX158" fmla="*/ 2111935 w 12192000"/>
              <a:gd name="connsiteY158" fmla="*/ 2023163 h 2237474"/>
              <a:gd name="connsiteX159" fmla="*/ 2089991 w 12192000"/>
              <a:gd name="connsiteY159" fmla="*/ 2034193 h 2237474"/>
              <a:gd name="connsiteX160" fmla="*/ 2058061 w 12192000"/>
              <a:gd name="connsiteY160" fmla="*/ 2047942 h 2237474"/>
              <a:gd name="connsiteX161" fmla="*/ 2055737 w 12192000"/>
              <a:gd name="connsiteY161" fmla="*/ 2047704 h 2237474"/>
              <a:gd name="connsiteX162" fmla="*/ 2042244 w 12192000"/>
              <a:gd name="connsiteY162" fmla="*/ 2055560 h 2237474"/>
              <a:gd name="connsiteX163" fmla="*/ 1976224 w 12192000"/>
              <a:gd name="connsiteY163" fmla="*/ 2074257 h 2237474"/>
              <a:gd name="connsiteX164" fmla="*/ 1877728 w 12192000"/>
              <a:gd name="connsiteY164" fmla="*/ 2101004 h 2237474"/>
              <a:gd name="connsiteX165" fmla="*/ 1759056 w 12192000"/>
              <a:gd name="connsiteY165" fmla="*/ 2125608 h 2237474"/>
              <a:gd name="connsiteX166" fmla="*/ 1637948 w 12192000"/>
              <a:gd name="connsiteY166" fmla="*/ 2172597 h 2237474"/>
              <a:gd name="connsiteX167" fmla="*/ 1434549 w 12192000"/>
              <a:gd name="connsiteY167" fmla="*/ 2234522 h 2237474"/>
              <a:gd name="connsiteX168" fmla="*/ 1398481 w 12192000"/>
              <a:gd name="connsiteY168" fmla="*/ 2237074 h 2237474"/>
              <a:gd name="connsiteX169" fmla="*/ 1398407 w 12192000"/>
              <a:gd name="connsiteY169" fmla="*/ 2237095 h 2237474"/>
              <a:gd name="connsiteX170" fmla="*/ 1370962 w 12192000"/>
              <a:gd name="connsiteY170" fmla="*/ 2237474 h 2237474"/>
              <a:gd name="connsiteX171" fmla="*/ 1356367 w 12192000"/>
              <a:gd name="connsiteY171" fmla="*/ 2235089 h 2237474"/>
              <a:gd name="connsiteX172" fmla="*/ 1324828 w 12192000"/>
              <a:gd name="connsiteY172" fmla="*/ 2231968 h 2237474"/>
              <a:gd name="connsiteX173" fmla="*/ 1297744 w 12192000"/>
              <a:gd name="connsiteY173" fmla="*/ 2235849 h 2237474"/>
              <a:gd name="connsiteX174" fmla="*/ 1286236 w 12192000"/>
              <a:gd name="connsiteY174" fmla="*/ 2233135 h 2237474"/>
              <a:gd name="connsiteX175" fmla="*/ 1283504 w 12192000"/>
              <a:gd name="connsiteY175" fmla="*/ 2233797 h 2237474"/>
              <a:gd name="connsiteX176" fmla="*/ 1279765 w 12192000"/>
              <a:gd name="connsiteY176" fmla="*/ 2229639 h 2237474"/>
              <a:gd name="connsiteX177" fmla="*/ 1195347 w 12192000"/>
              <a:gd name="connsiteY177" fmla="*/ 2212354 h 2237474"/>
              <a:gd name="connsiteX178" fmla="*/ 970251 w 12192000"/>
              <a:gd name="connsiteY178" fmla="*/ 2221029 h 2237474"/>
              <a:gd name="connsiteX179" fmla="*/ 812914 w 12192000"/>
              <a:gd name="connsiteY179" fmla="*/ 2202752 h 2237474"/>
              <a:gd name="connsiteX180" fmla="*/ 800195 w 12192000"/>
              <a:gd name="connsiteY180" fmla="*/ 2209407 h 2237474"/>
              <a:gd name="connsiteX181" fmla="*/ 784978 w 12192000"/>
              <a:gd name="connsiteY181" fmla="*/ 2212360 h 2237474"/>
              <a:gd name="connsiteX182" fmla="*/ 681987 w 12192000"/>
              <a:gd name="connsiteY182" fmla="*/ 2216757 h 2237474"/>
              <a:gd name="connsiteX183" fmla="*/ 669923 w 12192000"/>
              <a:gd name="connsiteY183" fmla="*/ 2211682 h 2237474"/>
              <a:gd name="connsiteX184" fmla="*/ 648680 w 12192000"/>
              <a:gd name="connsiteY184" fmla="*/ 2206229 h 2237474"/>
              <a:gd name="connsiteX185" fmla="*/ 597225 w 12192000"/>
              <a:gd name="connsiteY185" fmla="*/ 2180999 h 2237474"/>
              <a:gd name="connsiteX186" fmla="*/ 558449 w 12192000"/>
              <a:gd name="connsiteY186" fmla="*/ 2182346 h 2237474"/>
              <a:gd name="connsiteX187" fmla="*/ 550517 w 12192000"/>
              <a:gd name="connsiteY187" fmla="*/ 2182060 h 2237474"/>
              <a:gd name="connsiteX188" fmla="*/ 550309 w 12192000"/>
              <a:gd name="connsiteY188" fmla="*/ 2181825 h 2237474"/>
              <a:gd name="connsiteX189" fmla="*/ 541836 w 12192000"/>
              <a:gd name="connsiteY189" fmla="*/ 2181063 h 2237474"/>
              <a:gd name="connsiteX190" fmla="*/ 536057 w 12192000"/>
              <a:gd name="connsiteY190" fmla="*/ 2181537 h 2237474"/>
              <a:gd name="connsiteX191" fmla="*/ 520671 w 12192000"/>
              <a:gd name="connsiteY191" fmla="*/ 2180980 h 2237474"/>
              <a:gd name="connsiteX192" fmla="*/ 515024 w 12192000"/>
              <a:gd name="connsiteY192" fmla="*/ 2179258 h 2237474"/>
              <a:gd name="connsiteX193" fmla="*/ 512278 w 12192000"/>
              <a:gd name="connsiteY193" fmla="*/ 2176369 h 2237474"/>
              <a:gd name="connsiteX194" fmla="*/ 480419 w 12192000"/>
              <a:gd name="connsiteY194" fmla="*/ 2167807 h 2237474"/>
              <a:gd name="connsiteX195" fmla="*/ 413835 w 12192000"/>
              <a:gd name="connsiteY195" fmla="*/ 2156783 h 2237474"/>
              <a:gd name="connsiteX196" fmla="*/ 376513 w 12192000"/>
              <a:gd name="connsiteY196" fmla="*/ 2154014 h 2237474"/>
              <a:gd name="connsiteX197" fmla="*/ 273386 w 12192000"/>
              <a:gd name="connsiteY197" fmla="*/ 2142551 h 2237474"/>
              <a:gd name="connsiteX198" fmla="*/ 169207 w 12192000"/>
              <a:gd name="connsiteY198" fmla="*/ 2128100 h 2237474"/>
              <a:gd name="connsiteX199" fmla="*/ 93149 w 12192000"/>
              <a:gd name="connsiteY199" fmla="*/ 2105324 h 2237474"/>
              <a:gd name="connsiteX200" fmla="*/ 88109 w 12192000"/>
              <a:gd name="connsiteY200" fmla="*/ 2106704 h 2237474"/>
              <a:gd name="connsiteX201" fmla="*/ 80022 w 12192000"/>
              <a:gd name="connsiteY201" fmla="*/ 2107254 h 2237474"/>
              <a:gd name="connsiteX202" fmla="*/ 79717 w 12192000"/>
              <a:gd name="connsiteY202" fmla="*/ 2107046 h 2237474"/>
              <a:gd name="connsiteX203" fmla="*/ 72352 w 12192000"/>
              <a:gd name="connsiteY203" fmla="*/ 2107991 h 2237474"/>
              <a:gd name="connsiteX204" fmla="*/ 37645 w 12192000"/>
              <a:gd name="connsiteY204" fmla="*/ 2115401 h 2237474"/>
              <a:gd name="connsiteX205" fmla="*/ 4572 w 12192000"/>
              <a:gd name="connsiteY205" fmla="*/ 2111091 h 2237474"/>
              <a:gd name="connsiteX206" fmla="*/ 0 w 12192000"/>
              <a:gd name="connsiteY206" fmla="*/ 2110468 h 2237474"/>
              <a:gd name="connsiteX207" fmla="*/ 0 w 12192000"/>
              <a:gd name="connsiteY20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683005 w 12192000"/>
              <a:gd name="connsiteY24" fmla="*/ 894128 h 2237474"/>
              <a:gd name="connsiteX25" fmla="*/ 9594438 w 12192000"/>
              <a:gd name="connsiteY25" fmla="*/ 919051 h 2237474"/>
              <a:gd name="connsiteX26" fmla="*/ 9577033 w 12192000"/>
              <a:gd name="connsiteY26" fmla="*/ 922857 h 2237474"/>
              <a:gd name="connsiteX27" fmla="*/ 9544189 w 12192000"/>
              <a:gd name="connsiteY27" fmla="*/ 938966 h 2237474"/>
              <a:gd name="connsiteX28" fmla="*/ 9500499 w 12192000"/>
              <a:gd name="connsiteY28" fmla="*/ 954680 h 2237474"/>
              <a:gd name="connsiteX29" fmla="*/ 9428195 w 12192000"/>
              <a:gd name="connsiteY29" fmla="*/ 986225 h 2237474"/>
              <a:gd name="connsiteX30" fmla="*/ 9410017 w 12192000"/>
              <a:gd name="connsiteY30" fmla="*/ 993931 h 2237474"/>
              <a:gd name="connsiteX31" fmla="*/ 9392919 w 12192000"/>
              <a:gd name="connsiteY31" fmla="*/ 994656 h 2237474"/>
              <a:gd name="connsiteX32" fmla="*/ 9278619 w 12192000"/>
              <a:gd name="connsiteY32" fmla="*/ 1011878 h 2237474"/>
              <a:gd name="connsiteX33" fmla="*/ 9268019 w 12192000"/>
              <a:gd name="connsiteY33" fmla="*/ 1007442 h 2237474"/>
              <a:gd name="connsiteX34" fmla="*/ 9234662 w 12192000"/>
              <a:gd name="connsiteY34" fmla="*/ 1023056 h 2237474"/>
              <a:gd name="connsiteX35" fmla="*/ 9181033 w 12192000"/>
              <a:gd name="connsiteY35" fmla="*/ 1037921 h 2237474"/>
              <a:gd name="connsiteX36" fmla="*/ 9155969 w 12192000"/>
              <a:gd name="connsiteY36" fmla="*/ 1046804 h 2237474"/>
              <a:gd name="connsiteX37" fmla="*/ 9133985 w 12192000"/>
              <a:gd name="connsiteY37" fmla="*/ 1046450 h 2237474"/>
              <a:gd name="connsiteX38" fmla="*/ 9012987 w 12192000"/>
              <a:gd name="connsiteY38" fmla="*/ 1061986 h 2237474"/>
              <a:gd name="connsiteX39" fmla="*/ 8968445 w 12192000"/>
              <a:gd name="connsiteY39" fmla="*/ 1052169 h 2237474"/>
              <a:gd name="connsiteX40" fmla="*/ 8958984 w 12192000"/>
              <a:gd name="connsiteY40" fmla="*/ 1057212 h 2237474"/>
              <a:gd name="connsiteX41" fmla="*/ 8886001 w 12192000"/>
              <a:gd name="connsiteY41" fmla="*/ 1067468 h 2237474"/>
              <a:gd name="connsiteX42" fmla="*/ 8838610 w 12192000"/>
              <a:gd name="connsiteY42" fmla="*/ 1075091 h 2237474"/>
              <a:gd name="connsiteX43" fmla="*/ 8750383 w 12192000"/>
              <a:gd name="connsiteY43" fmla="*/ 1097387 h 2237474"/>
              <a:gd name="connsiteX44" fmla="*/ 8665605 w 12192000"/>
              <a:gd name="connsiteY44" fmla="*/ 1110791 h 2237474"/>
              <a:gd name="connsiteX45" fmla="*/ 8584946 w 12192000"/>
              <a:gd name="connsiteY45" fmla="*/ 1135226 h 2237474"/>
              <a:gd name="connsiteX46" fmla="*/ 8460755 w 12192000"/>
              <a:gd name="connsiteY46" fmla="*/ 1203427 h 2237474"/>
              <a:gd name="connsiteX47" fmla="*/ 8419755 w 12192000"/>
              <a:gd name="connsiteY47" fmla="*/ 1216260 h 2237474"/>
              <a:gd name="connsiteX48" fmla="*/ 8411626 w 12192000"/>
              <a:gd name="connsiteY48" fmla="*/ 1214397 h 2237474"/>
              <a:gd name="connsiteX49" fmla="*/ 8363469 w 12192000"/>
              <a:gd name="connsiteY49" fmla="*/ 1246658 h 2237474"/>
              <a:gd name="connsiteX50" fmla="*/ 8275497 w 12192000"/>
              <a:gd name="connsiteY50" fmla="*/ 1264396 h 2237474"/>
              <a:gd name="connsiteX51" fmla="*/ 8206287 w 12192000"/>
              <a:gd name="connsiteY51" fmla="*/ 1273060 h 2237474"/>
              <a:gd name="connsiteX52" fmla="*/ 8168705 w 12192000"/>
              <a:gd name="connsiteY52" fmla="*/ 1279956 h 2237474"/>
              <a:gd name="connsiteX53" fmla="*/ 8139997 w 12192000"/>
              <a:gd name="connsiteY53" fmla="*/ 1282713 h 2237474"/>
              <a:gd name="connsiteX54" fmla="*/ 8074238 w 12192000"/>
              <a:gd name="connsiteY54" fmla="*/ 1301895 h 2237474"/>
              <a:gd name="connsiteX55" fmla="*/ 7968292 w 12192000"/>
              <a:gd name="connsiteY55" fmla="*/ 1338779 h 2237474"/>
              <a:gd name="connsiteX56" fmla="*/ 7902328 w 12192000"/>
              <a:gd name="connsiteY56" fmla="*/ 1345865 h 2237474"/>
              <a:gd name="connsiteX57" fmla="*/ 7875879 w 12192000"/>
              <a:gd name="connsiteY57" fmla="*/ 1345646 h 2237474"/>
              <a:gd name="connsiteX58" fmla="*/ 7840612 w 12192000"/>
              <a:gd name="connsiteY58" fmla="*/ 1369373 h 2237474"/>
              <a:gd name="connsiteX59" fmla="*/ 7786819 w 12192000"/>
              <a:gd name="connsiteY59" fmla="*/ 1378970 h 2237474"/>
              <a:gd name="connsiteX60" fmla="*/ 7548172 w 12192000"/>
              <a:gd name="connsiteY60" fmla="*/ 1417460 h 2237474"/>
              <a:gd name="connsiteX61" fmla="*/ 7483437 w 12192000"/>
              <a:gd name="connsiteY61" fmla="*/ 1478152 h 2237474"/>
              <a:gd name="connsiteX62" fmla="*/ 7377870 w 12192000"/>
              <a:gd name="connsiteY62" fmla="*/ 1523319 h 2237474"/>
              <a:gd name="connsiteX63" fmla="*/ 7230737 w 12192000"/>
              <a:gd name="connsiteY63" fmla="*/ 1562633 h 2237474"/>
              <a:gd name="connsiteX64" fmla="*/ 7224458 w 12192000"/>
              <a:gd name="connsiteY64" fmla="*/ 1573008 h 2237474"/>
              <a:gd name="connsiteX65" fmla="*/ 7183121 w 12192000"/>
              <a:gd name="connsiteY65" fmla="*/ 1595162 h 2237474"/>
              <a:gd name="connsiteX66" fmla="*/ 7164601 w 12192000"/>
              <a:gd name="connsiteY66" fmla="*/ 1606490 h 2237474"/>
              <a:gd name="connsiteX67" fmla="*/ 7092727 w 12192000"/>
              <a:gd name="connsiteY67" fmla="*/ 1623628 h 2237474"/>
              <a:gd name="connsiteX68" fmla="*/ 7031309 w 12192000"/>
              <a:gd name="connsiteY68" fmla="*/ 1619451 h 2237474"/>
              <a:gd name="connsiteX69" fmla="*/ 6999084 w 12192000"/>
              <a:gd name="connsiteY69" fmla="*/ 1634317 h 2237474"/>
              <a:gd name="connsiteX70" fmla="*/ 6992107 w 12192000"/>
              <a:gd name="connsiteY70" fmla="*/ 1636860 h 2237474"/>
              <a:gd name="connsiteX71" fmla="*/ 6900177 w 12192000"/>
              <a:gd name="connsiteY71" fmla="*/ 1636016 h 2237474"/>
              <a:gd name="connsiteX72" fmla="*/ 6795372 w 12192000"/>
              <a:gd name="connsiteY72" fmla="*/ 1644845 h 2237474"/>
              <a:gd name="connsiteX73" fmla="*/ 6692251 w 12192000"/>
              <a:gd name="connsiteY73" fmla="*/ 1656357 h 2237474"/>
              <a:gd name="connsiteX74" fmla="*/ 6655235 w 12192000"/>
              <a:gd name="connsiteY74" fmla="*/ 1661869 h 2237474"/>
              <a:gd name="connsiteX75" fmla="*/ 6554894 w 12192000"/>
              <a:gd name="connsiteY75" fmla="*/ 1664428 h 2237474"/>
              <a:gd name="connsiteX76" fmla="*/ 6516595 w 12192000"/>
              <a:gd name="connsiteY76" fmla="*/ 1667475 h 2237474"/>
              <a:gd name="connsiteX77" fmla="*/ 6508541 w 12192000"/>
              <a:gd name="connsiteY77" fmla="*/ 1668757 h 2237474"/>
              <a:gd name="connsiteX78" fmla="*/ 6471012 w 12192000"/>
              <a:gd name="connsiteY78" fmla="*/ 1678604 h 2237474"/>
              <a:gd name="connsiteX79" fmla="*/ 6364035 w 12192000"/>
              <a:gd name="connsiteY79" fmla="*/ 1667683 h 2237474"/>
              <a:gd name="connsiteX80" fmla="*/ 6280959 w 12192000"/>
              <a:gd name="connsiteY80" fmla="*/ 1689329 h 2237474"/>
              <a:gd name="connsiteX81" fmla="*/ 6243319 w 12192000"/>
              <a:gd name="connsiteY81" fmla="*/ 1695560 h 2237474"/>
              <a:gd name="connsiteX82" fmla="*/ 6098321 w 12192000"/>
              <a:gd name="connsiteY82" fmla="*/ 1721646 h 2237474"/>
              <a:gd name="connsiteX83" fmla="*/ 5880652 w 12192000"/>
              <a:gd name="connsiteY83" fmla="*/ 1779643 h 2237474"/>
              <a:gd name="connsiteX84" fmla="*/ 5785959 w 12192000"/>
              <a:gd name="connsiteY84" fmla="*/ 1775307 h 2237474"/>
              <a:gd name="connsiteX85" fmla="*/ 5643534 w 12192000"/>
              <a:gd name="connsiteY85" fmla="*/ 1802919 h 2237474"/>
              <a:gd name="connsiteX86" fmla="*/ 5518799 w 12192000"/>
              <a:gd name="connsiteY86" fmla="*/ 1818312 h 2237474"/>
              <a:gd name="connsiteX87" fmla="*/ 5505014 w 12192000"/>
              <a:gd name="connsiteY87" fmla="*/ 1819259 h 2237474"/>
              <a:gd name="connsiteX88" fmla="*/ 5453307 w 12192000"/>
              <a:gd name="connsiteY88" fmla="*/ 1815450 h 2237474"/>
              <a:gd name="connsiteX89" fmla="*/ 5364192 w 12192000"/>
              <a:gd name="connsiteY89" fmla="*/ 1826074 h 2237474"/>
              <a:gd name="connsiteX90" fmla="*/ 5350380 w 12192000"/>
              <a:gd name="connsiteY90" fmla="*/ 1830891 h 2237474"/>
              <a:gd name="connsiteX91" fmla="*/ 5259633 w 12192000"/>
              <a:gd name="connsiteY91" fmla="*/ 1837160 h 2237474"/>
              <a:gd name="connsiteX92" fmla="*/ 5197513 w 12192000"/>
              <a:gd name="connsiteY92" fmla="*/ 1844718 h 2237474"/>
              <a:gd name="connsiteX93" fmla="*/ 5168852 w 12192000"/>
              <a:gd name="connsiteY93" fmla="*/ 1844846 h 2237474"/>
              <a:gd name="connsiteX94" fmla="*/ 5114927 w 12192000"/>
              <a:gd name="connsiteY94" fmla="*/ 1847827 h 2237474"/>
              <a:gd name="connsiteX95" fmla="*/ 5108970 w 12192000"/>
              <a:gd name="connsiteY95" fmla="*/ 1847935 h 2237474"/>
              <a:gd name="connsiteX96" fmla="*/ 5067961 w 12192000"/>
              <a:gd name="connsiteY96" fmla="*/ 1845917 h 2237474"/>
              <a:gd name="connsiteX97" fmla="*/ 5007075 w 12192000"/>
              <a:gd name="connsiteY97" fmla="*/ 1838626 h 2237474"/>
              <a:gd name="connsiteX98" fmla="*/ 4944087 w 12192000"/>
              <a:gd name="connsiteY98" fmla="*/ 1823332 h 2237474"/>
              <a:gd name="connsiteX99" fmla="*/ 4907662 w 12192000"/>
              <a:gd name="connsiteY99" fmla="*/ 1816900 h 2237474"/>
              <a:gd name="connsiteX100" fmla="*/ 4882386 w 12192000"/>
              <a:gd name="connsiteY100" fmla="*/ 1809844 h 2237474"/>
              <a:gd name="connsiteX101" fmla="*/ 4811440 w 12192000"/>
              <a:gd name="connsiteY101" fmla="*/ 1804655 h 2237474"/>
              <a:gd name="connsiteX102" fmla="*/ 4691075 w 12192000"/>
              <a:gd name="connsiteY102" fmla="*/ 1801389 h 2237474"/>
              <a:gd name="connsiteX103" fmla="*/ 4611738 w 12192000"/>
              <a:gd name="connsiteY103" fmla="*/ 1776964 h 2237474"/>
              <a:gd name="connsiteX104" fmla="*/ 4560070 w 12192000"/>
              <a:gd name="connsiteY104" fmla="*/ 1785640 h 2237474"/>
              <a:gd name="connsiteX105" fmla="*/ 4536503 w 12192000"/>
              <a:gd name="connsiteY105" fmla="*/ 1785334 h 2237474"/>
              <a:gd name="connsiteX106" fmla="*/ 4513724 w 12192000"/>
              <a:gd name="connsiteY106" fmla="*/ 1791996 h 2237474"/>
              <a:gd name="connsiteX107" fmla="*/ 4459810 w 12192000"/>
              <a:gd name="connsiteY107" fmla="*/ 1797886 h 2237474"/>
              <a:gd name="connsiteX108" fmla="*/ 4379064 w 12192000"/>
              <a:gd name="connsiteY108" fmla="*/ 1817177 h 2237474"/>
              <a:gd name="connsiteX109" fmla="*/ 4319209 w 12192000"/>
              <a:gd name="connsiteY109" fmla="*/ 1834833 h 2237474"/>
              <a:gd name="connsiteX110" fmla="*/ 4290981 w 12192000"/>
              <a:gd name="connsiteY110" fmla="*/ 1839677 h 2237474"/>
              <a:gd name="connsiteX111" fmla="*/ 4285792 w 12192000"/>
              <a:gd name="connsiteY111" fmla="*/ 1836231 h 2237474"/>
              <a:gd name="connsiteX112" fmla="*/ 4238372 w 12192000"/>
              <a:gd name="connsiteY112" fmla="*/ 1851480 h 2237474"/>
              <a:gd name="connsiteX113" fmla="*/ 4232517 w 12192000"/>
              <a:gd name="connsiteY113" fmla="*/ 1852567 h 2237474"/>
              <a:gd name="connsiteX114" fmla="*/ 4191732 w 12192000"/>
              <a:gd name="connsiteY114" fmla="*/ 1857328 h 2237474"/>
              <a:gd name="connsiteX115" fmla="*/ 4065532 w 12192000"/>
              <a:gd name="connsiteY115" fmla="*/ 1855477 h 2237474"/>
              <a:gd name="connsiteX116" fmla="*/ 4028460 w 12192000"/>
              <a:gd name="connsiteY116" fmla="*/ 1855137 h 2237474"/>
              <a:gd name="connsiteX117" fmla="*/ 4002267 w 12192000"/>
              <a:gd name="connsiteY117" fmla="*/ 1852352 h 2237474"/>
              <a:gd name="connsiteX118" fmla="*/ 3931396 w 12192000"/>
              <a:gd name="connsiteY118" fmla="*/ 1858915 h 2237474"/>
              <a:gd name="connsiteX119" fmla="*/ 3812162 w 12192000"/>
              <a:gd name="connsiteY119" fmla="*/ 1875501 h 2237474"/>
              <a:gd name="connsiteX120" fmla="*/ 3729530 w 12192000"/>
              <a:gd name="connsiteY120" fmla="*/ 1864513 h 2237474"/>
              <a:gd name="connsiteX121" fmla="*/ 3680177 w 12192000"/>
              <a:gd name="connsiteY121" fmla="*/ 1881552 h 2237474"/>
              <a:gd name="connsiteX122" fmla="*/ 3567259 w 12192000"/>
              <a:gd name="connsiteY122" fmla="*/ 1893482 h 2237474"/>
              <a:gd name="connsiteX123" fmla="*/ 3405770 w 12192000"/>
              <a:gd name="connsiteY123" fmla="*/ 1904591 h 2237474"/>
              <a:gd name="connsiteX124" fmla="*/ 3280097 w 12192000"/>
              <a:gd name="connsiteY124" fmla="*/ 1919610 h 2237474"/>
              <a:gd name="connsiteX125" fmla="*/ 3123424 w 12192000"/>
              <a:gd name="connsiteY125" fmla="*/ 1952930 h 2237474"/>
              <a:gd name="connsiteX126" fmla="*/ 3009910 w 12192000"/>
              <a:gd name="connsiteY126" fmla="*/ 1957866 h 2237474"/>
              <a:gd name="connsiteX127" fmla="*/ 2995934 w 12192000"/>
              <a:gd name="connsiteY127" fmla="*/ 1967085 h 2237474"/>
              <a:gd name="connsiteX128" fmla="*/ 2980071 w 12192000"/>
              <a:gd name="connsiteY128" fmla="*/ 1972988 h 2237474"/>
              <a:gd name="connsiteX129" fmla="*/ 2978094 w 12192000"/>
              <a:gd name="connsiteY129" fmla="*/ 1972369 h 2237474"/>
              <a:gd name="connsiteX130" fmla="*/ 2942858 w 12192000"/>
              <a:gd name="connsiteY130" fmla="*/ 1981367 h 2237474"/>
              <a:gd name="connsiteX131" fmla="*/ 2875436 w 12192000"/>
              <a:gd name="connsiteY131" fmla="*/ 1996977 h 2237474"/>
              <a:gd name="connsiteX132" fmla="*/ 2874892 w 12192000"/>
              <a:gd name="connsiteY132" fmla="*/ 1996085 h 2237474"/>
              <a:gd name="connsiteX133" fmla="*/ 2864145 w 12192000"/>
              <a:gd name="connsiteY133" fmla="*/ 1994061 h 2237474"/>
              <a:gd name="connsiteX134" fmla="*/ 2843662 w 12192000"/>
              <a:gd name="connsiteY134" fmla="*/ 1992498 h 2237474"/>
              <a:gd name="connsiteX135" fmla="*/ 2796128 w 12192000"/>
              <a:gd name="connsiteY135" fmla="*/ 1976403 h 2237474"/>
              <a:gd name="connsiteX136" fmla="*/ 2756784 w 12192000"/>
              <a:gd name="connsiteY136" fmla="*/ 1985116 h 2237474"/>
              <a:gd name="connsiteX137" fmla="*/ 2748833 w 12192000"/>
              <a:gd name="connsiteY137" fmla="*/ 1986323 h 2237474"/>
              <a:gd name="connsiteX138" fmla="*/ 2748661 w 12192000"/>
              <a:gd name="connsiteY138" fmla="*/ 1986122 h 2237474"/>
              <a:gd name="connsiteX139" fmla="*/ 2740251 w 12192000"/>
              <a:gd name="connsiteY139" fmla="*/ 1986946 h 2237474"/>
              <a:gd name="connsiteX140" fmla="*/ 2718916 w 12192000"/>
              <a:gd name="connsiteY140" fmla="*/ 1990867 h 2237474"/>
              <a:gd name="connsiteX141" fmla="*/ 2713522 w 12192000"/>
              <a:gd name="connsiteY141" fmla="*/ 1990173 h 2237474"/>
              <a:gd name="connsiteX142" fmla="*/ 2680597 w 12192000"/>
              <a:gd name="connsiteY142" fmla="*/ 1984996 h 2237474"/>
              <a:gd name="connsiteX143" fmla="*/ 2578178 w 12192000"/>
              <a:gd name="connsiteY143" fmla="*/ 1990531 h 2237474"/>
              <a:gd name="connsiteX144" fmla="*/ 2476147 w 12192000"/>
              <a:gd name="connsiteY144" fmla="*/ 1998305 h 2237474"/>
              <a:gd name="connsiteX145" fmla="*/ 2373568 w 12192000"/>
              <a:gd name="connsiteY145" fmla="*/ 2003219 h 2237474"/>
              <a:gd name="connsiteX146" fmla="*/ 2321399 w 12192000"/>
              <a:gd name="connsiteY146" fmla="*/ 1989467 h 2237474"/>
              <a:gd name="connsiteX147" fmla="*/ 2315525 w 12192000"/>
              <a:gd name="connsiteY147" fmla="*/ 1989708 h 2237474"/>
              <a:gd name="connsiteX148" fmla="*/ 2300792 w 12192000"/>
              <a:gd name="connsiteY148" fmla="*/ 1994290 h 2237474"/>
              <a:gd name="connsiteX149" fmla="*/ 2295469 w 12192000"/>
              <a:gd name="connsiteY149" fmla="*/ 1996659 h 2237474"/>
              <a:gd name="connsiteX150" fmla="*/ 2287219 w 12192000"/>
              <a:gd name="connsiteY150" fmla="*/ 1998750 h 2237474"/>
              <a:gd name="connsiteX151" fmla="*/ 2286948 w 12192000"/>
              <a:gd name="connsiteY151" fmla="*/ 1998596 h 2237474"/>
              <a:gd name="connsiteX152" fmla="*/ 2243069 w 12192000"/>
              <a:gd name="connsiteY152" fmla="*/ 2015111 h 2237474"/>
              <a:gd name="connsiteX153" fmla="*/ 2186609 w 12192000"/>
              <a:gd name="connsiteY153" fmla="*/ 2008263 h 2237474"/>
              <a:gd name="connsiteX154" fmla="*/ 2164831 w 12192000"/>
              <a:gd name="connsiteY154" fmla="*/ 2010143 h 2237474"/>
              <a:gd name="connsiteX155" fmla="*/ 2152836 w 12192000"/>
              <a:gd name="connsiteY155" fmla="*/ 2010048 h 2237474"/>
              <a:gd name="connsiteX156" fmla="*/ 2117102 w 12192000"/>
              <a:gd name="connsiteY156" fmla="*/ 2023004 h 2237474"/>
              <a:gd name="connsiteX157" fmla="*/ 2111935 w 12192000"/>
              <a:gd name="connsiteY157" fmla="*/ 2023163 h 2237474"/>
              <a:gd name="connsiteX158" fmla="*/ 2089991 w 12192000"/>
              <a:gd name="connsiteY158" fmla="*/ 2034193 h 2237474"/>
              <a:gd name="connsiteX159" fmla="*/ 2058061 w 12192000"/>
              <a:gd name="connsiteY159" fmla="*/ 2047942 h 2237474"/>
              <a:gd name="connsiteX160" fmla="*/ 2055737 w 12192000"/>
              <a:gd name="connsiteY160" fmla="*/ 2047704 h 2237474"/>
              <a:gd name="connsiteX161" fmla="*/ 2042244 w 12192000"/>
              <a:gd name="connsiteY161" fmla="*/ 2055560 h 2237474"/>
              <a:gd name="connsiteX162" fmla="*/ 1976224 w 12192000"/>
              <a:gd name="connsiteY162" fmla="*/ 2074257 h 2237474"/>
              <a:gd name="connsiteX163" fmla="*/ 1877728 w 12192000"/>
              <a:gd name="connsiteY163" fmla="*/ 2101004 h 2237474"/>
              <a:gd name="connsiteX164" fmla="*/ 1759056 w 12192000"/>
              <a:gd name="connsiteY164" fmla="*/ 2125608 h 2237474"/>
              <a:gd name="connsiteX165" fmla="*/ 1637948 w 12192000"/>
              <a:gd name="connsiteY165" fmla="*/ 2172597 h 2237474"/>
              <a:gd name="connsiteX166" fmla="*/ 1434549 w 12192000"/>
              <a:gd name="connsiteY166" fmla="*/ 2234522 h 2237474"/>
              <a:gd name="connsiteX167" fmla="*/ 1398481 w 12192000"/>
              <a:gd name="connsiteY167" fmla="*/ 2237074 h 2237474"/>
              <a:gd name="connsiteX168" fmla="*/ 1398407 w 12192000"/>
              <a:gd name="connsiteY168" fmla="*/ 2237095 h 2237474"/>
              <a:gd name="connsiteX169" fmla="*/ 1370962 w 12192000"/>
              <a:gd name="connsiteY169" fmla="*/ 2237474 h 2237474"/>
              <a:gd name="connsiteX170" fmla="*/ 1356367 w 12192000"/>
              <a:gd name="connsiteY170" fmla="*/ 2235089 h 2237474"/>
              <a:gd name="connsiteX171" fmla="*/ 1324828 w 12192000"/>
              <a:gd name="connsiteY171" fmla="*/ 2231968 h 2237474"/>
              <a:gd name="connsiteX172" fmla="*/ 1297744 w 12192000"/>
              <a:gd name="connsiteY172" fmla="*/ 2235849 h 2237474"/>
              <a:gd name="connsiteX173" fmla="*/ 1286236 w 12192000"/>
              <a:gd name="connsiteY173" fmla="*/ 2233135 h 2237474"/>
              <a:gd name="connsiteX174" fmla="*/ 1283504 w 12192000"/>
              <a:gd name="connsiteY174" fmla="*/ 2233797 h 2237474"/>
              <a:gd name="connsiteX175" fmla="*/ 1279765 w 12192000"/>
              <a:gd name="connsiteY175" fmla="*/ 2229639 h 2237474"/>
              <a:gd name="connsiteX176" fmla="*/ 1195347 w 12192000"/>
              <a:gd name="connsiteY176" fmla="*/ 2212354 h 2237474"/>
              <a:gd name="connsiteX177" fmla="*/ 970251 w 12192000"/>
              <a:gd name="connsiteY177" fmla="*/ 2221029 h 2237474"/>
              <a:gd name="connsiteX178" fmla="*/ 812914 w 12192000"/>
              <a:gd name="connsiteY178" fmla="*/ 2202752 h 2237474"/>
              <a:gd name="connsiteX179" fmla="*/ 800195 w 12192000"/>
              <a:gd name="connsiteY179" fmla="*/ 2209407 h 2237474"/>
              <a:gd name="connsiteX180" fmla="*/ 784978 w 12192000"/>
              <a:gd name="connsiteY180" fmla="*/ 2212360 h 2237474"/>
              <a:gd name="connsiteX181" fmla="*/ 681987 w 12192000"/>
              <a:gd name="connsiteY181" fmla="*/ 2216757 h 2237474"/>
              <a:gd name="connsiteX182" fmla="*/ 669923 w 12192000"/>
              <a:gd name="connsiteY182" fmla="*/ 2211682 h 2237474"/>
              <a:gd name="connsiteX183" fmla="*/ 648680 w 12192000"/>
              <a:gd name="connsiteY183" fmla="*/ 2206229 h 2237474"/>
              <a:gd name="connsiteX184" fmla="*/ 597225 w 12192000"/>
              <a:gd name="connsiteY184" fmla="*/ 2180999 h 2237474"/>
              <a:gd name="connsiteX185" fmla="*/ 558449 w 12192000"/>
              <a:gd name="connsiteY185" fmla="*/ 2182346 h 2237474"/>
              <a:gd name="connsiteX186" fmla="*/ 550517 w 12192000"/>
              <a:gd name="connsiteY186" fmla="*/ 2182060 h 2237474"/>
              <a:gd name="connsiteX187" fmla="*/ 550309 w 12192000"/>
              <a:gd name="connsiteY187" fmla="*/ 2181825 h 2237474"/>
              <a:gd name="connsiteX188" fmla="*/ 541836 w 12192000"/>
              <a:gd name="connsiteY188" fmla="*/ 2181063 h 2237474"/>
              <a:gd name="connsiteX189" fmla="*/ 536057 w 12192000"/>
              <a:gd name="connsiteY189" fmla="*/ 2181537 h 2237474"/>
              <a:gd name="connsiteX190" fmla="*/ 520671 w 12192000"/>
              <a:gd name="connsiteY190" fmla="*/ 2180980 h 2237474"/>
              <a:gd name="connsiteX191" fmla="*/ 515024 w 12192000"/>
              <a:gd name="connsiteY191" fmla="*/ 2179258 h 2237474"/>
              <a:gd name="connsiteX192" fmla="*/ 512278 w 12192000"/>
              <a:gd name="connsiteY192" fmla="*/ 2176369 h 2237474"/>
              <a:gd name="connsiteX193" fmla="*/ 480419 w 12192000"/>
              <a:gd name="connsiteY193" fmla="*/ 2167807 h 2237474"/>
              <a:gd name="connsiteX194" fmla="*/ 413835 w 12192000"/>
              <a:gd name="connsiteY194" fmla="*/ 2156783 h 2237474"/>
              <a:gd name="connsiteX195" fmla="*/ 376513 w 12192000"/>
              <a:gd name="connsiteY195" fmla="*/ 2154014 h 2237474"/>
              <a:gd name="connsiteX196" fmla="*/ 273386 w 12192000"/>
              <a:gd name="connsiteY196" fmla="*/ 2142551 h 2237474"/>
              <a:gd name="connsiteX197" fmla="*/ 169207 w 12192000"/>
              <a:gd name="connsiteY197" fmla="*/ 2128100 h 2237474"/>
              <a:gd name="connsiteX198" fmla="*/ 93149 w 12192000"/>
              <a:gd name="connsiteY198" fmla="*/ 2105324 h 2237474"/>
              <a:gd name="connsiteX199" fmla="*/ 88109 w 12192000"/>
              <a:gd name="connsiteY199" fmla="*/ 2106704 h 2237474"/>
              <a:gd name="connsiteX200" fmla="*/ 80022 w 12192000"/>
              <a:gd name="connsiteY200" fmla="*/ 2107254 h 2237474"/>
              <a:gd name="connsiteX201" fmla="*/ 79717 w 12192000"/>
              <a:gd name="connsiteY201" fmla="*/ 2107046 h 2237474"/>
              <a:gd name="connsiteX202" fmla="*/ 72352 w 12192000"/>
              <a:gd name="connsiteY202" fmla="*/ 2107991 h 2237474"/>
              <a:gd name="connsiteX203" fmla="*/ 37645 w 12192000"/>
              <a:gd name="connsiteY203" fmla="*/ 2115401 h 2237474"/>
              <a:gd name="connsiteX204" fmla="*/ 4572 w 12192000"/>
              <a:gd name="connsiteY204" fmla="*/ 2111091 h 2237474"/>
              <a:gd name="connsiteX205" fmla="*/ 0 w 12192000"/>
              <a:gd name="connsiteY205" fmla="*/ 2110468 h 2237474"/>
              <a:gd name="connsiteX206" fmla="*/ 0 w 12192000"/>
              <a:gd name="connsiteY20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98048 w 12192000"/>
              <a:gd name="connsiteY23" fmla="*/ 863207 h 2237474"/>
              <a:gd name="connsiteX24" fmla="*/ 9683005 w 12192000"/>
              <a:gd name="connsiteY24" fmla="*/ 894128 h 2237474"/>
              <a:gd name="connsiteX25" fmla="*/ 9594438 w 12192000"/>
              <a:gd name="connsiteY25" fmla="*/ 919051 h 2237474"/>
              <a:gd name="connsiteX26" fmla="*/ 9577033 w 12192000"/>
              <a:gd name="connsiteY26" fmla="*/ 922857 h 2237474"/>
              <a:gd name="connsiteX27" fmla="*/ 9544189 w 12192000"/>
              <a:gd name="connsiteY27" fmla="*/ 938966 h 2237474"/>
              <a:gd name="connsiteX28" fmla="*/ 9500499 w 12192000"/>
              <a:gd name="connsiteY28" fmla="*/ 954680 h 2237474"/>
              <a:gd name="connsiteX29" fmla="*/ 9428195 w 12192000"/>
              <a:gd name="connsiteY29" fmla="*/ 986225 h 2237474"/>
              <a:gd name="connsiteX30" fmla="*/ 9410017 w 12192000"/>
              <a:gd name="connsiteY30" fmla="*/ 993931 h 2237474"/>
              <a:gd name="connsiteX31" fmla="*/ 9392919 w 12192000"/>
              <a:gd name="connsiteY31" fmla="*/ 994656 h 2237474"/>
              <a:gd name="connsiteX32" fmla="*/ 9278619 w 12192000"/>
              <a:gd name="connsiteY32" fmla="*/ 1011878 h 2237474"/>
              <a:gd name="connsiteX33" fmla="*/ 9268019 w 12192000"/>
              <a:gd name="connsiteY33" fmla="*/ 1007442 h 2237474"/>
              <a:gd name="connsiteX34" fmla="*/ 9234662 w 12192000"/>
              <a:gd name="connsiteY34" fmla="*/ 1023056 h 2237474"/>
              <a:gd name="connsiteX35" fmla="*/ 9181033 w 12192000"/>
              <a:gd name="connsiteY35" fmla="*/ 1037921 h 2237474"/>
              <a:gd name="connsiteX36" fmla="*/ 9155969 w 12192000"/>
              <a:gd name="connsiteY36" fmla="*/ 1046804 h 2237474"/>
              <a:gd name="connsiteX37" fmla="*/ 9133985 w 12192000"/>
              <a:gd name="connsiteY37" fmla="*/ 1046450 h 2237474"/>
              <a:gd name="connsiteX38" fmla="*/ 9012987 w 12192000"/>
              <a:gd name="connsiteY38" fmla="*/ 1061986 h 2237474"/>
              <a:gd name="connsiteX39" fmla="*/ 8968445 w 12192000"/>
              <a:gd name="connsiteY39" fmla="*/ 1052169 h 2237474"/>
              <a:gd name="connsiteX40" fmla="*/ 8958984 w 12192000"/>
              <a:gd name="connsiteY40" fmla="*/ 1057212 h 2237474"/>
              <a:gd name="connsiteX41" fmla="*/ 8886001 w 12192000"/>
              <a:gd name="connsiteY41" fmla="*/ 1067468 h 2237474"/>
              <a:gd name="connsiteX42" fmla="*/ 8838610 w 12192000"/>
              <a:gd name="connsiteY42" fmla="*/ 1075091 h 2237474"/>
              <a:gd name="connsiteX43" fmla="*/ 8750383 w 12192000"/>
              <a:gd name="connsiteY43" fmla="*/ 1097387 h 2237474"/>
              <a:gd name="connsiteX44" fmla="*/ 8665605 w 12192000"/>
              <a:gd name="connsiteY44" fmla="*/ 1110791 h 2237474"/>
              <a:gd name="connsiteX45" fmla="*/ 8584946 w 12192000"/>
              <a:gd name="connsiteY45" fmla="*/ 1135226 h 2237474"/>
              <a:gd name="connsiteX46" fmla="*/ 8460755 w 12192000"/>
              <a:gd name="connsiteY46" fmla="*/ 1203427 h 2237474"/>
              <a:gd name="connsiteX47" fmla="*/ 8419755 w 12192000"/>
              <a:gd name="connsiteY47" fmla="*/ 1216260 h 2237474"/>
              <a:gd name="connsiteX48" fmla="*/ 8411626 w 12192000"/>
              <a:gd name="connsiteY48" fmla="*/ 1214397 h 2237474"/>
              <a:gd name="connsiteX49" fmla="*/ 8363469 w 12192000"/>
              <a:gd name="connsiteY49" fmla="*/ 1246658 h 2237474"/>
              <a:gd name="connsiteX50" fmla="*/ 8275497 w 12192000"/>
              <a:gd name="connsiteY50" fmla="*/ 1264396 h 2237474"/>
              <a:gd name="connsiteX51" fmla="*/ 8206287 w 12192000"/>
              <a:gd name="connsiteY51" fmla="*/ 1273060 h 2237474"/>
              <a:gd name="connsiteX52" fmla="*/ 8168705 w 12192000"/>
              <a:gd name="connsiteY52" fmla="*/ 1279956 h 2237474"/>
              <a:gd name="connsiteX53" fmla="*/ 8139997 w 12192000"/>
              <a:gd name="connsiteY53" fmla="*/ 1282713 h 2237474"/>
              <a:gd name="connsiteX54" fmla="*/ 8074238 w 12192000"/>
              <a:gd name="connsiteY54" fmla="*/ 1301895 h 2237474"/>
              <a:gd name="connsiteX55" fmla="*/ 7968292 w 12192000"/>
              <a:gd name="connsiteY55" fmla="*/ 1338779 h 2237474"/>
              <a:gd name="connsiteX56" fmla="*/ 7902328 w 12192000"/>
              <a:gd name="connsiteY56" fmla="*/ 1345865 h 2237474"/>
              <a:gd name="connsiteX57" fmla="*/ 7875879 w 12192000"/>
              <a:gd name="connsiteY57" fmla="*/ 1345646 h 2237474"/>
              <a:gd name="connsiteX58" fmla="*/ 7840612 w 12192000"/>
              <a:gd name="connsiteY58" fmla="*/ 1369373 h 2237474"/>
              <a:gd name="connsiteX59" fmla="*/ 7786819 w 12192000"/>
              <a:gd name="connsiteY59" fmla="*/ 1378970 h 2237474"/>
              <a:gd name="connsiteX60" fmla="*/ 7548172 w 12192000"/>
              <a:gd name="connsiteY60" fmla="*/ 1417460 h 2237474"/>
              <a:gd name="connsiteX61" fmla="*/ 7483437 w 12192000"/>
              <a:gd name="connsiteY61" fmla="*/ 1478152 h 2237474"/>
              <a:gd name="connsiteX62" fmla="*/ 7377870 w 12192000"/>
              <a:gd name="connsiteY62" fmla="*/ 1523319 h 2237474"/>
              <a:gd name="connsiteX63" fmla="*/ 7230737 w 12192000"/>
              <a:gd name="connsiteY63" fmla="*/ 1562633 h 2237474"/>
              <a:gd name="connsiteX64" fmla="*/ 7224458 w 12192000"/>
              <a:gd name="connsiteY64" fmla="*/ 1573008 h 2237474"/>
              <a:gd name="connsiteX65" fmla="*/ 7183121 w 12192000"/>
              <a:gd name="connsiteY65" fmla="*/ 1595162 h 2237474"/>
              <a:gd name="connsiteX66" fmla="*/ 7164601 w 12192000"/>
              <a:gd name="connsiteY66" fmla="*/ 1606490 h 2237474"/>
              <a:gd name="connsiteX67" fmla="*/ 7092727 w 12192000"/>
              <a:gd name="connsiteY67" fmla="*/ 1623628 h 2237474"/>
              <a:gd name="connsiteX68" fmla="*/ 7031309 w 12192000"/>
              <a:gd name="connsiteY68" fmla="*/ 1619451 h 2237474"/>
              <a:gd name="connsiteX69" fmla="*/ 6999084 w 12192000"/>
              <a:gd name="connsiteY69" fmla="*/ 1634317 h 2237474"/>
              <a:gd name="connsiteX70" fmla="*/ 6992107 w 12192000"/>
              <a:gd name="connsiteY70" fmla="*/ 1636860 h 2237474"/>
              <a:gd name="connsiteX71" fmla="*/ 6900177 w 12192000"/>
              <a:gd name="connsiteY71" fmla="*/ 1636016 h 2237474"/>
              <a:gd name="connsiteX72" fmla="*/ 6795372 w 12192000"/>
              <a:gd name="connsiteY72" fmla="*/ 1644845 h 2237474"/>
              <a:gd name="connsiteX73" fmla="*/ 6692251 w 12192000"/>
              <a:gd name="connsiteY73" fmla="*/ 1656357 h 2237474"/>
              <a:gd name="connsiteX74" fmla="*/ 6655235 w 12192000"/>
              <a:gd name="connsiteY74" fmla="*/ 1661869 h 2237474"/>
              <a:gd name="connsiteX75" fmla="*/ 6554894 w 12192000"/>
              <a:gd name="connsiteY75" fmla="*/ 1664428 h 2237474"/>
              <a:gd name="connsiteX76" fmla="*/ 6516595 w 12192000"/>
              <a:gd name="connsiteY76" fmla="*/ 1667475 h 2237474"/>
              <a:gd name="connsiteX77" fmla="*/ 6508541 w 12192000"/>
              <a:gd name="connsiteY77" fmla="*/ 1668757 h 2237474"/>
              <a:gd name="connsiteX78" fmla="*/ 6471012 w 12192000"/>
              <a:gd name="connsiteY78" fmla="*/ 1678604 h 2237474"/>
              <a:gd name="connsiteX79" fmla="*/ 6364035 w 12192000"/>
              <a:gd name="connsiteY79" fmla="*/ 1667683 h 2237474"/>
              <a:gd name="connsiteX80" fmla="*/ 6280959 w 12192000"/>
              <a:gd name="connsiteY80" fmla="*/ 1689329 h 2237474"/>
              <a:gd name="connsiteX81" fmla="*/ 6243319 w 12192000"/>
              <a:gd name="connsiteY81" fmla="*/ 1695560 h 2237474"/>
              <a:gd name="connsiteX82" fmla="*/ 6098321 w 12192000"/>
              <a:gd name="connsiteY82" fmla="*/ 1721646 h 2237474"/>
              <a:gd name="connsiteX83" fmla="*/ 5880652 w 12192000"/>
              <a:gd name="connsiteY83" fmla="*/ 1779643 h 2237474"/>
              <a:gd name="connsiteX84" fmla="*/ 5785959 w 12192000"/>
              <a:gd name="connsiteY84" fmla="*/ 1775307 h 2237474"/>
              <a:gd name="connsiteX85" fmla="*/ 5643534 w 12192000"/>
              <a:gd name="connsiteY85" fmla="*/ 1802919 h 2237474"/>
              <a:gd name="connsiteX86" fmla="*/ 5518799 w 12192000"/>
              <a:gd name="connsiteY86" fmla="*/ 1818312 h 2237474"/>
              <a:gd name="connsiteX87" fmla="*/ 5505014 w 12192000"/>
              <a:gd name="connsiteY87" fmla="*/ 1819259 h 2237474"/>
              <a:gd name="connsiteX88" fmla="*/ 5453307 w 12192000"/>
              <a:gd name="connsiteY88" fmla="*/ 1815450 h 2237474"/>
              <a:gd name="connsiteX89" fmla="*/ 5364192 w 12192000"/>
              <a:gd name="connsiteY89" fmla="*/ 1826074 h 2237474"/>
              <a:gd name="connsiteX90" fmla="*/ 5350380 w 12192000"/>
              <a:gd name="connsiteY90" fmla="*/ 1830891 h 2237474"/>
              <a:gd name="connsiteX91" fmla="*/ 5259633 w 12192000"/>
              <a:gd name="connsiteY91" fmla="*/ 1837160 h 2237474"/>
              <a:gd name="connsiteX92" fmla="*/ 5197513 w 12192000"/>
              <a:gd name="connsiteY92" fmla="*/ 1844718 h 2237474"/>
              <a:gd name="connsiteX93" fmla="*/ 5168852 w 12192000"/>
              <a:gd name="connsiteY93" fmla="*/ 1844846 h 2237474"/>
              <a:gd name="connsiteX94" fmla="*/ 5114927 w 12192000"/>
              <a:gd name="connsiteY94" fmla="*/ 1847827 h 2237474"/>
              <a:gd name="connsiteX95" fmla="*/ 5108970 w 12192000"/>
              <a:gd name="connsiteY95" fmla="*/ 1847935 h 2237474"/>
              <a:gd name="connsiteX96" fmla="*/ 5067961 w 12192000"/>
              <a:gd name="connsiteY96" fmla="*/ 1845917 h 2237474"/>
              <a:gd name="connsiteX97" fmla="*/ 5007075 w 12192000"/>
              <a:gd name="connsiteY97" fmla="*/ 1838626 h 2237474"/>
              <a:gd name="connsiteX98" fmla="*/ 4944087 w 12192000"/>
              <a:gd name="connsiteY98" fmla="*/ 1823332 h 2237474"/>
              <a:gd name="connsiteX99" fmla="*/ 4907662 w 12192000"/>
              <a:gd name="connsiteY99" fmla="*/ 1816900 h 2237474"/>
              <a:gd name="connsiteX100" fmla="*/ 4882386 w 12192000"/>
              <a:gd name="connsiteY100" fmla="*/ 1809844 h 2237474"/>
              <a:gd name="connsiteX101" fmla="*/ 4811440 w 12192000"/>
              <a:gd name="connsiteY101" fmla="*/ 1804655 h 2237474"/>
              <a:gd name="connsiteX102" fmla="*/ 4691075 w 12192000"/>
              <a:gd name="connsiteY102" fmla="*/ 1801389 h 2237474"/>
              <a:gd name="connsiteX103" fmla="*/ 4611738 w 12192000"/>
              <a:gd name="connsiteY103" fmla="*/ 1776964 h 2237474"/>
              <a:gd name="connsiteX104" fmla="*/ 4560070 w 12192000"/>
              <a:gd name="connsiteY104" fmla="*/ 1785640 h 2237474"/>
              <a:gd name="connsiteX105" fmla="*/ 4536503 w 12192000"/>
              <a:gd name="connsiteY105" fmla="*/ 1785334 h 2237474"/>
              <a:gd name="connsiteX106" fmla="*/ 4513724 w 12192000"/>
              <a:gd name="connsiteY106" fmla="*/ 1791996 h 2237474"/>
              <a:gd name="connsiteX107" fmla="*/ 4459810 w 12192000"/>
              <a:gd name="connsiteY107" fmla="*/ 1797886 h 2237474"/>
              <a:gd name="connsiteX108" fmla="*/ 4379064 w 12192000"/>
              <a:gd name="connsiteY108" fmla="*/ 1817177 h 2237474"/>
              <a:gd name="connsiteX109" fmla="*/ 4319209 w 12192000"/>
              <a:gd name="connsiteY109" fmla="*/ 1834833 h 2237474"/>
              <a:gd name="connsiteX110" fmla="*/ 4290981 w 12192000"/>
              <a:gd name="connsiteY110" fmla="*/ 1839677 h 2237474"/>
              <a:gd name="connsiteX111" fmla="*/ 4285792 w 12192000"/>
              <a:gd name="connsiteY111" fmla="*/ 1836231 h 2237474"/>
              <a:gd name="connsiteX112" fmla="*/ 4238372 w 12192000"/>
              <a:gd name="connsiteY112" fmla="*/ 1851480 h 2237474"/>
              <a:gd name="connsiteX113" fmla="*/ 4232517 w 12192000"/>
              <a:gd name="connsiteY113" fmla="*/ 1852567 h 2237474"/>
              <a:gd name="connsiteX114" fmla="*/ 4191732 w 12192000"/>
              <a:gd name="connsiteY114" fmla="*/ 1857328 h 2237474"/>
              <a:gd name="connsiteX115" fmla="*/ 4065532 w 12192000"/>
              <a:gd name="connsiteY115" fmla="*/ 1855477 h 2237474"/>
              <a:gd name="connsiteX116" fmla="*/ 4028460 w 12192000"/>
              <a:gd name="connsiteY116" fmla="*/ 1855137 h 2237474"/>
              <a:gd name="connsiteX117" fmla="*/ 4002267 w 12192000"/>
              <a:gd name="connsiteY117" fmla="*/ 1852352 h 2237474"/>
              <a:gd name="connsiteX118" fmla="*/ 3931396 w 12192000"/>
              <a:gd name="connsiteY118" fmla="*/ 1858915 h 2237474"/>
              <a:gd name="connsiteX119" fmla="*/ 3812162 w 12192000"/>
              <a:gd name="connsiteY119" fmla="*/ 1875501 h 2237474"/>
              <a:gd name="connsiteX120" fmla="*/ 3729530 w 12192000"/>
              <a:gd name="connsiteY120" fmla="*/ 1864513 h 2237474"/>
              <a:gd name="connsiteX121" fmla="*/ 3680177 w 12192000"/>
              <a:gd name="connsiteY121" fmla="*/ 1881552 h 2237474"/>
              <a:gd name="connsiteX122" fmla="*/ 3567259 w 12192000"/>
              <a:gd name="connsiteY122" fmla="*/ 1893482 h 2237474"/>
              <a:gd name="connsiteX123" fmla="*/ 3405770 w 12192000"/>
              <a:gd name="connsiteY123" fmla="*/ 1904591 h 2237474"/>
              <a:gd name="connsiteX124" fmla="*/ 3280097 w 12192000"/>
              <a:gd name="connsiteY124" fmla="*/ 1919610 h 2237474"/>
              <a:gd name="connsiteX125" fmla="*/ 3123424 w 12192000"/>
              <a:gd name="connsiteY125" fmla="*/ 1952930 h 2237474"/>
              <a:gd name="connsiteX126" fmla="*/ 3009910 w 12192000"/>
              <a:gd name="connsiteY126" fmla="*/ 1957866 h 2237474"/>
              <a:gd name="connsiteX127" fmla="*/ 2995934 w 12192000"/>
              <a:gd name="connsiteY127" fmla="*/ 1967085 h 2237474"/>
              <a:gd name="connsiteX128" fmla="*/ 2980071 w 12192000"/>
              <a:gd name="connsiteY128" fmla="*/ 1972988 h 2237474"/>
              <a:gd name="connsiteX129" fmla="*/ 2978094 w 12192000"/>
              <a:gd name="connsiteY129" fmla="*/ 1972369 h 2237474"/>
              <a:gd name="connsiteX130" fmla="*/ 2942858 w 12192000"/>
              <a:gd name="connsiteY130" fmla="*/ 1981367 h 2237474"/>
              <a:gd name="connsiteX131" fmla="*/ 2875436 w 12192000"/>
              <a:gd name="connsiteY131" fmla="*/ 1996977 h 2237474"/>
              <a:gd name="connsiteX132" fmla="*/ 2874892 w 12192000"/>
              <a:gd name="connsiteY132" fmla="*/ 1996085 h 2237474"/>
              <a:gd name="connsiteX133" fmla="*/ 2864145 w 12192000"/>
              <a:gd name="connsiteY133" fmla="*/ 1994061 h 2237474"/>
              <a:gd name="connsiteX134" fmla="*/ 2843662 w 12192000"/>
              <a:gd name="connsiteY134" fmla="*/ 1992498 h 2237474"/>
              <a:gd name="connsiteX135" fmla="*/ 2796128 w 12192000"/>
              <a:gd name="connsiteY135" fmla="*/ 1976403 h 2237474"/>
              <a:gd name="connsiteX136" fmla="*/ 2756784 w 12192000"/>
              <a:gd name="connsiteY136" fmla="*/ 1985116 h 2237474"/>
              <a:gd name="connsiteX137" fmla="*/ 2748833 w 12192000"/>
              <a:gd name="connsiteY137" fmla="*/ 1986323 h 2237474"/>
              <a:gd name="connsiteX138" fmla="*/ 2748661 w 12192000"/>
              <a:gd name="connsiteY138" fmla="*/ 1986122 h 2237474"/>
              <a:gd name="connsiteX139" fmla="*/ 2740251 w 12192000"/>
              <a:gd name="connsiteY139" fmla="*/ 1986946 h 2237474"/>
              <a:gd name="connsiteX140" fmla="*/ 2718916 w 12192000"/>
              <a:gd name="connsiteY140" fmla="*/ 1990867 h 2237474"/>
              <a:gd name="connsiteX141" fmla="*/ 2713522 w 12192000"/>
              <a:gd name="connsiteY141" fmla="*/ 1990173 h 2237474"/>
              <a:gd name="connsiteX142" fmla="*/ 2680597 w 12192000"/>
              <a:gd name="connsiteY142" fmla="*/ 1984996 h 2237474"/>
              <a:gd name="connsiteX143" fmla="*/ 2578178 w 12192000"/>
              <a:gd name="connsiteY143" fmla="*/ 1990531 h 2237474"/>
              <a:gd name="connsiteX144" fmla="*/ 2476147 w 12192000"/>
              <a:gd name="connsiteY144" fmla="*/ 1998305 h 2237474"/>
              <a:gd name="connsiteX145" fmla="*/ 2373568 w 12192000"/>
              <a:gd name="connsiteY145" fmla="*/ 2003219 h 2237474"/>
              <a:gd name="connsiteX146" fmla="*/ 2321399 w 12192000"/>
              <a:gd name="connsiteY146" fmla="*/ 1989467 h 2237474"/>
              <a:gd name="connsiteX147" fmla="*/ 2315525 w 12192000"/>
              <a:gd name="connsiteY147" fmla="*/ 1989708 h 2237474"/>
              <a:gd name="connsiteX148" fmla="*/ 2300792 w 12192000"/>
              <a:gd name="connsiteY148" fmla="*/ 1994290 h 2237474"/>
              <a:gd name="connsiteX149" fmla="*/ 2295469 w 12192000"/>
              <a:gd name="connsiteY149" fmla="*/ 1996659 h 2237474"/>
              <a:gd name="connsiteX150" fmla="*/ 2287219 w 12192000"/>
              <a:gd name="connsiteY150" fmla="*/ 1998750 h 2237474"/>
              <a:gd name="connsiteX151" fmla="*/ 2286948 w 12192000"/>
              <a:gd name="connsiteY151" fmla="*/ 1998596 h 2237474"/>
              <a:gd name="connsiteX152" fmla="*/ 2243069 w 12192000"/>
              <a:gd name="connsiteY152" fmla="*/ 2015111 h 2237474"/>
              <a:gd name="connsiteX153" fmla="*/ 2186609 w 12192000"/>
              <a:gd name="connsiteY153" fmla="*/ 2008263 h 2237474"/>
              <a:gd name="connsiteX154" fmla="*/ 2164831 w 12192000"/>
              <a:gd name="connsiteY154" fmla="*/ 2010143 h 2237474"/>
              <a:gd name="connsiteX155" fmla="*/ 2152836 w 12192000"/>
              <a:gd name="connsiteY155" fmla="*/ 2010048 h 2237474"/>
              <a:gd name="connsiteX156" fmla="*/ 2117102 w 12192000"/>
              <a:gd name="connsiteY156" fmla="*/ 2023004 h 2237474"/>
              <a:gd name="connsiteX157" fmla="*/ 2111935 w 12192000"/>
              <a:gd name="connsiteY157" fmla="*/ 2023163 h 2237474"/>
              <a:gd name="connsiteX158" fmla="*/ 2089991 w 12192000"/>
              <a:gd name="connsiteY158" fmla="*/ 2034193 h 2237474"/>
              <a:gd name="connsiteX159" fmla="*/ 2058061 w 12192000"/>
              <a:gd name="connsiteY159" fmla="*/ 2047942 h 2237474"/>
              <a:gd name="connsiteX160" fmla="*/ 2055737 w 12192000"/>
              <a:gd name="connsiteY160" fmla="*/ 2047704 h 2237474"/>
              <a:gd name="connsiteX161" fmla="*/ 2042244 w 12192000"/>
              <a:gd name="connsiteY161" fmla="*/ 2055560 h 2237474"/>
              <a:gd name="connsiteX162" fmla="*/ 1976224 w 12192000"/>
              <a:gd name="connsiteY162" fmla="*/ 2074257 h 2237474"/>
              <a:gd name="connsiteX163" fmla="*/ 1877728 w 12192000"/>
              <a:gd name="connsiteY163" fmla="*/ 2101004 h 2237474"/>
              <a:gd name="connsiteX164" fmla="*/ 1759056 w 12192000"/>
              <a:gd name="connsiteY164" fmla="*/ 2125608 h 2237474"/>
              <a:gd name="connsiteX165" fmla="*/ 1637948 w 12192000"/>
              <a:gd name="connsiteY165" fmla="*/ 2172597 h 2237474"/>
              <a:gd name="connsiteX166" fmla="*/ 1434549 w 12192000"/>
              <a:gd name="connsiteY166" fmla="*/ 2234522 h 2237474"/>
              <a:gd name="connsiteX167" fmla="*/ 1398481 w 12192000"/>
              <a:gd name="connsiteY167" fmla="*/ 2237074 h 2237474"/>
              <a:gd name="connsiteX168" fmla="*/ 1398407 w 12192000"/>
              <a:gd name="connsiteY168" fmla="*/ 2237095 h 2237474"/>
              <a:gd name="connsiteX169" fmla="*/ 1370962 w 12192000"/>
              <a:gd name="connsiteY169" fmla="*/ 2237474 h 2237474"/>
              <a:gd name="connsiteX170" fmla="*/ 1356367 w 12192000"/>
              <a:gd name="connsiteY170" fmla="*/ 2235089 h 2237474"/>
              <a:gd name="connsiteX171" fmla="*/ 1324828 w 12192000"/>
              <a:gd name="connsiteY171" fmla="*/ 2231968 h 2237474"/>
              <a:gd name="connsiteX172" fmla="*/ 1297744 w 12192000"/>
              <a:gd name="connsiteY172" fmla="*/ 2235849 h 2237474"/>
              <a:gd name="connsiteX173" fmla="*/ 1286236 w 12192000"/>
              <a:gd name="connsiteY173" fmla="*/ 2233135 h 2237474"/>
              <a:gd name="connsiteX174" fmla="*/ 1283504 w 12192000"/>
              <a:gd name="connsiteY174" fmla="*/ 2233797 h 2237474"/>
              <a:gd name="connsiteX175" fmla="*/ 1279765 w 12192000"/>
              <a:gd name="connsiteY175" fmla="*/ 2229639 h 2237474"/>
              <a:gd name="connsiteX176" fmla="*/ 1195347 w 12192000"/>
              <a:gd name="connsiteY176" fmla="*/ 2212354 h 2237474"/>
              <a:gd name="connsiteX177" fmla="*/ 970251 w 12192000"/>
              <a:gd name="connsiteY177" fmla="*/ 2221029 h 2237474"/>
              <a:gd name="connsiteX178" fmla="*/ 812914 w 12192000"/>
              <a:gd name="connsiteY178" fmla="*/ 2202752 h 2237474"/>
              <a:gd name="connsiteX179" fmla="*/ 800195 w 12192000"/>
              <a:gd name="connsiteY179" fmla="*/ 2209407 h 2237474"/>
              <a:gd name="connsiteX180" fmla="*/ 784978 w 12192000"/>
              <a:gd name="connsiteY180" fmla="*/ 2212360 h 2237474"/>
              <a:gd name="connsiteX181" fmla="*/ 681987 w 12192000"/>
              <a:gd name="connsiteY181" fmla="*/ 2216757 h 2237474"/>
              <a:gd name="connsiteX182" fmla="*/ 669923 w 12192000"/>
              <a:gd name="connsiteY182" fmla="*/ 2211682 h 2237474"/>
              <a:gd name="connsiteX183" fmla="*/ 648680 w 12192000"/>
              <a:gd name="connsiteY183" fmla="*/ 2206229 h 2237474"/>
              <a:gd name="connsiteX184" fmla="*/ 597225 w 12192000"/>
              <a:gd name="connsiteY184" fmla="*/ 2180999 h 2237474"/>
              <a:gd name="connsiteX185" fmla="*/ 558449 w 12192000"/>
              <a:gd name="connsiteY185" fmla="*/ 2182346 h 2237474"/>
              <a:gd name="connsiteX186" fmla="*/ 550517 w 12192000"/>
              <a:gd name="connsiteY186" fmla="*/ 2182060 h 2237474"/>
              <a:gd name="connsiteX187" fmla="*/ 550309 w 12192000"/>
              <a:gd name="connsiteY187" fmla="*/ 2181825 h 2237474"/>
              <a:gd name="connsiteX188" fmla="*/ 541836 w 12192000"/>
              <a:gd name="connsiteY188" fmla="*/ 2181063 h 2237474"/>
              <a:gd name="connsiteX189" fmla="*/ 536057 w 12192000"/>
              <a:gd name="connsiteY189" fmla="*/ 2181537 h 2237474"/>
              <a:gd name="connsiteX190" fmla="*/ 520671 w 12192000"/>
              <a:gd name="connsiteY190" fmla="*/ 2180980 h 2237474"/>
              <a:gd name="connsiteX191" fmla="*/ 515024 w 12192000"/>
              <a:gd name="connsiteY191" fmla="*/ 2179258 h 2237474"/>
              <a:gd name="connsiteX192" fmla="*/ 512278 w 12192000"/>
              <a:gd name="connsiteY192" fmla="*/ 2176369 h 2237474"/>
              <a:gd name="connsiteX193" fmla="*/ 480419 w 12192000"/>
              <a:gd name="connsiteY193" fmla="*/ 2167807 h 2237474"/>
              <a:gd name="connsiteX194" fmla="*/ 413835 w 12192000"/>
              <a:gd name="connsiteY194" fmla="*/ 2156783 h 2237474"/>
              <a:gd name="connsiteX195" fmla="*/ 376513 w 12192000"/>
              <a:gd name="connsiteY195" fmla="*/ 2154014 h 2237474"/>
              <a:gd name="connsiteX196" fmla="*/ 273386 w 12192000"/>
              <a:gd name="connsiteY196" fmla="*/ 2142551 h 2237474"/>
              <a:gd name="connsiteX197" fmla="*/ 169207 w 12192000"/>
              <a:gd name="connsiteY197" fmla="*/ 2128100 h 2237474"/>
              <a:gd name="connsiteX198" fmla="*/ 93149 w 12192000"/>
              <a:gd name="connsiteY198" fmla="*/ 2105324 h 2237474"/>
              <a:gd name="connsiteX199" fmla="*/ 88109 w 12192000"/>
              <a:gd name="connsiteY199" fmla="*/ 2106704 h 2237474"/>
              <a:gd name="connsiteX200" fmla="*/ 80022 w 12192000"/>
              <a:gd name="connsiteY200" fmla="*/ 2107254 h 2237474"/>
              <a:gd name="connsiteX201" fmla="*/ 79717 w 12192000"/>
              <a:gd name="connsiteY201" fmla="*/ 2107046 h 2237474"/>
              <a:gd name="connsiteX202" fmla="*/ 72352 w 12192000"/>
              <a:gd name="connsiteY202" fmla="*/ 2107991 h 2237474"/>
              <a:gd name="connsiteX203" fmla="*/ 37645 w 12192000"/>
              <a:gd name="connsiteY203" fmla="*/ 2115401 h 2237474"/>
              <a:gd name="connsiteX204" fmla="*/ 4572 w 12192000"/>
              <a:gd name="connsiteY204" fmla="*/ 2111091 h 2237474"/>
              <a:gd name="connsiteX205" fmla="*/ 0 w 12192000"/>
              <a:gd name="connsiteY205" fmla="*/ 2110468 h 2237474"/>
              <a:gd name="connsiteX206" fmla="*/ 0 w 12192000"/>
              <a:gd name="connsiteY20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11200 w 12192000"/>
              <a:gd name="connsiteY18" fmla="*/ 767513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767091 w 12192000"/>
              <a:gd name="connsiteY23" fmla="*/ 870550 h 2237474"/>
              <a:gd name="connsiteX24" fmla="*/ 9683005 w 12192000"/>
              <a:gd name="connsiteY24" fmla="*/ 894128 h 2237474"/>
              <a:gd name="connsiteX25" fmla="*/ 9594438 w 12192000"/>
              <a:gd name="connsiteY25" fmla="*/ 919051 h 2237474"/>
              <a:gd name="connsiteX26" fmla="*/ 9577033 w 12192000"/>
              <a:gd name="connsiteY26" fmla="*/ 922857 h 2237474"/>
              <a:gd name="connsiteX27" fmla="*/ 9544189 w 12192000"/>
              <a:gd name="connsiteY27" fmla="*/ 938966 h 2237474"/>
              <a:gd name="connsiteX28" fmla="*/ 9500499 w 12192000"/>
              <a:gd name="connsiteY28" fmla="*/ 954680 h 2237474"/>
              <a:gd name="connsiteX29" fmla="*/ 9428195 w 12192000"/>
              <a:gd name="connsiteY29" fmla="*/ 986225 h 2237474"/>
              <a:gd name="connsiteX30" fmla="*/ 9410017 w 12192000"/>
              <a:gd name="connsiteY30" fmla="*/ 993931 h 2237474"/>
              <a:gd name="connsiteX31" fmla="*/ 9392919 w 12192000"/>
              <a:gd name="connsiteY31" fmla="*/ 994656 h 2237474"/>
              <a:gd name="connsiteX32" fmla="*/ 9278619 w 12192000"/>
              <a:gd name="connsiteY32" fmla="*/ 1011878 h 2237474"/>
              <a:gd name="connsiteX33" fmla="*/ 9268019 w 12192000"/>
              <a:gd name="connsiteY33" fmla="*/ 1007442 h 2237474"/>
              <a:gd name="connsiteX34" fmla="*/ 9234662 w 12192000"/>
              <a:gd name="connsiteY34" fmla="*/ 1023056 h 2237474"/>
              <a:gd name="connsiteX35" fmla="*/ 9181033 w 12192000"/>
              <a:gd name="connsiteY35" fmla="*/ 1037921 h 2237474"/>
              <a:gd name="connsiteX36" fmla="*/ 9155969 w 12192000"/>
              <a:gd name="connsiteY36" fmla="*/ 1046804 h 2237474"/>
              <a:gd name="connsiteX37" fmla="*/ 9133985 w 12192000"/>
              <a:gd name="connsiteY37" fmla="*/ 1046450 h 2237474"/>
              <a:gd name="connsiteX38" fmla="*/ 9012987 w 12192000"/>
              <a:gd name="connsiteY38" fmla="*/ 1061986 h 2237474"/>
              <a:gd name="connsiteX39" fmla="*/ 8968445 w 12192000"/>
              <a:gd name="connsiteY39" fmla="*/ 1052169 h 2237474"/>
              <a:gd name="connsiteX40" fmla="*/ 8958984 w 12192000"/>
              <a:gd name="connsiteY40" fmla="*/ 1057212 h 2237474"/>
              <a:gd name="connsiteX41" fmla="*/ 8886001 w 12192000"/>
              <a:gd name="connsiteY41" fmla="*/ 1067468 h 2237474"/>
              <a:gd name="connsiteX42" fmla="*/ 8838610 w 12192000"/>
              <a:gd name="connsiteY42" fmla="*/ 1075091 h 2237474"/>
              <a:gd name="connsiteX43" fmla="*/ 8750383 w 12192000"/>
              <a:gd name="connsiteY43" fmla="*/ 1097387 h 2237474"/>
              <a:gd name="connsiteX44" fmla="*/ 8665605 w 12192000"/>
              <a:gd name="connsiteY44" fmla="*/ 1110791 h 2237474"/>
              <a:gd name="connsiteX45" fmla="*/ 8584946 w 12192000"/>
              <a:gd name="connsiteY45" fmla="*/ 1135226 h 2237474"/>
              <a:gd name="connsiteX46" fmla="*/ 8460755 w 12192000"/>
              <a:gd name="connsiteY46" fmla="*/ 1203427 h 2237474"/>
              <a:gd name="connsiteX47" fmla="*/ 8419755 w 12192000"/>
              <a:gd name="connsiteY47" fmla="*/ 1216260 h 2237474"/>
              <a:gd name="connsiteX48" fmla="*/ 8411626 w 12192000"/>
              <a:gd name="connsiteY48" fmla="*/ 1214397 h 2237474"/>
              <a:gd name="connsiteX49" fmla="*/ 8363469 w 12192000"/>
              <a:gd name="connsiteY49" fmla="*/ 1246658 h 2237474"/>
              <a:gd name="connsiteX50" fmla="*/ 8275497 w 12192000"/>
              <a:gd name="connsiteY50" fmla="*/ 1264396 h 2237474"/>
              <a:gd name="connsiteX51" fmla="*/ 8206287 w 12192000"/>
              <a:gd name="connsiteY51" fmla="*/ 1273060 h 2237474"/>
              <a:gd name="connsiteX52" fmla="*/ 8168705 w 12192000"/>
              <a:gd name="connsiteY52" fmla="*/ 1279956 h 2237474"/>
              <a:gd name="connsiteX53" fmla="*/ 8139997 w 12192000"/>
              <a:gd name="connsiteY53" fmla="*/ 1282713 h 2237474"/>
              <a:gd name="connsiteX54" fmla="*/ 8074238 w 12192000"/>
              <a:gd name="connsiteY54" fmla="*/ 1301895 h 2237474"/>
              <a:gd name="connsiteX55" fmla="*/ 7968292 w 12192000"/>
              <a:gd name="connsiteY55" fmla="*/ 1338779 h 2237474"/>
              <a:gd name="connsiteX56" fmla="*/ 7902328 w 12192000"/>
              <a:gd name="connsiteY56" fmla="*/ 1345865 h 2237474"/>
              <a:gd name="connsiteX57" fmla="*/ 7875879 w 12192000"/>
              <a:gd name="connsiteY57" fmla="*/ 1345646 h 2237474"/>
              <a:gd name="connsiteX58" fmla="*/ 7840612 w 12192000"/>
              <a:gd name="connsiteY58" fmla="*/ 1369373 h 2237474"/>
              <a:gd name="connsiteX59" fmla="*/ 7786819 w 12192000"/>
              <a:gd name="connsiteY59" fmla="*/ 1378970 h 2237474"/>
              <a:gd name="connsiteX60" fmla="*/ 7548172 w 12192000"/>
              <a:gd name="connsiteY60" fmla="*/ 1417460 h 2237474"/>
              <a:gd name="connsiteX61" fmla="*/ 7483437 w 12192000"/>
              <a:gd name="connsiteY61" fmla="*/ 1478152 h 2237474"/>
              <a:gd name="connsiteX62" fmla="*/ 7377870 w 12192000"/>
              <a:gd name="connsiteY62" fmla="*/ 1523319 h 2237474"/>
              <a:gd name="connsiteX63" fmla="*/ 7230737 w 12192000"/>
              <a:gd name="connsiteY63" fmla="*/ 1562633 h 2237474"/>
              <a:gd name="connsiteX64" fmla="*/ 7224458 w 12192000"/>
              <a:gd name="connsiteY64" fmla="*/ 1573008 h 2237474"/>
              <a:gd name="connsiteX65" fmla="*/ 7183121 w 12192000"/>
              <a:gd name="connsiteY65" fmla="*/ 1595162 h 2237474"/>
              <a:gd name="connsiteX66" fmla="*/ 7164601 w 12192000"/>
              <a:gd name="connsiteY66" fmla="*/ 1606490 h 2237474"/>
              <a:gd name="connsiteX67" fmla="*/ 7092727 w 12192000"/>
              <a:gd name="connsiteY67" fmla="*/ 1623628 h 2237474"/>
              <a:gd name="connsiteX68" fmla="*/ 7031309 w 12192000"/>
              <a:gd name="connsiteY68" fmla="*/ 1619451 h 2237474"/>
              <a:gd name="connsiteX69" fmla="*/ 6999084 w 12192000"/>
              <a:gd name="connsiteY69" fmla="*/ 1634317 h 2237474"/>
              <a:gd name="connsiteX70" fmla="*/ 6992107 w 12192000"/>
              <a:gd name="connsiteY70" fmla="*/ 1636860 h 2237474"/>
              <a:gd name="connsiteX71" fmla="*/ 6900177 w 12192000"/>
              <a:gd name="connsiteY71" fmla="*/ 1636016 h 2237474"/>
              <a:gd name="connsiteX72" fmla="*/ 6795372 w 12192000"/>
              <a:gd name="connsiteY72" fmla="*/ 1644845 h 2237474"/>
              <a:gd name="connsiteX73" fmla="*/ 6692251 w 12192000"/>
              <a:gd name="connsiteY73" fmla="*/ 1656357 h 2237474"/>
              <a:gd name="connsiteX74" fmla="*/ 6655235 w 12192000"/>
              <a:gd name="connsiteY74" fmla="*/ 1661869 h 2237474"/>
              <a:gd name="connsiteX75" fmla="*/ 6554894 w 12192000"/>
              <a:gd name="connsiteY75" fmla="*/ 1664428 h 2237474"/>
              <a:gd name="connsiteX76" fmla="*/ 6516595 w 12192000"/>
              <a:gd name="connsiteY76" fmla="*/ 1667475 h 2237474"/>
              <a:gd name="connsiteX77" fmla="*/ 6508541 w 12192000"/>
              <a:gd name="connsiteY77" fmla="*/ 1668757 h 2237474"/>
              <a:gd name="connsiteX78" fmla="*/ 6471012 w 12192000"/>
              <a:gd name="connsiteY78" fmla="*/ 1678604 h 2237474"/>
              <a:gd name="connsiteX79" fmla="*/ 6364035 w 12192000"/>
              <a:gd name="connsiteY79" fmla="*/ 1667683 h 2237474"/>
              <a:gd name="connsiteX80" fmla="*/ 6280959 w 12192000"/>
              <a:gd name="connsiteY80" fmla="*/ 1689329 h 2237474"/>
              <a:gd name="connsiteX81" fmla="*/ 6243319 w 12192000"/>
              <a:gd name="connsiteY81" fmla="*/ 1695560 h 2237474"/>
              <a:gd name="connsiteX82" fmla="*/ 6098321 w 12192000"/>
              <a:gd name="connsiteY82" fmla="*/ 1721646 h 2237474"/>
              <a:gd name="connsiteX83" fmla="*/ 5880652 w 12192000"/>
              <a:gd name="connsiteY83" fmla="*/ 1779643 h 2237474"/>
              <a:gd name="connsiteX84" fmla="*/ 5785959 w 12192000"/>
              <a:gd name="connsiteY84" fmla="*/ 1775307 h 2237474"/>
              <a:gd name="connsiteX85" fmla="*/ 5643534 w 12192000"/>
              <a:gd name="connsiteY85" fmla="*/ 1802919 h 2237474"/>
              <a:gd name="connsiteX86" fmla="*/ 5518799 w 12192000"/>
              <a:gd name="connsiteY86" fmla="*/ 1818312 h 2237474"/>
              <a:gd name="connsiteX87" fmla="*/ 5505014 w 12192000"/>
              <a:gd name="connsiteY87" fmla="*/ 1819259 h 2237474"/>
              <a:gd name="connsiteX88" fmla="*/ 5453307 w 12192000"/>
              <a:gd name="connsiteY88" fmla="*/ 1815450 h 2237474"/>
              <a:gd name="connsiteX89" fmla="*/ 5364192 w 12192000"/>
              <a:gd name="connsiteY89" fmla="*/ 1826074 h 2237474"/>
              <a:gd name="connsiteX90" fmla="*/ 5350380 w 12192000"/>
              <a:gd name="connsiteY90" fmla="*/ 1830891 h 2237474"/>
              <a:gd name="connsiteX91" fmla="*/ 5259633 w 12192000"/>
              <a:gd name="connsiteY91" fmla="*/ 1837160 h 2237474"/>
              <a:gd name="connsiteX92" fmla="*/ 5197513 w 12192000"/>
              <a:gd name="connsiteY92" fmla="*/ 1844718 h 2237474"/>
              <a:gd name="connsiteX93" fmla="*/ 5168852 w 12192000"/>
              <a:gd name="connsiteY93" fmla="*/ 1844846 h 2237474"/>
              <a:gd name="connsiteX94" fmla="*/ 5114927 w 12192000"/>
              <a:gd name="connsiteY94" fmla="*/ 1847827 h 2237474"/>
              <a:gd name="connsiteX95" fmla="*/ 5108970 w 12192000"/>
              <a:gd name="connsiteY95" fmla="*/ 1847935 h 2237474"/>
              <a:gd name="connsiteX96" fmla="*/ 5067961 w 12192000"/>
              <a:gd name="connsiteY96" fmla="*/ 1845917 h 2237474"/>
              <a:gd name="connsiteX97" fmla="*/ 5007075 w 12192000"/>
              <a:gd name="connsiteY97" fmla="*/ 1838626 h 2237474"/>
              <a:gd name="connsiteX98" fmla="*/ 4944087 w 12192000"/>
              <a:gd name="connsiteY98" fmla="*/ 1823332 h 2237474"/>
              <a:gd name="connsiteX99" fmla="*/ 4907662 w 12192000"/>
              <a:gd name="connsiteY99" fmla="*/ 1816900 h 2237474"/>
              <a:gd name="connsiteX100" fmla="*/ 4882386 w 12192000"/>
              <a:gd name="connsiteY100" fmla="*/ 1809844 h 2237474"/>
              <a:gd name="connsiteX101" fmla="*/ 4811440 w 12192000"/>
              <a:gd name="connsiteY101" fmla="*/ 1804655 h 2237474"/>
              <a:gd name="connsiteX102" fmla="*/ 4691075 w 12192000"/>
              <a:gd name="connsiteY102" fmla="*/ 1801389 h 2237474"/>
              <a:gd name="connsiteX103" fmla="*/ 4611738 w 12192000"/>
              <a:gd name="connsiteY103" fmla="*/ 1776964 h 2237474"/>
              <a:gd name="connsiteX104" fmla="*/ 4560070 w 12192000"/>
              <a:gd name="connsiteY104" fmla="*/ 1785640 h 2237474"/>
              <a:gd name="connsiteX105" fmla="*/ 4536503 w 12192000"/>
              <a:gd name="connsiteY105" fmla="*/ 1785334 h 2237474"/>
              <a:gd name="connsiteX106" fmla="*/ 4513724 w 12192000"/>
              <a:gd name="connsiteY106" fmla="*/ 1791996 h 2237474"/>
              <a:gd name="connsiteX107" fmla="*/ 4459810 w 12192000"/>
              <a:gd name="connsiteY107" fmla="*/ 1797886 h 2237474"/>
              <a:gd name="connsiteX108" fmla="*/ 4379064 w 12192000"/>
              <a:gd name="connsiteY108" fmla="*/ 1817177 h 2237474"/>
              <a:gd name="connsiteX109" fmla="*/ 4319209 w 12192000"/>
              <a:gd name="connsiteY109" fmla="*/ 1834833 h 2237474"/>
              <a:gd name="connsiteX110" fmla="*/ 4290981 w 12192000"/>
              <a:gd name="connsiteY110" fmla="*/ 1839677 h 2237474"/>
              <a:gd name="connsiteX111" fmla="*/ 4285792 w 12192000"/>
              <a:gd name="connsiteY111" fmla="*/ 1836231 h 2237474"/>
              <a:gd name="connsiteX112" fmla="*/ 4238372 w 12192000"/>
              <a:gd name="connsiteY112" fmla="*/ 1851480 h 2237474"/>
              <a:gd name="connsiteX113" fmla="*/ 4232517 w 12192000"/>
              <a:gd name="connsiteY113" fmla="*/ 1852567 h 2237474"/>
              <a:gd name="connsiteX114" fmla="*/ 4191732 w 12192000"/>
              <a:gd name="connsiteY114" fmla="*/ 1857328 h 2237474"/>
              <a:gd name="connsiteX115" fmla="*/ 4065532 w 12192000"/>
              <a:gd name="connsiteY115" fmla="*/ 1855477 h 2237474"/>
              <a:gd name="connsiteX116" fmla="*/ 4028460 w 12192000"/>
              <a:gd name="connsiteY116" fmla="*/ 1855137 h 2237474"/>
              <a:gd name="connsiteX117" fmla="*/ 4002267 w 12192000"/>
              <a:gd name="connsiteY117" fmla="*/ 1852352 h 2237474"/>
              <a:gd name="connsiteX118" fmla="*/ 3931396 w 12192000"/>
              <a:gd name="connsiteY118" fmla="*/ 1858915 h 2237474"/>
              <a:gd name="connsiteX119" fmla="*/ 3812162 w 12192000"/>
              <a:gd name="connsiteY119" fmla="*/ 1875501 h 2237474"/>
              <a:gd name="connsiteX120" fmla="*/ 3729530 w 12192000"/>
              <a:gd name="connsiteY120" fmla="*/ 1864513 h 2237474"/>
              <a:gd name="connsiteX121" fmla="*/ 3680177 w 12192000"/>
              <a:gd name="connsiteY121" fmla="*/ 1881552 h 2237474"/>
              <a:gd name="connsiteX122" fmla="*/ 3567259 w 12192000"/>
              <a:gd name="connsiteY122" fmla="*/ 1893482 h 2237474"/>
              <a:gd name="connsiteX123" fmla="*/ 3405770 w 12192000"/>
              <a:gd name="connsiteY123" fmla="*/ 1904591 h 2237474"/>
              <a:gd name="connsiteX124" fmla="*/ 3280097 w 12192000"/>
              <a:gd name="connsiteY124" fmla="*/ 1919610 h 2237474"/>
              <a:gd name="connsiteX125" fmla="*/ 3123424 w 12192000"/>
              <a:gd name="connsiteY125" fmla="*/ 1952930 h 2237474"/>
              <a:gd name="connsiteX126" fmla="*/ 3009910 w 12192000"/>
              <a:gd name="connsiteY126" fmla="*/ 1957866 h 2237474"/>
              <a:gd name="connsiteX127" fmla="*/ 2995934 w 12192000"/>
              <a:gd name="connsiteY127" fmla="*/ 1967085 h 2237474"/>
              <a:gd name="connsiteX128" fmla="*/ 2980071 w 12192000"/>
              <a:gd name="connsiteY128" fmla="*/ 1972988 h 2237474"/>
              <a:gd name="connsiteX129" fmla="*/ 2978094 w 12192000"/>
              <a:gd name="connsiteY129" fmla="*/ 1972369 h 2237474"/>
              <a:gd name="connsiteX130" fmla="*/ 2942858 w 12192000"/>
              <a:gd name="connsiteY130" fmla="*/ 1981367 h 2237474"/>
              <a:gd name="connsiteX131" fmla="*/ 2875436 w 12192000"/>
              <a:gd name="connsiteY131" fmla="*/ 1996977 h 2237474"/>
              <a:gd name="connsiteX132" fmla="*/ 2874892 w 12192000"/>
              <a:gd name="connsiteY132" fmla="*/ 1996085 h 2237474"/>
              <a:gd name="connsiteX133" fmla="*/ 2864145 w 12192000"/>
              <a:gd name="connsiteY133" fmla="*/ 1994061 h 2237474"/>
              <a:gd name="connsiteX134" fmla="*/ 2843662 w 12192000"/>
              <a:gd name="connsiteY134" fmla="*/ 1992498 h 2237474"/>
              <a:gd name="connsiteX135" fmla="*/ 2796128 w 12192000"/>
              <a:gd name="connsiteY135" fmla="*/ 1976403 h 2237474"/>
              <a:gd name="connsiteX136" fmla="*/ 2756784 w 12192000"/>
              <a:gd name="connsiteY136" fmla="*/ 1985116 h 2237474"/>
              <a:gd name="connsiteX137" fmla="*/ 2748833 w 12192000"/>
              <a:gd name="connsiteY137" fmla="*/ 1986323 h 2237474"/>
              <a:gd name="connsiteX138" fmla="*/ 2748661 w 12192000"/>
              <a:gd name="connsiteY138" fmla="*/ 1986122 h 2237474"/>
              <a:gd name="connsiteX139" fmla="*/ 2740251 w 12192000"/>
              <a:gd name="connsiteY139" fmla="*/ 1986946 h 2237474"/>
              <a:gd name="connsiteX140" fmla="*/ 2718916 w 12192000"/>
              <a:gd name="connsiteY140" fmla="*/ 1990867 h 2237474"/>
              <a:gd name="connsiteX141" fmla="*/ 2713522 w 12192000"/>
              <a:gd name="connsiteY141" fmla="*/ 1990173 h 2237474"/>
              <a:gd name="connsiteX142" fmla="*/ 2680597 w 12192000"/>
              <a:gd name="connsiteY142" fmla="*/ 1984996 h 2237474"/>
              <a:gd name="connsiteX143" fmla="*/ 2578178 w 12192000"/>
              <a:gd name="connsiteY143" fmla="*/ 1990531 h 2237474"/>
              <a:gd name="connsiteX144" fmla="*/ 2476147 w 12192000"/>
              <a:gd name="connsiteY144" fmla="*/ 1998305 h 2237474"/>
              <a:gd name="connsiteX145" fmla="*/ 2373568 w 12192000"/>
              <a:gd name="connsiteY145" fmla="*/ 2003219 h 2237474"/>
              <a:gd name="connsiteX146" fmla="*/ 2321399 w 12192000"/>
              <a:gd name="connsiteY146" fmla="*/ 1989467 h 2237474"/>
              <a:gd name="connsiteX147" fmla="*/ 2315525 w 12192000"/>
              <a:gd name="connsiteY147" fmla="*/ 1989708 h 2237474"/>
              <a:gd name="connsiteX148" fmla="*/ 2300792 w 12192000"/>
              <a:gd name="connsiteY148" fmla="*/ 1994290 h 2237474"/>
              <a:gd name="connsiteX149" fmla="*/ 2295469 w 12192000"/>
              <a:gd name="connsiteY149" fmla="*/ 1996659 h 2237474"/>
              <a:gd name="connsiteX150" fmla="*/ 2287219 w 12192000"/>
              <a:gd name="connsiteY150" fmla="*/ 1998750 h 2237474"/>
              <a:gd name="connsiteX151" fmla="*/ 2286948 w 12192000"/>
              <a:gd name="connsiteY151" fmla="*/ 1998596 h 2237474"/>
              <a:gd name="connsiteX152" fmla="*/ 2243069 w 12192000"/>
              <a:gd name="connsiteY152" fmla="*/ 2015111 h 2237474"/>
              <a:gd name="connsiteX153" fmla="*/ 2186609 w 12192000"/>
              <a:gd name="connsiteY153" fmla="*/ 2008263 h 2237474"/>
              <a:gd name="connsiteX154" fmla="*/ 2164831 w 12192000"/>
              <a:gd name="connsiteY154" fmla="*/ 2010143 h 2237474"/>
              <a:gd name="connsiteX155" fmla="*/ 2152836 w 12192000"/>
              <a:gd name="connsiteY155" fmla="*/ 2010048 h 2237474"/>
              <a:gd name="connsiteX156" fmla="*/ 2117102 w 12192000"/>
              <a:gd name="connsiteY156" fmla="*/ 2023004 h 2237474"/>
              <a:gd name="connsiteX157" fmla="*/ 2111935 w 12192000"/>
              <a:gd name="connsiteY157" fmla="*/ 2023163 h 2237474"/>
              <a:gd name="connsiteX158" fmla="*/ 2089991 w 12192000"/>
              <a:gd name="connsiteY158" fmla="*/ 2034193 h 2237474"/>
              <a:gd name="connsiteX159" fmla="*/ 2058061 w 12192000"/>
              <a:gd name="connsiteY159" fmla="*/ 2047942 h 2237474"/>
              <a:gd name="connsiteX160" fmla="*/ 2055737 w 12192000"/>
              <a:gd name="connsiteY160" fmla="*/ 2047704 h 2237474"/>
              <a:gd name="connsiteX161" fmla="*/ 2042244 w 12192000"/>
              <a:gd name="connsiteY161" fmla="*/ 2055560 h 2237474"/>
              <a:gd name="connsiteX162" fmla="*/ 1976224 w 12192000"/>
              <a:gd name="connsiteY162" fmla="*/ 2074257 h 2237474"/>
              <a:gd name="connsiteX163" fmla="*/ 1877728 w 12192000"/>
              <a:gd name="connsiteY163" fmla="*/ 2101004 h 2237474"/>
              <a:gd name="connsiteX164" fmla="*/ 1759056 w 12192000"/>
              <a:gd name="connsiteY164" fmla="*/ 2125608 h 2237474"/>
              <a:gd name="connsiteX165" fmla="*/ 1637948 w 12192000"/>
              <a:gd name="connsiteY165" fmla="*/ 2172597 h 2237474"/>
              <a:gd name="connsiteX166" fmla="*/ 1434549 w 12192000"/>
              <a:gd name="connsiteY166" fmla="*/ 2234522 h 2237474"/>
              <a:gd name="connsiteX167" fmla="*/ 1398481 w 12192000"/>
              <a:gd name="connsiteY167" fmla="*/ 2237074 h 2237474"/>
              <a:gd name="connsiteX168" fmla="*/ 1398407 w 12192000"/>
              <a:gd name="connsiteY168" fmla="*/ 2237095 h 2237474"/>
              <a:gd name="connsiteX169" fmla="*/ 1370962 w 12192000"/>
              <a:gd name="connsiteY169" fmla="*/ 2237474 h 2237474"/>
              <a:gd name="connsiteX170" fmla="*/ 1356367 w 12192000"/>
              <a:gd name="connsiteY170" fmla="*/ 2235089 h 2237474"/>
              <a:gd name="connsiteX171" fmla="*/ 1324828 w 12192000"/>
              <a:gd name="connsiteY171" fmla="*/ 2231968 h 2237474"/>
              <a:gd name="connsiteX172" fmla="*/ 1297744 w 12192000"/>
              <a:gd name="connsiteY172" fmla="*/ 2235849 h 2237474"/>
              <a:gd name="connsiteX173" fmla="*/ 1286236 w 12192000"/>
              <a:gd name="connsiteY173" fmla="*/ 2233135 h 2237474"/>
              <a:gd name="connsiteX174" fmla="*/ 1283504 w 12192000"/>
              <a:gd name="connsiteY174" fmla="*/ 2233797 h 2237474"/>
              <a:gd name="connsiteX175" fmla="*/ 1279765 w 12192000"/>
              <a:gd name="connsiteY175" fmla="*/ 2229639 h 2237474"/>
              <a:gd name="connsiteX176" fmla="*/ 1195347 w 12192000"/>
              <a:gd name="connsiteY176" fmla="*/ 2212354 h 2237474"/>
              <a:gd name="connsiteX177" fmla="*/ 970251 w 12192000"/>
              <a:gd name="connsiteY177" fmla="*/ 2221029 h 2237474"/>
              <a:gd name="connsiteX178" fmla="*/ 812914 w 12192000"/>
              <a:gd name="connsiteY178" fmla="*/ 2202752 h 2237474"/>
              <a:gd name="connsiteX179" fmla="*/ 800195 w 12192000"/>
              <a:gd name="connsiteY179" fmla="*/ 2209407 h 2237474"/>
              <a:gd name="connsiteX180" fmla="*/ 784978 w 12192000"/>
              <a:gd name="connsiteY180" fmla="*/ 2212360 h 2237474"/>
              <a:gd name="connsiteX181" fmla="*/ 681987 w 12192000"/>
              <a:gd name="connsiteY181" fmla="*/ 2216757 h 2237474"/>
              <a:gd name="connsiteX182" fmla="*/ 669923 w 12192000"/>
              <a:gd name="connsiteY182" fmla="*/ 2211682 h 2237474"/>
              <a:gd name="connsiteX183" fmla="*/ 648680 w 12192000"/>
              <a:gd name="connsiteY183" fmla="*/ 2206229 h 2237474"/>
              <a:gd name="connsiteX184" fmla="*/ 597225 w 12192000"/>
              <a:gd name="connsiteY184" fmla="*/ 2180999 h 2237474"/>
              <a:gd name="connsiteX185" fmla="*/ 558449 w 12192000"/>
              <a:gd name="connsiteY185" fmla="*/ 2182346 h 2237474"/>
              <a:gd name="connsiteX186" fmla="*/ 550517 w 12192000"/>
              <a:gd name="connsiteY186" fmla="*/ 2182060 h 2237474"/>
              <a:gd name="connsiteX187" fmla="*/ 550309 w 12192000"/>
              <a:gd name="connsiteY187" fmla="*/ 2181825 h 2237474"/>
              <a:gd name="connsiteX188" fmla="*/ 541836 w 12192000"/>
              <a:gd name="connsiteY188" fmla="*/ 2181063 h 2237474"/>
              <a:gd name="connsiteX189" fmla="*/ 536057 w 12192000"/>
              <a:gd name="connsiteY189" fmla="*/ 2181537 h 2237474"/>
              <a:gd name="connsiteX190" fmla="*/ 520671 w 12192000"/>
              <a:gd name="connsiteY190" fmla="*/ 2180980 h 2237474"/>
              <a:gd name="connsiteX191" fmla="*/ 515024 w 12192000"/>
              <a:gd name="connsiteY191" fmla="*/ 2179258 h 2237474"/>
              <a:gd name="connsiteX192" fmla="*/ 512278 w 12192000"/>
              <a:gd name="connsiteY192" fmla="*/ 2176369 h 2237474"/>
              <a:gd name="connsiteX193" fmla="*/ 480419 w 12192000"/>
              <a:gd name="connsiteY193" fmla="*/ 2167807 h 2237474"/>
              <a:gd name="connsiteX194" fmla="*/ 413835 w 12192000"/>
              <a:gd name="connsiteY194" fmla="*/ 2156783 h 2237474"/>
              <a:gd name="connsiteX195" fmla="*/ 376513 w 12192000"/>
              <a:gd name="connsiteY195" fmla="*/ 2154014 h 2237474"/>
              <a:gd name="connsiteX196" fmla="*/ 273386 w 12192000"/>
              <a:gd name="connsiteY196" fmla="*/ 2142551 h 2237474"/>
              <a:gd name="connsiteX197" fmla="*/ 169207 w 12192000"/>
              <a:gd name="connsiteY197" fmla="*/ 2128100 h 2237474"/>
              <a:gd name="connsiteX198" fmla="*/ 93149 w 12192000"/>
              <a:gd name="connsiteY198" fmla="*/ 2105324 h 2237474"/>
              <a:gd name="connsiteX199" fmla="*/ 88109 w 12192000"/>
              <a:gd name="connsiteY199" fmla="*/ 2106704 h 2237474"/>
              <a:gd name="connsiteX200" fmla="*/ 80022 w 12192000"/>
              <a:gd name="connsiteY200" fmla="*/ 2107254 h 2237474"/>
              <a:gd name="connsiteX201" fmla="*/ 79717 w 12192000"/>
              <a:gd name="connsiteY201" fmla="*/ 2107046 h 2237474"/>
              <a:gd name="connsiteX202" fmla="*/ 72352 w 12192000"/>
              <a:gd name="connsiteY202" fmla="*/ 2107991 h 2237474"/>
              <a:gd name="connsiteX203" fmla="*/ 37645 w 12192000"/>
              <a:gd name="connsiteY203" fmla="*/ 2115401 h 2237474"/>
              <a:gd name="connsiteX204" fmla="*/ 4572 w 12192000"/>
              <a:gd name="connsiteY204" fmla="*/ 2111091 h 2237474"/>
              <a:gd name="connsiteX205" fmla="*/ 0 w 12192000"/>
              <a:gd name="connsiteY205" fmla="*/ 2110468 h 2237474"/>
              <a:gd name="connsiteX206" fmla="*/ 0 w 12192000"/>
              <a:gd name="connsiteY20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34688 w 12192000"/>
              <a:gd name="connsiteY13" fmla="*/ 757726 h 2237474"/>
              <a:gd name="connsiteX14" fmla="*/ 10805004 w 12192000"/>
              <a:gd name="connsiteY14" fmla="*/ 757573 h 2237474"/>
              <a:gd name="connsiteX15" fmla="*/ 10739478 w 12192000"/>
              <a:gd name="connsiteY15" fmla="*/ 776841 h 2237474"/>
              <a:gd name="connsiteX16" fmla="*/ 10458762 w 12192000"/>
              <a:gd name="connsiteY16" fmla="*/ 755400 h 2237474"/>
              <a:gd name="connsiteX17" fmla="*/ 10211200 w 12192000"/>
              <a:gd name="connsiteY17" fmla="*/ 767513 h 2237474"/>
              <a:gd name="connsiteX18" fmla="*/ 10167995 w 12192000"/>
              <a:gd name="connsiteY18" fmla="*/ 760843 h 2237474"/>
              <a:gd name="connsiteX19" fmla="*/ 9997044 w 12192000"/>
              <a:gd name="connsiteY19" fmla="*/ 780129 h 2237474"/>
              <a:gd name="connsiteX20" fmla="*/ 9943887 w 12192000"/>
              <a:gd name="connsiteY20" fmla="*/ 804141 h 2237474"/>
              <a:gd name="connsiteX21" fmla="*/ 9918248 w 12192000"/>
              <a:gd name="connsiteY21" fmla="*/ 816628 h 2237474"/>
              <a:gd name="connsiteX22" fmla="*/ 9767091 w 12192000"/>
              <a:gd name="connsiteY22" fmla="*/ 870550 h 2237474"/>
              <a:gd name="connsiteX23" fmla="*/ 9683005 w 12192000"/>
              <a:gd name="connsiteY23" fmla="*/ 894128 h 2237474"/>
              <a:gd name="connsiteX24" fmla="*/ 9594438 w 12192000"/>
              <a:gd name="connsiteY24" fmla="*/ 919051 h 2237474"/>
              <a:gd name="connsiteX25" fmla="*/ 9577033 w 12192000"/>
              <a:gd name="connsiteY25" fmla="*/ 922857 h 2237474"/>
              <a:gd name="connsiteX26" fmla="*/ 9544189 w 12192000"/>
              <a:gd name="connsiteY26" fmla="*/ 938966 h 2237474"/>
              <a:gd name="connsiteX27" fmla="*/ 9500499 w 12192000"/>
              <a:gd name="connsiteY27" fmla="*/ 954680 h 2237474"/>
              <a:gd name="connsiteX28" fmla="*/ 9428195 w 12192000"/>
              <a:gd name="connsiteY28" fmla="*/ 986225 h 2237474"/>
              <a:gd name="connsiteX29" fmla="*/ 9410017 w 12192000"/>
              <a:gd name="connsiteY29" fmla="*/ 993931 h 2237474"/>
              <a:gd name="connsiteX30" fmla="*/ 9392919 w 12192000"/>
              <a:gd name="connsiteY30" fmla="*/ 994656 h 2237474"/>
              <a:gd name="connsiteX31" fmla="*/ 9278619 w 12192000"/>
              <a:gd name="connsiteY31" fmla="*/ 1011878 h 2237474"/>
              <a:gd name="connsiteX32" fmla="*/ 9268019 w 12192000"/>
              <a:gd name="connsiteY32" fmla="*/ 1007442 h 2237474"/>
              <a:gd name="connsiteX33" fmla="*/ 9234662 w 12192000"/>
              <a:gd name="connsiteY33" fmla="*/ 1023056 h 2237474"/>
              <a:gd name="connsiteX34" fmla="*/ 9181033 w 12192000"/>
              <a:gd name="connsiteY34" fmla="*/ 1037921 h 2237474"/>
              <a:gd name="connsiteX35" fmla="*/ 9155969 w 12192000"/>
              <a:gd name="connsiteY35" fmla="*/ 1046804 h 2237474"/>
              <a:gd name="connsiteX36" fmla="*/ 9133985 w 12192000"/>
              <a:gd name="connsiteY36" fmla="*/ 1046450 h 2237474"/>
              <a:gd name="connsiteX37" fmla="*/ 9012987 w 12192000"/>
              <a:gd name="connsiteY37" fmla="*/ 1061986 h 2237474"/>
              <a:gd name="connsiteX38" fmla="*/ 8968445 w 12192000"/>
              <a:gd name="connsiteY38" fmla="*/ 1052169 h 2237474"/>
              <a:gd name="connsiteX39" fmla="*/ 8958984 w 12192000"/>
              <a:gd name="connsiteY39" fmla="*/ 1057212 h 2237474"/>
              <a:gd name="connsiteX40" fmla="*/ 8886001 w 12192000"/>
              <a:gd name="connsiteY40" fmla="*/ 1067468 h 2237474"/>
              <a:gd name="connsiteX41" fmla="*/ 8838610 w 12192000"/>
              <a:gd name="connsiteY41" fmla="*/ 1075091 h 2237474"/>
              <a:gd name="connsiteX42" fmla="*/ 8750383 w 12192000"/>
              <a:gd name="connsiteY42" fmla="*/ 1097387 h 2237474"/>
              <a:gd name="connsiteX43" fmla="*/ 8665605 w 12192000"/>
              <a:gd name="connsiteY43" fmla="*/ 1110791 h 2237474"/>
              <a:gd name="connsiteX44" fmla="*/ 8584946 w 12192000"/>
              <a:gd name="connsiteY44" fmla="*/ 1135226 h 2237474"/>
              <a:gd name="connsiteX45" fmla="*/ 8460755 w 12192000"/>
              <a:gd name="connsiteY45" fmla="*/ 1203427 h 2237474"/>
              <a:gd name="connsiteX46" fmla="*/ 8419755 w 12192000"/>
              <a:gd name="connsiteY46" fmla="*/ 1216260 h 2237474"/>
              <a:gd name="connsiteX47" fmla="*/ 8411626 w 12192000"/>
              <a:gd name="connsiteY47" fmla="*/ 1214397 h 2237474"/>
              <a:gd name="connsiteX48" fmla="*/ 8363469 w 12192000"/>
              <a:gd name="connsiteY48" fmla="*/ 1246658 h 2237474"/>
              <a:gd name="connsiteX49" fmla="*/ 8275497 w 12192000"/>
              <a:gd name="connsiteY49" fmla="*/ 1264396 h 2237474"/>
              <a:gd name="connsiteX50" fmla="*/ 8206287 w 12192000"/>
              <a:gd name="connsiteY50" fmla="*/ 1273060 h 2237474"/>
              <a:gd name="connsiteX51" fmla="*/ 8168705 w 12192000"/>
              <a:gd name="connsiteY51" fmla="*/ 1279956 h 2237474"/>
              <a:gd name="connsiteX52" fmla="*/ 8139997 w 12192000"/>
              <a:gd name="connsiteY52" fmla="*/ 1282713 h 2237474"/>
              <a:gd name="connsiteX53" fmla="*/ 8074238 w 12192000"/>
              <a:gd name="connsiteY53" fmla="*/ 1301895 h 2237474"/>
              <a:gd name="connsiteX54" fmla="*/ 7968292 w 12192000"/>
              <a:gd name="connsiteY54" fmla="*/ 1338779 h 2237474"/>
              <a:gd name="connsiteX55" fmla="*/ 7902328 w 12192000"/>
              <a:gd name="connsiteY55" fmla="*/ 1345865 h 2237474"/>
              <a:gd name="connsiteX56" fmla="*/ 7875879 w 12192000"/>
              <a:gd name="connsiteY56" fmla="*/ 1345646 h 2237474"/>
              <a:gd name="connsiteX57" fmla="*/ 7840612 w 12192000"/>
              <a:gd name="connsiteY57" fmla="*/ 1369373 h 2237474"/>
              <a:gd name="connsiteX58" fmla="*/ 7786819 w 12192000"/>
              <a:gd name="connsiteY58" fmla="*/ 1378970 h 2237474"/>
              <a:gd name="connsiteX59" fmla="*/ 7548172 w 12192000"/>
              <a:gd name="connsiteY59" fmla="*/ 1417460 h 2237474"/>
              <a:gd name="connsiteX60" fmla="*/ 7483437 w 12192000"/>
              <a:gd name="connsiteY60" fmla="*/ 1478152 h 2237474"/>
              <a:gd name="connsiteX61" fmla="*/ 7377870 w 12192000"/>
              <a:gd name="connsiteY61" fmla="*/ 1523319 h 2237474"/>
              <a:gd name="connsiteX62" fmla="*/ 7230737 w 12192000"/>
              <a:gd name="connsiteY62" fmla="*/ 1562633 h 2237474"/>
              <a:gd name="connsiteX63" fmla="*/ 7224458 w 12192000"/>
              <a:gd name="connsiteY63" fmla="*/ 1573008 h 2237474"/>
              <a:gd name="connsiteX64" fmla="*/ 7183121 w 12192000"/>
              <a:gd name="connsiteY64" fmla="*/ 1595162 h 2237474"/>
              <a:gd name="connsiteX65" fmla="*/ 7164601 w 12192000"/>
              <a:gd name="connsiteY65" fmla="*/ 1606490 h 2237474"/>
              <a:gd name="connsiteX66" fmla="*/ 7092727 w 12192000"/>
              <a:gd name="connsiteY66" fmla="*/ 1623628 h 2237474"/>
              <a:gd name="connsiteX67" fmla="*/ 7031309 w 12192000"/>
              <a:gd name="connsiteY67" fmla="*/ 1619451 h 2237474"/>
              <a:gd name="connsiteX68" fmla="*/ 6999084 w 12192000"/>
              <a:gd name="connsiteY68" fmla="*/ 1634317 h 2237474"/>
              <a:gd name="connsiteX69" fmla="*/ 6992107 w 12192000"/>
              <a:gd name="connsiteY69" fmla="*/ 1636860 h 2237474"/>
              <a:gd name="connsiteX70" fmla="*/ 6900177 w 12192000"/>
              <a:gd name="connsiteY70" fmla="*/ 1636016 h 2237474"/>
              <a:gd name="connsiteX71" fmla="*/ 6795372 w 12192000"/>
              <a:gd name="connsiteY71" fmla="*/ 1644845 h 2237474"/>
              <a:gd name="connsiteX72" fmla="*/ 6692251 w 12192000"/>
              <a:gd name="connsiteY72" fmla="*/ 1656357 h 2237474"/>
              <a:gd name="connsiteX73" fmla="*/ 6655235 w 12192000"/>
              <a:gd name="connsiteY73" fmla="*/ 1661869 h 2237474"/>
              <a:gd name="connsiteX74" fmla="*/ 6554894 w 12192000"/>
              <a:gd name="connsiteY74" fmla="*/ 1664428 h 2237474"/>
              <a:gd name="connsiteX75" fmla="*/ 6516595 w 12192000"/>
              <a:gd name="connsiteY75" fmla="*/ 1667475 h 2237474"/>
              <a:gd name="connsiteX76" fmla="*/ 6508541 w 12192000"/>
              <a:gd name="connsiteY76" fmla="*/ 1668757 h 2237474"/>
              <a:gd name="connsiteX77" fmla="*/ 6471012 w 12192000"/>
              <a:gd name="connsiteY77" fmla="*/ 1678604 h 2237474"/>
              <a:gd name="connsiteX78" fmla="*/ 6364035 w 12192000"/>
              <a:gd name="connsiteY78" fmla="*/ 1667683 h 2237474"/>
              <a:gd name="connsiteX79" fmla="*/ 6280959 w 12192000"/>
              <a:gd name="connsiteY79" fmla="*/ 1689329 h 2237474"/>
              <a:gd name="connsiteX80" fmla="*/ 6243319 w 12192000"/>
              <a:gd name="connsiteY80" fmla="*/ 1695560 h 2237474"/>
              <a:gd name="connsiteX81" fmla="*/ 6098321 w 12192000"/>
              <a:gd name="connsiteY81" fmla="*/ 1721646 h 2237474"/>
              <a:gd name="connsiteX82" fmla="*/ 5880652 w 12192000"/>
              <a:gd name="connsiteY82" fmla="*/ 1779643 h 2237474"/>
              <a:gd name="connsiteX83" fmla="*/ 5785959 w 12192000"/>
              <a:gd name="connsiteY83" fmla="*/ 1775307 h 2237474"/>
              <a:gd name="connsiteX84" fmla="*/ 5643534 w 12192000"/>
              <a:gd name="connsiteY84" fmla="*/ 1802919 h 2237474"/>
              <a:gd name="connsiteX85" fmla="*/ 5518799 w 12192000"/>
              <a:gd name="connsiteY85" fmla="*/ 1818312 h 2237474"/>
              <a:gd name="connsiteX86" fmla="*/ 5505014 w 12192000"/>
              <a:gd name="connsiteY86" fmla="*/ 1819259 h 2237474"/>
              <a:gd name="connsiteX87" fmla="*/ 5453307 w 12192000"/>
              <a:gd name="connsiteY87" fmla="*/ 1815450 h 2237474"/>
              <a:gd name="connsiteX88" fmla="*/ 5364192 w 12192000"/>
              <a:gd name="connsiteY88" fmla="*/ 1826074 h 2237474"/>
              <a:gd name="connsiteX89" fmla="*/ 5350380 w 12192000"/>
              <a:gd name="connsiteY89" fmla="*/ 1830891 h 2237474"/>
              <a:gd name="connsiteX90" fmla="*/ 5259633 w 12192000"/>
              <a:gd name="connsiteY90" fmla="*/ 1837160 h 2237474"/>
              <a:gd name="connsiteX91" fmla="*/ 5197513 w 12192000"/>
              <a:gd name="connsiteY91" fmla="*/ 1844718 h 2237474"/>
              <a:gd name="connsiteX92" fmla="*/ 5168852 w 12192000"/>
              <a:gd name="connsiteY92" fmla="*/ 1844846 h 2237474"/>
              <a:gd name="connsiteX93" fmla="*/ 5114927 w 12192000"/>
              <a:gd name="connsiteY93" fmla="*/ 1847827 h 2237474"/>
              <a:gd name="connsiteX94" fmla="*/ 5108970 w 12192000"/>
              <a:gd name="connsiteY94" fmla="*/ 1847935 h 2237474"/>
              <a:gd name="connsiteX95" fmla="*/ 5067961 w 12192000"/>
              <a:gd name="connsiteY95" fmla="*/ 1845917 h 2237474"/>
              <a:gd name="connsiteX96" fmla="*/ 5007075 w 12192000"/>
              <a:gd name="connsiteY96" fmla="*/ 1838626 h 2237474"/>
              <a:gd name="connsiteX97" fmla="*/ 4944087 w 12192000"/>
              <a:gd name="connsiteY97" fmla="*/ 1823332 h 2237474"/>
              <a:gd name="connsiteX98" fmla="*/ 4907662 w 12192000"/>
              <a:gd name="connsiteY98" fmla="*/ 1816900 h 2237474"/>
              <a:gd name="connsiteX99" fmla="*/ 4882386 w 12192000"/>
              <a:gd name="connsiteY99" fmla="*/ 1809844 h 2237474"/>
              <a:gd name="connsiteX100" fmla="*/ 4811440 w 12192000"/>
              <a:gd name="connsiteY100" fmla="*/ 1804655 h 2237474"/>
              <a:gd name="connsiteX101" fmla="*/ 4691075 w 12192000"/>
              <a:gd name="connsiteY101" fmla="*/ 1801389 h 2237474"/>
              <a:gd name="connsiteX102" fmla="*/ 4611738 w 12192000"/>
              <a:gd name="connsiteY102" fmla="*/ 1776964 h 2237474"/>
              <a:gd name="connsiteX103" fmla="*/ 4560070 w 12192000"/>
              <a:gd name="connsiteY103" fmla="*/ 1785640 h 2237474"/>
              <a:gd name="connsiteX104" fmla="*/ 4536503 w 12192000"/>
              <a:gd name="connsiteY104" fmla="*/ 1785334 h 2237474"/>
              <a:gd name="connsiteX105" fmla="*/ 4513724 w 12192000"/>
              <a:gd name="connsiteY105" fmla="*/ 1791996 h 2237474"/>
              <a:gd name="connsiteX106" fmla="*/ 4459810 w 12192000"/>
              <a:gd name="connsiteY106" fmla="*/ 1797886 h 2237474"/>
              <a:gd name="connsiteX107" fmla="*/ 4379064 w 12192000"/>
              <a:gd name="connsiteY107" fmla="*/ 1817177 h 2237474"/>
              <a:gd name="connsiteX108" fmla="*/ 4319209 w 12192000"/>
              <a:gd name="connsiteY108" fmla="*/ 1834833 h 2237474"/>
              <a:gd name="connsiteX109" fmla="*/ 4290981 w 12192000"/>
              <a:gd name="connsiteY109" fmla="*/ 1839677 h 2237474"/>
              <a:gd name="connsiteX110" fmla="*/ 4285792 w 12192000"/>
              <a:gd name="connsiteY110" fmla="*/ 1836231 h 2237474"/>
              <a:gd name="connsiteX111" fmla="*/ 4238372 w 12192000"/>
              <a:gd name="connsiteY111" fmla="*/ 1851480 h 2237474"/>
              <a:gd name="connsiteX112" fmla="*/ 4232517 w 12192000"/>
              <a:gd name="connsiteY112" fmla="*/ 1852567 h 2237474"/>
              <a:gd name="connsiteX113" fmla="*/ 4191732 w 12192000"/>
              <a:gd name="connsiteY113" fmla="*/ 1857328 h 2237474"/>
              <a:gd name="connsiteX114" fmla="*/ 4065532 w 12192000"/>
              <a:gd name="connsiteY114" fmla="*/ 1855477 h 2237474"/>
              <a:gd name="connsiteX115" fmla="*/ 4028460 w 12192000"/>
              <a:gd name="connsiteY115" fmla="*/ 1855137 h 2237474"/>
              <a:gd name="connsiteX116" fmla="*/ 4002267 w 12192000"/>
              <a:gd name="connsiteY116" fmla="*/ 1852352 h 2237474"/>
              <a:gd name="connsiteX117" fmla="*/ 3931396 w 12192000"/>
              <a:gd name="connsiteY117" fmla="*/ 1858915 h 2237474"/>
              <a:gd name="connsiteX118" fmla="*/ 3812162 w 12192000"/>
              <a:gd name="connsiteY118" fmla="*/ 1875501 h 2237474"/>
              <a:gd name="connsiteX119" fmla="*/ 3729530 w 12192000"/>
              <a:gd name="connsiteY119" fmla="*/ 1864513 h 2237474"/>
              <a:gd name="connsiteX120" fmla="*/ 3680177 w 12192000"/>
              <a:gd name="connsiteY120" fmla="*/ 1881552 h 2237474"/>
              <a:gd name="connsiteX121" fmla="*/ 3567259 w 12192000"/>
              <a:gd name="connsiteY121" fmla="*/ 1893482 h 2237474"/>
              <a:gd name="connsiteX122" fmla="*/ 3405770 w 12192000"/>
              <a:gd name="connsiteY122" fmla="*/ 1904591 h 2237474"/>
              <a:gd name="connsiteX123" fmla="*/ 3280097 w 12192000"/>
              <a:gd name="connsiteY123" fmla="*/ 1919610 h 2237474"/>
              <a:gd name="connsiteX124" fmla="*/ 3123424 w 12192000"/>
              <a:gd name="connsiteY124" fmla="*/ 1952930 h 2237474"/>
              <a:gd name="connsiteX125" fmla="*/ 3009910 w 12192000"/>
              <a:gd name="connsiteY125" fmla="*/ 1957866 h 2237474"/>
              <a:gd name="connsiteX126" fmla="*/ 2995934 w 12192000"/>
              <a:gd name="connsiteY126" fmla="*/ 1967085 h 2237474"/>
              <a:gd name="connsiteX127" fmla="*/ 2980071 w 12192000"/>
              <a:gd name="connsiteY127" fmla="*/ 1972988 h 2237474"/>
              <a:gd name="connsiteX128" fmla="*/ 2978094 w 12192000"/>
              <a:gd name="connsiteY128" fmla="*/ 1972369 h 2237474"/>
              <a:gd name="connsiteX129" fmla="*/ 2942858 w 12192000"/>
              <a:gd name="connsiteY129" fmla="*/ 1981367 h 2237474"/>
              <a:gd name="connsiteX130" fmla="*/ 2875436 w 12192000"/>
              <a:gd name="connsiteY130" fmla="*/ 1996977 h 2237474"/>
              <a:gd name="connsiteX131" fmla="*/ 2874892 w 12192000"/>
              <a:gd name="connsiteY131" fmla="*/ 1996085 h 2237474"/>
              <a:gd name="connsiteX132" fmla="*/ 2864145 w 12192000"/>
              <a:gd name="connsiteY132" fmla="*/ 1994061 h 2237474"/>
              <a:gd name="connsiteX133" fmla="*/ 2843662 w 12192000"/>
              <a:gd name="connsiteY133" fmla="*/ 1992498 h 2237474"/>
              <a:gd name="connsiteX134" fmla="*/ 2796128 w 12192000"/>
              <a:gd name="connsiteY134" fmla="*/ 1976403 h 2237474"/>
              <a:gd name="connsiteX135" fmla="*/ 2756784 w 12192000"/>
              <a:gd name="connsiteY135" fmla="*/ 1985116 h 2237474"/>
              <a:gd name="connsiteX136" fmla="*/ 2748833 w 12192000"/>
              <a:gd name="connsiteY136" fmla="*/ 1986323 h 2237474"/>
              <a:gd name="connsiteX137" fmla="*/ 2748661 w 12192000"/>
              <a:gd name="connsiteY137" fmla="*/ 1986122 h 2237474"/>
              <a:gd name="connsiteX138" fmla="*/ 2740251 w 12192000"/>
              <a:gd name="connsiteY138" fmla="*/ 1986946 h 2237474"/>
              <a:gd name="connsiteX139" fmla="*/ 2718916 w 12192000"/>
              <a:gd name="connsiteY139" fmla="*/ 1990867 h 2237474"/>
              <a:gd name="connsiteX140" fmla="*/ 2713522 w 12192000"/>
              <a:gd name="connsiteY140" fmla="*/ 1990173 h 2237474"/>
              <a:gd name="connsiteX141" fmla="*/ 2680597 w 12192000"/>
              <a:gd name="connsiteY141" fmla="*/ 1984996 h 2237474"/>
              <a:gd name="connsiteX142" fmla="*/ 2578178 w 12192000"/>
              <a:gd name="connsiteY142" fmla="*/ 1990531 h 2237474"/>
              <a:gd name="connsiteX143" fmla="*/ 2476147 w 12192000"/>
              <a:gd name="connsiteY143" fmla="*/ 1998305 h 2237474"/>
              <a:gd name="connsiteX144" fmla="*/ 2373568 w 12192000"/>
              <a:gd name="connsiteY144" fmla="*/ 2003219 h 2237474"/>
              <a:gd name="connsiteX145" fmla="*/ 2321399 w 12192000"/>
              <a:gd name="connsiteY145" fmla="*/ 1989467 h 2237474"/>
              <a:gd name="connsiteX146" fmla="*/ 2315525 w 12192000"/>
              <a:gd name="connsiteY146" fmla="*/ 1989708 h 2237474"/>
              <a:gd name="connsiteX147" fmla="*/ 2300792 w 12192000"/>
              <a:gd name="connsiteY147" fmla="*/ 1994290 h 2237474"/>
              <a:gd name="connsiteX148" fmla="*/ 2295469 w 12192000"/>
              <a:gd name="connsiteY148" fmla="*/ 1996659 h 2237474"/>
              <a:gd name="connsiteX149" fmla="*/ 2287219 w 12192000"/>
              <a:gd name="connsiteY149" fmla="*/ 1998750 h 2237474"/>
              <a:gd name="connsiteX150" fmla="*/ 2286948 w 12192000"/>
              <a:gd name="connsiteY150" fmla="*/ 1998596 h 2237474"/>
              <a:gd name="connsiteX151" fmla="*/ 2243069 w 12192000"/>
              <a:gd name="connsiteY151" fmla="*/ 2015111 h 2237474"/>
              <a:gd name="connsiteX152" fmla="*/ 2186609 w 12192000"/>
              <a:gd name="connsiteY152" fmla="*/ 2008263 h 2237474"/>
              <a:gd name="connsiteX153" fmla="*/ 2164831 w 12192000"/>
              <a:gd name="connsiteY153" fmla="*/ 2010143 h 2237474"/>
              <a:gd name="connsiteX154" fmla="*/ 2152836 w 12192000"/>
              <a:gd name="connsiteY154" fmla="*/ 2010048 h 2237474"/>
              <a:gd name="connsiteX155" fmla="*/ 2117102 w 12192000"/>
              <a:gd name="connsiteY155" fmla="*/ 2023004 h 2237474"/>
              <a:gd name="connsiteX156" fmla="*/ 2111935 w 12192000"/>
              <a:gd name="connsiteY156" fmla="*/ 2023163 h 2237474"/>
              <a:gd name="connsiteX157" fmla="*/ 2089991 w 12192000"/>
              <a:gd name="connsiteY157" fmla="*/ 2034193 h 2237474"/>
              <a:gd name="connsiteX158" fmla="*/ 2058061 w 12192000"/>
              <a:gd name="connsiteY158" fmla="*/ 2047942 h 2237474"/>
              <a:gd name="connsiteX159" fmla="*/ 2055737 w 12192000"/>
              <a:gd name="connsiteY159" fmla="*/ 2047704 h 2237474"/>
              <a:gd name="connsiteX160" fmla="*/ 2042244 w 12192000"/>
              <a:gd name="connsiteY160" fmla="*/ 2055560 h 2237474"/>
              <a:gd name="connsiteX161" fmla="*/ 1976224 w 12192000"/>
              <a:gd name="connsiteY161" fmla="*/ 2074257 h 2237474"/>
              <a:gd name="connsiteX162" fmla="*/ 1877728 w 12192000"/>
              <a:gd name="connsiteY162" fmla="*/ 2101004 h 2237474"/>
              <a:gd name="connsiteX163" fmla="*/ 1759056 w 12192000"/>
              <a:gd name="connsiteY163" fmla="*/ 2125608 h 2237474"/>
              <a:gd name="connsiteX164" fmla="*/ 1637948 w 12192000"/>
              <a:gd name="connsiteY164" fmla="*/ 2172597 h 2237474"/>
              <a:gd name="connsiteX165" fmla="*/ 1434549 w 12192000"/>
              <a:gd name="connsiteY165" fmla="*/ 2234522 h 2237474"/>
              <a:gd name="connsiteX166" fmla="*/ 1398481 w 12192000"/>
              <a:gd name="connsiteY166" fmla="*/ 2237074 h 2237474"/>
              <a:gd name="connsiteX167" fmla="*/ 1398407 w 12192000"/>
              <a:gd name="connsiteY167" fmla="*/ 2237095 h 2237474"/>
              <a:gd name="connsiteX168" fmla="*/ 1370962 w 12192000"/>
              <a:gd name="connsiteY168" fmla="*/ 2237474 h 2237474"/>
              <a:gd name="connsiteX169" fmla="*/ 1356367 w 12192000"/>
              <a:gd name="connsiteY169" fmla="*/ 2235089 h 2237474"/>
              <a:gd name="connsiteX170" fmla="*/ 1324828 w 12192000"/>
              <a:gd name="connsiteY170" fmla="*/ 2231968 h 2237474"/>
              <a:gd name="connsiteX171" fmla="*/ 1297744 w 12192000"/>
              <a:gd name="connsiteY171" fmla="*/ 2235849 h 2237474"/>
              <a:gd name="connsiteX172" fmla="*/ 1286236 w 12192000"/>
              <a:gd name="connsiteY172" fmla="*/ 2233135 h 2237474"/>
              <a:gd name="connsiteX173" fmla="*/ 1283504 w 12192000"/>
              <a:gd name="connsiteY173" fmla="*/ 2233797 h 2237474"/>
              <a:gd name="connsiteX174" fmla="*/ 1279765 w 12192000"/>
              <a:gd name="connsiteY174" fmla="*/ 2229639 h 2237474"/>
              <a:gd name="connsiteX175" fmla="*/ 1195347 w 12192000"/>
              <a:gd name="connsiteY175" fmla="*/ 2212354 h 2237474"/>
              <a:gd name="connsiteX176" fmla="*/ 970251 w 12192000"/>
              <a:gd name="connsiteY176" fmla="*/ 2221029 h 2237474"/>
              <a:gd name="connsiteX177" fmla="*/ 812914 w 12192000"/>
              <a:gd name="connsiteY177" fmla="*/ 2202752 h 2237474"/>
              <a:gd name="connsiteX178" fmla="*/ 800195 w 12192000"/>
              <a:gd name="connsiteY178" fmla="*/ 2209407 h 2237474"/>
              <a:gd name="connsiteX179" fmla="*/ 784978 w 12192000"/>
              <a:gd name="connsiteY179" fmla="*/ 2212360 h 2237474"/>
              <a:gd name="connsiteX180" fmla="*/ 681987 w 12192000"/>
              <a:gd name="connsiteY180" fmla="*/ 2216757 h 2237474"/>
              <a:gd name="connsiteX181" fmla="*/ 669923 w 12192000"/>
              <a:gd name="connsiteY181" fmla="*/ 2211682 h 2237474"/>
              <a:gd name="connsiteX182" fmla="*/ 648680 w 12192000"/>
              <a:gd name="connsiteY182" fmla="*/ 2206229 h 2237474"/>
              <a:gd name="connsiteX183" fmla="*/ 597225 w 12192000"/>
              <a:gd name="connsiteY183" fmla="*/ 2180999 h 2237474"/>
              <a:gd name="connsiteX184" fmla="*/ 558449 w 12192000"/>
              <a:gd name="connsiteY184" fmla="*/ 2182346 h 2237474"/>
              <a:gd name="connsiteX185" fmla="*/ 550517 w 12192000"/>
              <a:gd name="connsiteY185" fmla="*/ 2182060 h 2237474"/>
              <a:gd name="connsiteX186" fmla="*/ 550309 w 12192000"/>
              <a:gd name="connsiteY186" fmla="*/ 2181825 h 2237474"/>
              <a:gd name="connsiteX187" fmla="*/ 541836 w 12192000"/>
              <a:gd name="connsiteY187" fmla="*/ 2181063 h 2237474"/>
              <a:gd name="connsiteX188" fmla="*/ 536057 w 12192000"/>
              <a:gd name="connsiteY188" fmla="*/ 2181537 h 2237474"/>
              <a:gd name="connsiteX189" fmla="*/ 520671 w 12192000"/>
              <a:gd name="connsiteY189" fmla="*/ 2180980 h 2237474"/>
              <a:gd name="connsiteX190" fmla="*/ 515024 w 12192000"/>
              <a:gd name="connsiteY190" fmla="*/ 2179258 h 2237474"/>
              <a:gd name="connsiteX191" fmla="*/ 512278 w 12192000"/>
              <a:gd name="connsiteY191" fmla="*/ 2176369 h 2237474"/>
              <a:gd name="connsiteX192" fmla="*/ 480419 w 12192000"/>
              <a:gd name="connsiteY192" fmla="*/ 2167807 h 2237474"/>
              <a:gd name="connsiteX193" fmla="*/ 413835 w 12192000"/>
              <a:gd name="connsiteY193" fmla="*/ 2156783 h 2237474"/>
              <a:gd name="connsiteX194" fmla="*/ 376513 w 12192000"/>
              <a:gd name="connsiteY194" fmla="*/ 2154014 h 2237474"/>
              <a:gd name="connsiteX195" fmla="*/ 273386 w 12192000"/>
              <a:gd name="connsiteY195" fmla="*/ 2142551 h 2237474"/>
              <a:gd name="connsiteX196" fmla="*/ 169207 w 12192000"/>
              <a:gd name="connsiteY196" fmla="*/ 2128100 h 2237474"/>
              <a:gd name="connsiteX197" fmla="*/ 93149 w 12192000"/>
              <a:gd name="connsiteY197" fmla="*/ 2105324 h 2237474"/>
              <a:gd name="connsiteX198" fmla="*/ 88109 w 12192000"/>
              <a:gd name="connsiteY198" fmla="*/ 2106704 h 2237474"/>
              <a:gd name="connsiteX199" fmla="*/ 80022 w 12192000"/>
              <a:gd name="connsiteY199" fmla="*/ 2107254 h 2237474"/>
              <a:gd name="connsiteX200" fmla="*/ 79717 w 12192000"/>
              <a:gd name="connsiteY200" fmla="*/ 2107046 h 2237474"/>
              <a:gd name="connsiteX201" fmla="*/ 72352 w 12192000"/>
              <a:gd name="connsiteY201" fmla="*/ 2107991 h 2237474"/>
              <a:gd name="connsiteX202" fmla="*/ 37645 w 12192000"/>
              <a:gd name="connsiteY202" fmla="*/ 2115401 h 2237474"/>
              <a:gd name="connsiteX203" fmla="*/ 4572 w 12192000"/>
              <a:gd name="connsiteY203" fmla="*/ 2111091 h 2237474"/>
              <a:gd name="connsiteX204" fmla="*/ 0 w 12192000"/>
              <a:gd name="connsiteY204" fmla="*/ 2110468 h 2237474"/>
              <a:gd name="connsiteX205" fmla="*/ 0 w 12192000"/>
              <a:gd name="connsiteY20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34688 w 12192000"/>
              <a:gd name="connsiteY13" fmla="*/ 757726 h 2237474"/>
              <a:gd name="connsiteX14" fmla="*/ 10805004 w 12192000"/>
              <a:gd name="connsiteY14" fmla="*/ 757573 h 2237474"/>
              <a:gd name="connsiteX15" fmla="*/ 10739478 w 12192000"/>
              <a:gd name="connsiteY15" fmla="*/ 776841 h 2237474"/>
              <a:gd name="connsiteX16" fmla="*/ 10458762 w 12192000"/>
              <a:gd name="connsiteY16" fmla="*/ 755400 h 2237474"/>
              <a:gd name="connsiteX17" fmla="*/ 10211200 w 12192000"/>
              <a:gd name="connsiteY17" fmla="*/ 767513 h 2237474"/>
              <a:gd name="connsiteX18" fmla="*/ 10167995 w 12192000"/>
              <a:gd name="connsiteY18" fmla="*/ 760843 h 2237474"/>
              <a:gd name="connsiteX19" fmla="*/ 9997044 w 12192000"/>
              <a:gd name="connsiteY19" fmla="*/ 780129 h 2237474"/>
              <a:gd name="connsiteX20" fmla="*/ 9943887 w 12192000"/>
              <a:gd name="connsiteY20" fmla="*/ 804141 h 2237474"/>
              <a:gd name="connsiteX21" fmla="*/ 9918248 w 12192000"/>
              <a:gd name="connsiteY21" fmla="*/ 816628 h 2237474"/>
              <a:gd name="connsiteX22" fmla="*/ 9767091 w 12192000"/>
              <a:gd name="connsiteY22" fmla="*/ 870550 h 2237474"/>
              <a:gd name="connsiteX23" fmla="*/ 9683005 w 12192000"/>
              <a:gd name="connsiteY23" fmla="*/ 894128 h 2237474"/>
              <a:gd name="connsiteX24" fmla="*/ 9594438 w 12192000"/>
              <a:gd name="connsiteY24" fmla="*/ 919051 h 2237474"/>
              <a:gd name="connsiteX25" fmla="*/ 9577033 w 12192000"/>
              <a:gd name="connsiteY25" fmla="*/ 922857 h 2237474"/>
              <a:gd name="connsiteX26" fmla="*/ 9544189 w 12192000"/>
              <a:gd name="connsiteY26" fmla="*/ 938966 h 2237474"/>
              <a:gd name="connsiteX27" fmla="*/ 9500499 w 12192000"/>
              <a:gd name="connsiteY27" fmla="*/ 954680 h 2237474"/>
              <a:gd name="connsiteX28" fmla="*/ 9428195 w 12192000"/>
              <a:gd name="connsiteY28" fmla="*/ 986225 h 2237474"/>
              <a:gd name="connsiteX29" fmla="*/ 9410017 w 12192000"/>
              <a:gd name="connsiteY29" fmla="*/ 993931 h 2237474"/>
              <a:gd name="connsiteX30" fmla="*/ 9392919 w 12192000"/>
              <a:gd name="connsiteY30" fmla="*/ 994656 h 2237474"/>
              <a:gd name="connsiteX31" fmla="*/ 9278619 w 12192000"/>
              <a:gd name="connsiteY31" fmla="*/ 1011878 h 2237474"/>
              <a:gd name="connsiteX32" fmla="*/ 9268019 w 12192000"/>
              <a:gd name="connsiteY32" fmla="*/ 1007442 h 2237474"/>
              <a:gd name="connsiteX33" fmla="*/ 9234662 w 12192000"/>
              <a:gd name="connsiteY33" fmla="*/ 1023056 h 2237474"/>
              <a:gd name="connsiteX34" fmla="*/ 9181033 w 12192000"/>
              <a:gd name="connsiteY34" fmla="*/ 1037921 h 2237474"/>
              <a:gd name="connsiteX35" fmla="*/ 9155969 w 12192000"/>
              <a:gd name="connsiteY35" fmla="*/ 1046804 h 2237474"/>
              <a:gd name="connsiteX36" fmla="*/ 9133985 w 12192000"/>
              <a:gd name="connsiteY36" fmla="*/ 1046450 h 2237474"/>
              <a:gd name="connsiteX37" fmla="*/ 9012987 w 12192000"/>
              <a:gd name="connsiteY37" fmla="*/ 1061986 h 2237474"/>
              <a:gd name="connsiteX38" fmla="*/ 8968445 w 12192000"/>
              <a:gd name="connsiteY38" fmla="*/ 1052169 h 2237474"/>
              <a:gd name="connsiteX39" fmla="*/ 8958984 w 12192000"/>
              <a:gd name="connsiteY39" fmla="*/ 1057212 h 2237474"/>
              <a:gd name="connsiteX40" fmla="*/ 8886001 w 12192000"/>
              <a:gd name="connsiteY40" fmla="*/ 1067468 h 2237474"/>
              <a:gd name="connsiteX41" fmla="*/ 8838610 w 12192000"/>
              <a:gd name="connsiteY41" fmla="*/ 1075091 h 2237474"/>
              <a:gd name="connsiteX42" fmla="*/ 8750383 w 12192000"/>
              <a:gd name="connsiteY42" fmla="*/ 1097387 h 2237474"/>
              <a:gd name="connsiteX43" fmla="*/ 8665605 w 12192000"/>
              <a:gd name="connsiteY43" fmla="*/ 1110791 h 2237474"/>
              <a:gd name="connsiteX44" fmla="*/ 8584946 w 12192000"/>
              <a:gd name="connsiteY44" fmla="*/ 1135226 h 2237474"/>
              <a:gd name="connsiteX45" fmla="*/ 8460755 w 12192000"/>
              <a:gd name="connsiteY45" fmla="*/ 1203427 h 2237474"/>
              <a:gd name="connsiteX46" fmla="*/ 8419755 w 12192000"/>
              <a:gd name="connsiteY46" fmla="*/ 1216260 h 2237474"/>
              <a:gd name="connsiteX47" fmla="*/ 8411626 w 12192000"/>
              <a:gd name="connsiteY47" fmla="*/ 1214397 h 2237474"/>
              <a:gd name="connsiteX48" fmla="*/ 8363469 w 12192000"/>
              <a:gd name="connsiteY48" fmla="*/ 1246658 h 2237474"/>
              <a:gd name="connsiteX49" fmla="*/ 8275497 w 12192000"/>
              <a:gd name="connsiteY49" fmla="*/ 1264396 h 2237474"/>
              <a:gd name="connsiteX50" fmla="*/ 8206287 w 12192000"/>
              <a:gd name="connsiteY50" fmla="*/ 1273060 h 2237474"/>
              <a:gd name="connsiteX51" fmla="*/ 8168705 w 12192000"/>
              <a:gd name="connsiteY51" fmla="*/ 1279956 h 2237474"/>
              <a:gd name="connsiteX52" fmla="*/ 8139997 w 12192000"/>
              <a:gd name="connsiteY52" fmla="*/ 1282713 h 2237474"/>
              <a:gd name="connsiteX53" fmla="*/ 8074238 w 12192000"/>
              <a:gd name="connsiteY53" fmla="*/ 1301895 h 2237474"/>
              <a:gd name="connsiteX54" fmla="*/ 7968292 w 12192000"/>
              <a:gd name="connsiteY54" fmla="*/ 1338779 h 2237474"/>
              <a:gd name="connsiteX55" fmla="*/ 7902328 w 12192000"/>
              <a:gd name="connsiteY55" fmla="*/ 1345865 h 2237474"/>
              <a:gd name="connsiteX56" fmla="*/ 7875879 w 12192000"/>
              <a:gd name="connsiteY56" fmla="*/ 1345646 h 2237474"/>
              <a:gd name="connsiteX57" fmla="*/ 7840612 w 12192000"/>
              <a:gd name="connsiteY57" fmla="*/ 1369373 h 2237474"/>
              <a:gd name="connsiteX58" fmla="*/ 7786819 w 12192000"/>
              <a:gd name="connsiteY58" fmla="*/ 1378970 h 2237474"/>
              <a:gd name="connsiteX59" fmla="*/ 7548172 w 12192000"/>
              <a:gd name="connsiteY59" fmla="*/ 1417460 h 2237474"/>
              <a:gd name="connsiteX60" fmla="*/ 7483437 w 12192000"/>
              <a:gd name="connsiteY60" fmla="*/ 1478152 h 2237474"/>
              <a:gd name="connsiteX61" fmla="*/ 7377870 w 12192000"/>
              <a:gd name="connsiteY61" fmla="*/ 1523319 h 2237474"/>
              <a:gd name="connsiteX62" fmla="*/ 7230737 w 12192000"/>
              <a:gd name="connsiteY62" fmla="*/ 1562633 h 2237474"/>
              <a:gd name="connsiteX63" fmla="*/ 7224458 w 12192000"/>
              <a:gd name="connsiteY63" fmla="*/ 1573008 h 2237474"/>
              <a:gd name="connsiteX64" fmla="*/ 7183121 w 12192000"/>
              <a:gd name="connsiteY64" fmla="*/ 1595162 h 2237474"/>
              <a:gd name="connsiteX65" fmla="*/ 7164601 w 12192000"/>
              <a:gd name="connsiteY65" fmla="*/ 1606490 h 2237474"/>
              <a:gd name="connsiteX66" fmla="*/ 7092727 w 12192000"/>
              <a:gd name="connsiteY66" fmla="*/ 1623628 h 2237474"/>
              <a:gd name="connsiteX67" fmla="*/ 7031309 w 12192000"/>
              <a:gd name="connsiteY67" fmla="*/ 1619451 h 2237474"/>
              <a:gd name="connsiteX68" fmla="*/ 6999084 w 12192000"/>
              <a:gd name="connsiteY68" fmla="*/ 1634317 h 2237474"/>
              <a:gd name="connsiteX69" fmla="*/ 6992107 w 12192000"/>
              <a:gd name="connsiteY69" fmla="*/ 1636860 h 2237474"/>
              <a:gd name="connsiteX70" fmla="*/ 6900177 w 12192000"/>
              <a:gd name="connsiteY70" fmla="*/ 1636016 h 2237474"/>
              <a:gd name="connsiteX71" fmla="*/ 6795372 w 12192000"/>
              <a:gd name="connsiteY71" fmla="*/ 1644845 h 2237474"/>
              <a:gd name="connsiteX72" fmla="*/ 6692251 w 12192000"/>
              <a:gd name="connsiteY72" fmla="*/ 1656357 h 2237474"/>
              <a:gd name="connsiteX73" fmla="*/ 6655235 w 12192000"/>
              <a:gd name="connsiteY73" fmla="*/ 1661869 h 2237474"/>
              <a:gd name="connsiteX74" fmla="*/ 6554894 w 12192000"/>
              <a:gd name="connsiteY74" fmla="*/ 1664428 h 2237474"/>
              <a:gd name="connsiteX75" fmla="*/ 6516595 w 12192000"/>
              <a:gd name="connsiteY75" fmla="*/ 1667475 h 2237474"/>
              <a:gd name="connsiteX76" fmla="*/ 6508541 w 12192000"/>
              <a:gd name="connsiteY76" fmla="*/ 1668757 h 2237474"/>
              <a:gd name="connsiteX77" fmla="*/ 6471012 w 12192000"/>
              <a:gd name="connsiteY77" fmla="*/ 1678604 h 2237474"/>
              <a:gd name="connsiteX78" fmla="*/ 6364035 w 12192000"/>
              <a:gd name="connsiteY78" fmla="*/ 1667683 h 2237474"/>
              <a:gd name="connsiteX79" fmla="*/ 6280959 w 12192000"/>
              <a:gd name="connsiteY79" fmla="*/ 1689329 h 2237474"/>
              <a:gd name="connsiteX80" fmla="*/ 6243319 w 12192000"/>
              <a:gd name="connsiteY80" fmla="*/ 1695560 h 2237474"/>
              <a:gd name="connsiteX81" fmla="*/ 6098321 w 12192000"/>
              <a:gd name="connsiteY81" fmla="*/ 1721646 h 2237474"/>
              <a:gd name="connsiteX82" fmla="*/ 5880652 w 12192000"/>
              <a:gd name="connsiteY82" fmla="*/ 1779643 h 2237474"/>
              <a:gd name="connsiteX83" fmla="*/ 5785959 w 12192000"/>
              <a:gd name="connsiteY83" fmla="*/ 1775307 h 2237474"/>
              <a:gd name="connsiteX84" fmla="*/ 5643534 w 12192000"/>
              <a:gd name="connsiteY84" fmla="*/ 1802919 h 2237474"/>
              <a:gd name="connsiteX85" fmla="*/ 5518799 w 12192000"/>
              <a:gd name="connsiteY85" fmla="*/ 1818312 h 2237474"/>
              <a:gd name="connsiteX86" fmla="*/ 5505014 w 12192000"/>
              <a:gd name="connsiteY86" fmla="*/ 1819259 h 2237474"/>
              <a:gd name="connsiteX87" fmla="*/ 5453307 w 12192000"/>
              <a:gd name="connsiteY87" fmla="*/ 1815450 h 2237474"/>
              <a:gd name="connsiteX88" fmla="*/ 5364192 w 12192000"/>
              <a:gd name="connsiteY88" fmla="*/ 1826074 h 2237474"/>
              <a:gd name="connsiteX89" fmla="*/ 5350380 w 12192000"/>
              <a:gd name="connsiteY89" fmla="*/ 1830891 h 2237474"/>
              <a:gd name="connsiteX90" fmla="*/ 5259633 w 12192000"/>
              <a:gd name="connsiteY90" fmla="*/ 1837160 h 2237474"/>
              <a:gd name="connsiteX91" fmla="*/ 5197513 w 12192000"/>
              <a:gd name="connsiteY91" fmla="*/ 1844718 h 2237474"/>
              <a:gd name="connsiteX92" fmla="*/ 5168852 w 12192000"/>
              <a:gd name="connsiteY92" fmla="*/ 1844846 h 2237474"/>
              <a:gd name="connsiteX93" fmla="*/ 5114927 w 12192000"/>
              <a:gd name="connsiteY93" fmla="*/ 1847827 h 2237474"/>
              <a:gd name="connsiteX94" fmla="*/ 5108970 w 12192000"/>
              <a:gd name="connsiteY94" fmla="*/ 1847935 h 2237474"/>
              <a:gd name="connsiteX95" fmla="*/ 5067961 w 12192000"/>
              <a:gd name="connsiteY95" fmla="*/ 1845917 h 2237474"/>
              <a:gd name="connsiteX96" fmla="*/ 5007075 w 12192000"/>
              <a:gd name="connsiteY96" fmla="*/ 1838626 h 2237474"/>
              <a:gd name="connsiteX97" fmla="*/ 4944087 w 12192000"/>
              <a:gd name="connsiteY97" fmla="*/ 1823332 h 2237474"/>
              <a:gd name="connsiteX98" fmla="*/ 4907662 w 12192000"/>
              <a:gd name="connsiteY98" fmla="*/ 1816900 h 2237474"/>
              <a:gd name="connsiteX99" fmla="*/ 4882386 w 12192000"/>
              <a:gd name="connsiteY99" fmla="*/ 1809844 h 2237474"/>
              <a:gd name="connsiteX100" fmla="*/ 4811440 w 12192000"/>
              <a:gd name="connsiteY100" fmla="*/ 1804655 h 2237474"/>
              <a:gd name="connsiteX101" fmla="*/ 4691075 w 12192000"/>
              <a:gd name="connsiteY101" fmla="*/ 1801389 h 2237474"/>
              <a:gd name="connsiteX102" fmla="*/ 4611738 w 12192000"/>
              <a:gd name="connsiteY102" fmla="*/ 1776964 h 2237474"/>
              <a:gd name="connsiteX103" fmla="*/ 4560070 w 12192000"/>
              <a:gd name="connsiteY103" fmla="*/ 1785640 h 2237474"/>
              <a:gd name="connsiteX104" fmla="*/ 4536503 w 12192000"/>
              <a:gd name="connsiteY104" fmla="*/ 1785334 h 2237474"/>
              <a:gd name="connsiteX105" fmla="*/ 4513724 w 12192000"/>
              <a:gd name="connsiteY105" fmla="*/ 1791996 h 2237474"/>
              <a:gd name="connsiteX106" fmla="*/ 4459810 w 12192000"/>
              <a:gd name="connsiteY106" fmla="*/ 1797886 h 2237474"/>
              <a:gd name="connsiteX107" fmla="*/ 4379064 w 12192000"/>
              <a:gd name="connsiteY107" fmla="*/ 1817177 h 2237474"/>
              <a:gd name="connsiteX108" fmla="*/ 4319209 w 12192000"/>
              <a:gd name="connsiteY108" fmla="*/ 1834833 h 2237474"/>
              <a:gd name="connsiteX109" fmla="*/ 4290981 w 12192000"/>
              <a:gd name="connsiteY109" fmla="*/ 1839677 h 2237474"/>
              <a:gd name="connsiteX110" fmla="*/ 4285792 w 12192000"/>
              <a:gd name="connsiteY110" fmla="*/ 1836231 h 2237474"/>
              <a:gd name="connsiteX111" fmla="*/ 4238372 w 12192000"/>
              <a:gd name="connsiteY111" fmla="*/ 1851480 h 2237474"/>
              <a:gd name="connsiteX112" fmla="*/ 4232517 w 12192000"/>
              <a:gd name="connsiteY112" fmla="*/ 1852567 h 2237474"/>
              <a:gd name="connsiteX113" fmla="*/ 4191732 w 12192000"/>
              <a:gd name="connsiteY113" fmla="*/ 1857328 h 2237474"/>
              <a:gd name="connsiteX114" fmla="*/ 4065532 w 12192000"/>
              <a:gd name="connsiteY114" fmla="*/ 1855477 h 2237474"/>
              <a:gd name="connsiteX115" fmla="*/ 4028460 w 12192000"/>
              <a:gd name="connsiteY115" fmla="*/ 1855137 h 2237474"/>
              <a:gd name="connsiteX116" fmla="*/ 4002267 w 12192000"/>
              <a:gd name="connsiteY116" fmla="*/ 1852352 h 2237474"/>
              <a:gd name="connsiteX117" fmla="*/ 3931396 w 12192000"/>
              <a:gd name="connsiteY117" fmla="*/ 1858915 h 2237474"/>
              <a:gd name="connsiteX118" fmla="*/ 3812162 w 12192000"/>
              <a:gd name="connsiteY118" fmla="*/ 1875501 h 2237474"/>
              <a:gd name="connsiteX119" fmla="*/ 3729530 w 12192000"/>
              <a:gd name="connsiteY119" fmla="*/ 1864513 h 2237474"/>
              <a:gd name="connsiteX120" fmla="*/ 3680177 w 12192000"/>
              <a:gd name="connsiteY120" fmla="*/ 1881552 h 2237474"/>
              <a:gd name="connsiteX121" fmla="*/ 3567259 w 12192000"/>
              <a:gd name="connsiteY121" fmla="*/ 1893482 h 2237474"/>
              <a:gd name="connsiteX122" fmla="*/ 3405770 w 12192000"/>
              <a:gd name="connsiteY122" fmla="*/ 1904591 h 2237474"/>
              <a:gd name="connsiteX123" fmla="*/ 3280097 w 12192000"/>
              <a:gd name="connsiteY123" fmla="*/ 1919610 h 2237474"/>
              <a:gd name="connsiteX124" fmla="*/ 3123424 w 12192000"/>
              <a:gd name="connsiteY124" fmla="*/ 1952930 h 2237474"/>
              <a:gd name="connsiteX125" fmla="*/ 3009910 w 12192000"/>
              <a:gd name="connsiteY125" fmla="*/ 1957866 h 2237474"/>
              <a:gd name="connsiteX126" fmla="*/ 2995934 w 12192000"/>
              <a:gd name="connsiteY126" fmla="*/ 1967085 h 2237474"/>
              <a:gd name="connsiteX127" fmla="*/ 2980071 w 12192000"/>
              <a:gd name="connsiteY127" fmla="*/ 1972988 h 2237474"/>
              <a:gd name="connsiteX128" fmla="*/ 2978094 w 12192000"/>
              <a:gd name="connsiteY128" fmla="*/ 1972369 h 2237474"/>
              <a:gd name="connsiteX129" fmla="*/ 2942858 w 12192000"/>
              <a:gd name="connsiteY129" fmla="*/ 1981367 h 2237474"/>
              <a:gd name="connsiteX130" fmla="*/ 2875436 w 12192000"/>
              <a:gd name="connsiteY130" fmla="*/ 1996977 h 2237474"/>
              <a:gd name="connsiteX131" fmla="*/ 2874892 w 12192000"/>
              <a:gd name="connsiteY131" fmla="*/ 1996085 h 2237474"/>
              <a:gd name="connsiteX132" fmla="*/ 2864145 w 12192000"/>
              <a:gd name="connsiteY132" fmla="*/ 1994061 h 2237474"/>
              <a:gd name="connsiteX133" fmla="*/ 2843662 w 12192000"/>
              <a:gd name="connsiteY133" fmla="*/ 1992498 h 2237474"/>
              <a:gd name="connsiteX134" fmla="*/ 2796128 w 12192000"/>
              <a:gd name="connsiteY134" fmla="*/ 1976403 h 2237474"/>
              <a:gd name="connsiteX135" fmla="*/ 2756784 w 12192000"/>
              <a:gd name="connsiteY135" fmla="*/ 1985116 h 2237474"/>
              <a:gd name="connsiteX136" fmla="*/ 2748833 w 12192000"/>
              <a:gd name="connsiteY136" fmla="*/ 1986323 h 2237474"/>
              <a:gd name="connsiteX137" fmla="*/ 2748661 w 12192000"/>
              <a:gd name="connsiteY137" fmla="*/ 1986122 h 2237474"/>
              <a:gd name="connsiteX138" fmla="*/ 2740251 w 12192000"/>
              <a:gd name="connsiteY138" fmla="*/ 1986946 h 2237474"/>
              <a:gd name="connsiteX139" fmla="*/ 2718916 w 12192000"/>
              <a:gd name="connsiteY139" fmla="*/ 1990867 h 2237474"/>
              <a:gd name="connsiteX140" fmla="*/ 2713522 w 12192000"/>
              <a:gd name="connsiteY140" fmla="*/ 1990173 h 2237474"/>
              <a:gd name="connsiteX141" fmla="*/ 2680597 w 12192000"/>
              <a:gd name="connsiteY141" fmla="*/ 1984996 h 2237474"/>
              <a:gd name="connsiteX142" fmla="*/ 2578178 w 12192000"/>
              <a:gd name="connsiteY142" fmla="*/ 1990531 h 2237474"/>
              <a:gd name="connsiteX143" fmla="*/ 2476147 w 12192000"/>
              <a:gd name="connsiteY143" fmla="*/ 1998305 h 2237474"/>
              <a:gd name="connsiteX144" fmla="*/ 2373568 w 12192000"/>
              <a:gd name="connsiteY144" fmla="*/ 2003219 h 2237474"/>
              <a:gd name="connsiteX145" fmla="*/ 2321399 w 12192000"/>
              <a:gd name="connsiteY145" fmla="*/ 1989467 h 2237474"/>
              <a:gd name="connsiteX146" fmla="*/ 2315525 w 12192000"/>
              <a:gd name="connsiteY146" fmla="*/ 1989708 h 2237474"/>
              <a:gd name="connsiteX147" fmla="*/ 2300792 w 12192000"/>
              <a:gd name="connsiteY147" fmla="*/ 1994290 h 2237474"/>
              <a:gd name="connsiteX148" fmla="*/ 2295469 w 12192000"/>
              <a:gd name="connsiteY148" fmla="*/ 1996659 h 2237474"/>
              <a:gd name="connsiteX149" fmla="*/ 2287219 w 12192000"/>
              <a:gd name="connsiteY149" fmla="*/ 1998750 h 2237474"/>
              <a:gd name="connsiteX150" fmla="*/ 2286948 w 12192000"/>
              <a:gd name="connsiteY150" fmla="*/ 1998596 h 2237474"/>
              <a:gd name="connsiteX151" fmla="*/ 2243069 w 12192000"/>
              <a:gd name="connsiteY151" fmla="*/ 2015111 h 2237474"/>
              <a:gd name="connsiteX152" fmla="*/ 2186609 w 12192000"/>
              <a:gd name="connsiteY152" fmla="*/ 2008263 h 2237474"/>
              <a:gd name="connsiteX153" fmla="*/ 2164831 w 12192000"/>
              <a:gd name="connsiteY153" fmla="*/ 2010143 h 2237474"/>
              <a:gd name="connsiteX154" fmla="*/ 2152836 w 12192000"/>
              <a:gd name="connsiteY154" fmla="*/ 2010048 h 2237474"/>
              <a:gd name="connsiteX155" fmla="*/ 2117102 w 12192000"/>
              <a:gd name="connsiteY155" fmla="*/ 2023004 h 2237474"/>
              <a:gd name="connsiteX156" fmla="*/ 2111935 w 12192000"/>
              <a:gd name="connsiteY156" fmla="*/ 2023163 h 2237474"/>
              <a:gd name="connsiteX157" fmla="*/ 2089991 w 12192000"/>
              <a:gd name="connsiteY157" fmla="*/ 2034193 h 2237474"/>
              <a:gd name="connsiteX158" fmla="*/ 2058061 w 12192000"/>
              <a:gd name="connsiteY158" fmla="*/ 2047942 h 2237474"/>
              <a:gd name="connsiteX159" fmla="*/ 2055737 w 12192000"/>
              <a:gd name="connsiteY159" fmla="*/ 2047704 h 2237474"/>
              <a:gd name="connsiteX160" fmla="*/ 2042244 w 12192000"/>
              <a:gd name="connsiteY160" fmla="*/ 2055560 h 2237474"/>
              <a:gd name="connsiteX161" fmla="*/ 1976224 w 12192000"/>
              <a:gd name="connsiteY161" fmla="*/ 2074257 h 2237474"/>
              <a:gd name="connsiteX162" fmla="*/ 1877728 w 12192000"/>
              <a:gd name="connsiteY162" fmla="*/ 2101004 h 2237474"/>
              <a:gd name="connsiteX163" fmla="*/ 1759056 w 12192000"/>
              <a:gd name="connsiteY163" fmla="*/ 2125608 h 2237474"/>
              <a:gd name="connsiteX164" fmla="*/ 1637948 w 12192000"/>
              <a:gd name="connsiteY164" fmla="*/ 2172597 h 2237474"/>
              <a:gd name="connsiteX165" fmla="*/ 1434549 w 12192000"/>
              <a:gd name="connsiteY165" fmla="*/ 2234522 h 2237474"/>
              <a:gd name="connsiteX166" fmla="*/ 1398481 w 12192000"/>
              <a:gd name="connsiteY166" fmla="*/ 2237074 h 2237474"/>
              <a:gd name="connsiteX167" fmla="*/ 1398407 w 12192000"/>
              <a:gd name="connsiteY167" fmla="*/ 2237095 h 2237474"/>
              <a:gd name="connsiteX168" fmla="*/ 1370962 w 12192000"/>
              <a:gd name="connsiteY168" fmla="*/ 2237474 h 2237474"/>
              <a:gd name="connsiteX169" fmla="*/ 1356367 w 12192000"/>
              <a:gd name="connsiteY169" fmla="*/ 2235089 h 2237474"/>
              <a:gd name="connsiteX170" fmla="*/ 1324828 w 12192000"/>
              <a:gd name="connsiteY170" fmla="*/ 2231968 h 2237474"/>
              <a:gd name="connsiteX171" fmla="*/ 1297744 w 12192000"/>
              <a:gd name="connsiteY171" fmla="*/ 2235849 h 2237474"/>
              <a:gd name="connsiteX172" fmla="*/ 1286236 w 12192000"/>
              <a:gd name="connsiteY172" fmla="*/ 2233135 h 2237474"/>
              <a:gd name="connsiteX173" fmla="*/ 1283504 w 12192000"/>
              <a:gd name="connsiteY173" fmla="*/ 2233797 h 2237474"/>
              <a:gd name="connsiteX174" fmla="*/ 1279765 w 12192000"/>
              <a:gd name="connsiteY174" fmla="*/ 2229639 h 2237474"/>
              <a:gd name="connsiteX175" fmla="*/ 1195347 w 12192000"/>
              <a:gd name="connsiteY175" fmla="*/ 2212354 h 2237474"/>
              <a:gd name="connsiteX176" fmla="*/ 970251 w 12192000"/>
              <a:gd name="connsiteY176" fmla="*/ 2221029 h 2237474"/>
              <a:gd name="connsiteX177" fmla="*/ 812914 w 12192000"/>
              <a:gd name="connsiteY177" fmla="*/ 2202752 h 2237474"/>
              <a:gd name="connsiteX178" fmla="*/ 800195 w 12192000"/>
              <a:gd name="connsiteY178" fmla="*/ 2209407 h 2237474"/>
              <a:gd name="connsiteX179" fmla="*/ 784978 w 12192000"/>
              <a:gd name="connsiteY179" fmla="*/ 2212360 h 2237474"/>
              <a:gd name="connsiteX180" fmla="*/ 681987 w 12192000"/>
              <a:gd name="connsiteY180" fmla="*/ 2216757 h 2237474"/>
              <a:gd name="connsiteX181" fmla="*/ 669923 w 12192000"/>
              <a:gd name="connsiteY181" fmla="*/ 2211682 h 2237474"/>
              <a:gd name="connsiteX182" fmla="*/ 648680 w 12192000"/>
              <a:gd name="connsiteY182" fmla="*/ 2206229 h 2237474"/>
              <a:gd name="connsiteX183" fmla="*/ 597225 w 12192000"/>
              <a:gd name="connsiteY183" fmla="*/ 2180999 h 2237474"/>
              <a:gd name="connsiteX184" fmla="*/ 558449 w 12192000"/>
              <a:gd name="connsiteY184" fmla="*/ 2182346 h 2237474"/>
              <a:gd name="connsiteX185" fmla="*/ 550517 w 12192000"/>
              <a:gd name="connsiteY185" fmla="*/ 2182060 h 2237474"/>
              <a:gd name="connsiteX186" fmla="*/ 550309 w 12192000"/>
              <a:gd name="connsiteY186" fmla="*/ 2181825 h 2237474"/>
              <a:gd name="connsiteX187" fmla="*/ 541836 w 12192000"/>
              <a:gd name="connsiteY187" fmla="*/ 2181063 h 2237474"/>
              <a:gd name="connsiteX188" fmla="*/ 536057 w 12192000"/>
              <a:gd name="connsiteY188" fmla="*/ 2181537 h 2237474"/>
              <a:gd name="connsiteX189" fmla="*/ 520671 w 12192000"/>
              <a:gd name="connsiteY189" fmla="*/ 2180980 h 2237474"/>
              <a:gd name="connsiteX190" fmla="*/ 515024 w 12192000"/>
              <a:gd name="connsiteY190" fmla="*/ 2179258 h 2237474"/>
              <a:gd name="connsiteX191" fmla="*/ 512278 w 12192000"/>
              <a:gd name="connsiteY191" fmla="*/ 2176369 h 2237474"/>
              <a:gd name="connsiteX192" fmla="*/ 480419 w 12192000"/>
              <a:gd name="connsiteY192" fmla="*/ 2167807 h 2237474"/>
              <a:gd name="connsiteX193" fmla="*/ 413835 w 12192000"/>
              <a:gd name="connsiteY193" fmla="*/ 2156783 h 2237474"/>
              <a:gd name="connsiteX194" fmla="*/ 376513 w 12192000"/>
              <a:gd name="connsiteY194" fmla="*/ 2154014 h 2237474"/>
              <a:gd name="connsiteX195" fmla="*/ 273386 w 12192000"/>
              <a:gd name="connsiteY195" fmla="*/ 2142551 h 2237474"/>
              <a:gd name="connsiteX196" fmla="*/ 169207 w 12192000"/>
              <a:gd name="connsiteY196" fmla="*/ 2128100 h 2237474"/>
              <a:gd name="connsiteX197" fmla="*/ 93149 w 12192000"/>
              <a:gd name="connsiteY197" fmla="*/ 2105324 h 2237474"/>
              <a:gd name="connsiteX198" fmla="*/ 88109 w 12192000"/>
              <a:gd name="connsiteY198" fmla="*/ 2106704 h 2237474"/>
              <a:gd name="connsiteX199" fmla="*/ 80022 w 12192000"/>
              <a:gd name="connsiteY199" fmla="*/ 2107254 h 2237474"/>
              <a:gd name="connsiteX200" fmla="*/ 79717 w 12192000"/>
              <a:gd name="connsiteY200" fmla="*/ 2107046 h 2237474"/>
              <a:gd name="connsiteX201" fmla="*/ 72352 w 12192000"/>
              <a:gd name="connsiteY201" fmla="*/ 2107991 h 2237474"/>
              <a:gd name="connsiteX202" fmla="*/ 37645 w 12192000"/>
              <a:gd name="connsiteY202" fmla="*/ 2115401 h 2237474"/>
              <a:gd name="connsiteX203" fmla="*/ 4572 w 12192000"/>
              <a:gd name="connsiteY203" fmla="*/ 2111091 h 2237474"/>
              <a:gd name="connsiteX204" fmla="*/ 0 w 12192000"/>
              <a:gd name="connsiteY204" fmla="*/ 2110468 h 2237474"/>
              <a:gd name="connsiteX205" fmla="*/ 0 w 12192000"/>
              <a:gd name="connsiteY20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834800 w 12192000"/>
              <a:gd name="connsiteY7" fmla="*/ 747840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34688 w 12192000"/>
              <a:gd name="connsiteY13" fmla="*/ 757726 h 2237474"/>
              <a:gd name="connsiteX14" fmla="*/ 10805004 w 12192000"/>
              <a:gd name="connsiteY14" fmla="*/ 757573 h 2237474"/>
              <a:gd name="connsiteX15" fmla="*/ 10739478 w 12192000"/>
              <a:gd name="connsiteY15" fmla="*/ 776841 h 2237474"/>
              <a:gd name="connsiteX16" fmla="*/ 10458762 w 12192000"/>
              <a:gd name="connsiteY16" fmla="*/ 755400 h 2237474"/>
              <a:gd name="connsiteX17" fmla="*/ 10211200 w 12192000"/>
              <a:gd name="connsiteY17" fmla="*/ 767513 h 2237474"/>
              <a:gd name="connsiteX18" fmla="*/ 10167995 w 12192000"/>
              <a:gd name="connsiteY18" fmla="*/ 760843 h 2237474"/>
              <a:gd name="connsiteX19" fmla="*/ 9997044 w 12192000"/>
              <a:gd name="connsiteY19" fmla="*/ 780129 h 2237474"/>
              <a:gd name="connsiteX20" fmla="*/ 9943887 w 12192000"/>
              <a:gd name="connsiteY20" fmla="*/ 804141 h 2237474"/>
              <a:gd name="connsiteX21" fmla="*/ 9918248 w 12192000"/>
              <a:gd name="connsiteY21" fmla="*/ 816628 h 2237474"/>
              <a:gd name="connsiteX22" fmla="*/ 9767091 w 12192000"/>
              <a:gd name="connsiteY22" fmla="*/ 870550 h 2237474"/>
              <a:gd name="connsiteX23" fmla="*/ 9683005 w 12192000"/>
              <a:gd name="connsiteY23" fmla="*/ 894128 h 2237474"/>
              <a:gd name="connsiteX24" fmla="*/ 9594438 w 12192000"/>
              <a:gd name="connsiteY24" fmla="*/ 919051 h 2237474"/>
              <a:gd name="connsiteX25" fmla="*/ 9577033 w 12192000"/>
              <a:gd name="connsiteY25" fmla="*/ 922857 h 2237474"/>
              <a:gd name="connsiteX26" fmla="*/ 9544189 w 12192000"/>
              <a:gd name="connsiteY26" fmla="*/ 938966 h 2237474"/>
              <a:gd name="connsiteX27" fmla="*/ 9500499 w 12192000"/>
              <a:gd name="connsiteY27" fmla="*/ 954680 h 2237474"/>
              <a:gd name="connsiteX28" fmla="*/ 9428195 w 12192000"/>
              <a:gd name="connsiteY28" fmla="*/ 986225 h 2237474"/>
              <a:gd name="connsiteX29" fmla="*/ 9410017 w 12192000"/>
              <a:gd name="connsiteY29" fmla="*/ 993931 h 2237474"/>
              <a:gd name="connsiteX30" fmla="*/ 9392919 w 12192000"/>
              <a:gd name="connsiteY30" fmla="*/ 994656 h 2237474"/>
              <a:gd name="connsiteX31" fmla="*/ 9278619 w 12192000"/>
              <a:gd name="connsiteY31" fmla="*/ 1011878 h 2237474"/>
              <a:gd name="connsiteX32" fmla="*/ 9268019 w 12192000"/>
              <a:gd name="connsiteY32" fmla="*/ 1007442 h 2237474"/>
              <a:gd name="connsiteX33" fmla="*/ 9234662 w 12192000"/>
              <a:gd name="connsiteY33" fmla="*/ 1023056 h 2237474"/>
              <a:gd name="connsiteX34" fmla="*/ 9181033 w 12192000"/>
              <a:gd name="connsiteY34" fmla="*/ 1037921 h 2237474"/>
              <a:gd name="connsiteX35" fmla="*/ 9155969 w 12192000"/>
              <a:gd name="connsiteY35" fmla="*/ 1046804 h 2237474"/>
              <a:gd name="connsiteX36" fmla="*/ 9133985 w 12192000"/>
              <a:gd name="connsiteY36" fmla="*/ 1046450 h 2237474"/>
              <a:gd name="connsiteX37" fmla="*/ 9012987 w 12192000"/>
              <a:gd name="connsiteY37" fmla="*/ 1061986 h 2237474"/>
              <a:gd name="connsiteX38" fmla="*/ 8968445 w 12192000"/>
              <a:gd name="connsiteY38" fmla="*/ 1052169 h 2237474"/>
              <a:gd name="connsiteX39" fmla="*/ 8958984 w 12192000"/>
              <a:gd name="connsiteY39" fmla="*/ 1057212 h 2237474"/>
              <a:gd name="connsiteX40" fmla="*/ 8886001 w 12192000"/>
              <a:gd name="connsiteY40" fmla="*/ 1067468 h 2237474"/>
              <a:gd name="connsiteX41" fmla="*/ 8838610 w 12192000"/>
              <a:gd name="connsiteY41" fmla="*/ 1075091 h 2237474"/>
              <a:gd name="connsiteX42" fmla="*/ 8750383 w 12192000"/>
              <a:gd name="connsiteY42" fmla="*/ 1097387 h 2237474"/>
              <a:gd name="connsiteX43" fmla="*/ 8665605 w 12192000"/>
              <a:gd name="connsiteY43" fmla="*/ 1110791 h 2237474"/>
              <a:gd name="connsiteX44" fmla="*/ 8584946 w 12192000"/>
              <a:gd name="connsiteY44" fmla="*/ 1135226 h 2237474"/>
              <a:gd name="connsiteX45" fmla="*/ 8460755 w 12192000"/>
              <a:gd name="connsiteY45" fmla="*/ 1203427 h 2237474"/>
              <a:gd name="connsiteX46" fmla="*/ 8419755 w 12192000"/>
              <a:gd name="connsiteY46" fmla="*/ 1216260 h 2237474"/>
              <a:gd name="connsiteX47" fmla="*/ 8411626 w 12192000"/>
              <a:gd name="connsiteY47" fmla="*/ 1214397 h 2237474"/>
              <a:gd name="connsiteX48" fmla="*/ 8363469 w 12192000"/>
              <a:gd name="connsiteY48" fmla="*/ 1246658 h 2237474"/>
              <a:gd name="connsiteX49" fmla="*/ 8275497 w 12192000"/>
              <a:gd name="connsiteY49" fmla="*/ 1264396 h 2237474"/>
              <a:gd name="connsiteX50" fmla="*/ 8206287 w 12192000"/>
              <a:gd name="connsiteY50" fmla="*/ 1273060 h 2237474"/>
              <a:gd name="connsiteX51" fmla="*/ 8168705 w 12192000"/>
              <a:gd name="connsiteY51" fmla="*/ 1279956 h 2237474"/>
              <a:gd name="connsiteX52" fmla="*/ 8139997 w 12192000"/>
              <a:gd name="connsiteY52" fmla="*/ 1282713 h 2237474"/>
              <a:gd name="connsiteX53" fmla="*/ 8074238 w 12192000"/>
              <a:gd name="connsiteY53" fmla="*/ 1301895 h 2237474"/>
              <a:gd name="connsiteX54" fmla="*/ 7968292 w 12192000"/>
              <a:gd name="connsiteY54" fmla="*/ 1338779 h 2237474"/>
              <a:gd name="connsiteX55" fmla="*/ 7902328 w 12192000"/>
              <a:gd name="connsiteY55" fmla="*/ 1345865 h 2237474"/>
              <a:gd name="connsiteX56" fmla="*/ 7875879 w 12192000"/>
              <a:gd name="connsiteY56" fmla="*/ 1345646 h 2237474"/>
              <a:gd name="connsiteX57" fmla="*/ 7840612 w 12192000"/>
              <a:gd name="connsiteY57" fmla="*/ 1369373 h 2237474"/>
              <a:gd name="connsiteX58" fmla="*/ 7786819 w 12192000"/>
              <a:gd name="connsiteY58" fmla="*/ 1378970 h 2237474"/>
              <a:gd name="connsiteX59" fmla="*/ 7548172 w 12192000"/>
              <a:gd name="connsiteY59" fmla="*/ 1417460 h 2237474"/>
              <a:gd name="connsiteX60" fmla="*/ 7483437 w 12192000"/>
              <a:gd name="connsiteY60" fmla="*/ 1478152 h 2237474"/>
              <a:gd name="connsiteX61" fmla="*/ 7377870 w 12192000"/>
              <a:gd name="connsiteY61" fmla="*/ 1523319 h 2237474"/>
              <a:gd name="connsiteX62" fmla="*/ 7230737 w 12192000"/>
              <a:gd name="connsiteY62" fmla="*/ 1562633 h 2237474"/>
              <a:gd name="connsiteX63" fmla="*/ 7224458 w 12192000"/>
              <a:gd name="connsiteY63" fmla="*/ 1573008 h 2237474"/>
              <a:gd name="connsiteX64" fmla="*/ 7183121 w 12192000"/>
              <a:gd name="connsiteY64" fmla="*/ 1595162 h 2237474"/>
              <a:gd name="connsiteX65" fmla="*/ 7164601 w 12192000"/>
              <a:gd name="connsiteY65" fmla="*/ 1606490 h 2237474"/>
              <a:gd name="connsiteX66" fmla="*/ 7092727 w 12192000"/>
              <a:gd name="connsiteY66" fmla="*/ 1623628 h 2237474"/>
              <a:gd name="connsiteX67" fmla="*/ 7031309 w 12192000"/>
              <a:gd name="connsiteY67" fmla="*/ 1619451 h 2237474"/>
              <a:gd name="connsiteX68" fmla="*/ 6999084 w 12192000"/>
              <a:gd name="connsiteY68" fmla="*/ 1634317 h 2237474"/>
              <a:gd name="connsiteX69" fmla="*/ 6992107 w 12192000"/>
              <a:gd name="connsiteY69" fmla="*/ 1636860 h 2237474"/>
              <a:gd name="connsiteX70" fmla="*/ 6900177 w 12192000"/>
              <a:gd name="connsiteY70" fmla="*/ 1636016 h 2237474"/>
              <a:gd name="connsiteX71" fmla="*/ 6795372 w 12192000"/>
              <a:gd name="connsiteY71" fmla="*/ 1644845 h 2237474"/>
              <a:gd name="connsiteX72" fmla="*/ 6692251 w 12192000"/>
              <a:gd name="connsiteY72" fmla="*/ 1656357 h 2237474"/>
              <a:gd name="connsiteX73" fmla="*/ 6655235 w 12192000"/>
              <a:gd name="connsiteY73" fmla="*/ 1661869 h 2237474"/>
              <a:gd name="connsiteX74" fmla="*/ 6554894 w 12192000"/>
              <a:gd name="connsiteY74" fmla="*/ 1664428 h 2237474"/>
              <a:gd name="connsiteX75" fmla="*/ 6516595 w 12192000"/>
              <a:gd name="connsiteY75" fmla="*/ 1667475 h 2237474"/>
              <a:gd name="connsiteX76" fmla="*/ 6508541 w 12192000"/>
              <a:gd name="connsiteY76" fmla="*/ 1668757 h 2237474"/>
              <a:gd name="connsiteX77" fmla="*/ 6471012 w 12192000"/>
              <a:gd name="connsiteY77" fmla="*/ 1678604 h 2237474"/>
              <a:gd name="connsiteX78" fmla="*/ 6364035 w 12192000"/>
              <a:gd name="connsiteY78" fmla="*/ 1667683 h 2237474"/>
              <a:gd name="connsiteX79" fmla="*/ 6280959 w 12192000"/>
              <a:gd name="connsiteY79" fmla="*/ 1689329 h 2237474"/>
              <a:gd name="connsiteX80" fmla="*/ 6243319 w 12192000"/>
              <a:gd name="connsiteY80" fmla="*/ 1695560 h 2237474"/>
              <a:gd name="connsiteX81" fmla="*/ 6098321 w 12192000"/>
              <a:gd name="connsiteY81" fmla="*/ 1721646 h 2237474"/>
              <a:gd name="connsiteX82" fmla="*/ 5880652 w 12192000"/>
              <a:gd name="connsiteY82" fmla="*/ 1779643 h 2237474"/>
              <a:gd name="connsiteX83" fmla="*/ 5785959 w 12192000"/>
              <a:gd name="connsiteY83" fmla="*/ 1775307 h 2237474"/>
              <a:gd name="connsiteX84" fmla="*/ 5643534 w 12192000"/>
              <a:gd name="connsiteY84" fmla="*/ 1802919 h 2237474"/>
              <a:gd name="connsiteX85" fmla="*/ 5518799 w 12192000"/>
              <a:gd name="connsiteY85" fmla="*/ 1818312 h 2237474"/>
              <a:gd name="connsiteX86" fmla="*/ 5505014 w 12192000"/>
              <a:gd name="connsiteY86" fmla="*/ 1819259 h 2237474"/>
              <a:gd name="connsiteX87" fmla="*/ 5453307 w 12192000"/>
              <a:gd name="connsiteY87" fmla="*/ 1815450 h 2237474"/>
              <a:gd name="connsiteX88" fmla="*/ 5364192 w 12192000"/>
              <a:gd name="connsiteY88" fmla="*/ 1826074 h 2237474"/>
              <a:gd name="connsiteX89" fmla="*/ 5350380 w 12192000"/>
              <a:gd name="connsiteY89" fmla="*/ 1830891 h 2237474"/>
              <a:gd name="connsiteX90" fmla="*/ 5259633 w 12192000"/>
              <a:gd name="connsiteY90" fmla="*/ 1837160 h 2237474"/>
              <a:gd name="connsiteX91" fmla="*/ 5197513 w 12192000"/>
              <a:gd name="connsiteY91" fmla="*/ 1844718 h 2237474"/>
              <a:gd name="connsiteX92" fmla="*/ 5168852 w 12192000"/>
              <a:gd name="connsiteY92" fmla="*/ 1844846 h 2237474"/>
              <a:gd name="connsiteX93" fmla="*/ 5114927 w 12192000"/>
              <a:gd name="connsiteY93" fmla="*/ 1847827 h 2237474"/>
              <a:gd name="connsiteX94" fmla="*/ 5108970 w 12192000"/>
              <a:gd name="connsiteY94" fmla="*/ 1847935 h 2237474"/>
              <a:gd name="connsiteX95" fmla="*/ 5067961 w 12192000"/>
              <a:gd name="connsiteY95" fmla="*/ 1845917 h 2237474"/>
              <a:gd name="connsiteX96" fmla="*/ 5007075 w 12192000"/>
              <a:gd name="connsiteY96" fmla="*/ 1838626 h 2237474"/>
              <a:gd name="connsiteX97" fmla="*/ 4944087 w 12192000"/>
              <a:gd name="connsiteY97" fmla="*/ 1823332 h 2237474"/>
              <a:gd name="connsiteX98" fmla="*/ 4907662 w 12192000"/>
              <a:gd name="connsiteY98" fmla="*/ 1816900 h 2237474"/>
              <a:gd name="connsiteX99" fmla="*/ 4882386 w 12192000"/>
              <a:gd name="connsiteY99" fmla="*/ 1809844 h 2237474"/>
              <a:gd name="connsiteX100" fmla="*/ 4811440 w 12192000"/>
              <a:gd name="connsiteY100" fmla="*/ 1804655 h 2237474"/>
              <a:gd name="connsiteX101" fmla="*/ 4691075 w 12192000"/>
              <a:gd name="connsiteY101" fmla="*/ 1801389 h 2237474"/>
              <a:gd name="connsiteX102" fmla="*/ 4611738 w 12192000"/>
              <a:gd name="connsiteY102" fmla="*/ 1776964 h 2237474"/>
              <a:gd name="connsiteX103" fmla="*/ 4560070 w 12192000"/>
              <a:gd name="connsiteY103" fmla="*/ 1785640 h 2237474"/>
              <a:gd name="connsiteX104" fmla="*/ 4536503 w 12192000"/>
              <a:gd name="connsiteY104" fmla="*/ 1785334 h 2237474"/>
              <a:gd name="connsiteX105" fmla="*/ 4513724 w 12192000"/>
              <a:gd name="connsiteY105" fmla="*/ 1791996 h 2237474"/>
              <a:gd name="connsiteX106" fmla="*/ 4459810 w 12192000"/>
              <a:gd name="connsiteY106" fmla="*/ 1797886 h 2237474"/>
              <a:gd name="connsiteX107" fmla="*/ 4379064 w 12192000"/>
              <a:gd name="connsiteY107" fmla="*/ 1817177 h 2237474"/>
              <a:gd name="connsiteX108" fmla="*/ 4319209 w 12192000"/>
              <a:gd name="connsiteY108" fmla="*/ 1834833 h 2237474"/>
              <a:gd name="connsiteX109" fmla="*/ 4290981 w 12192000"/>
              <a:gd name="connsiteY109" fmla="*/ 1839677 h 2237474"/>
              <a:gd name="connsiteX110" fmla="*/ 4285792 w 12192000"/>
              <a:gd name="connsiteY110" fmla="*/ 1836231 h 2237474"/>
              <a:gd name="connsiteX111" fmla="*/ 4238372 w 12192000"/>
              <a:gd name="connsiteY111" fmla="*/ 1851480 h 2237474"/>
              <a:gd name="connsiteX112" fmla="*/ 4232517 w 12192000"/>
              <a:gd name="connsiteY112" fmla="*/ 1852567 h 2237474"/>
              <a:gd name="connsiteX113" fmla="*/ 4191732 w 12192000"/>
              <a:gd name="connsiteY113" fmla="*/ 1857328 h 2237474"/>
              <a:gd name="connsiteX114" fmla="*/ 4065532 w 12192000"/>
              <a:gd name="connsiteY114" fmla="*/ 1855477 h 2237474"/>
              <a:gd name="connsiteX115" fmla="*/ 4028460 w 12192000"/>
              <a:gd name="connsiteY115" fmla="*/ 1855137 h 2237474"/>
              <a:gd name="connsiteX116" fmla="*/ 4002267 w 12192000"/>
              <a:gd name="connsiteY116" fmla="*/ 1852352 h 2237474"/>
              <a:gd name="connsiteX117" fmla="*/ 3931396 w 12192000"/>
              <a:gd name="connsiteY117" fmla="*/ 1858915 h 2237474"/>
              <a:gd name="connsiteX118" fmla="*/ 3812162 w 12192000"/>
              <a:gd name="connsiteY118" fmla="*/ 1875501 h 2237474"/>
              <a:gd name="connsiteX119" fmla="*/ 3729530 w 12192000"/>
              <a:gd name="connsiteY119" fmla="*/ 1864513 h 2237474"/>
              <a:gd name="connsiteX120" fmla="*/ 3680177 w 12192000"/>
              <a:gd name="connsiteY120" fmla="*/ 1881552 h 2237474"/>
              <a:gd name="connsiteX121" fmla="*/ 3567259 w 12192000"/>
              <a:gd name="connsiteY121" fmla="*/ 1893482 h 2237474"/>
              <a:gd name="connsiteX122" fmla="*/ 3405770 w 12192000"/>
              <a:gd name="connsiteY122" fmla="*/ 1904591 h 2237474"/>
              <a:gd name="connsiteX123" fmla="*/ 3280097 w 12192000"/>
              <a:gd name="connsiteY123" fmla="*/ 1919610 h 2237474"/>
              <a:gd name="connsiteX124" fmla="*/ 3123424 w 12192000"/>
              <a:gd name="connsiteY124" fmla="*/ 1952930 h 2237474"/>
              <a:gd name="connsiteX125" fmla="*/ 3009910 w 12192000"/>
              <a:gd name="connsiteY125" fmla="*/ 1957866 h 2237474"/>
              <a:gd name="connsiteX126" fmla="*/ 2995934 w 12192000"/>
              <a:gd name="connsiteY126" fmla="*/ 1967085 h 2237474"/>
              <a:gd name="connsiteX127" fmla="*/ 2980071 w 12192000"/>
              <a:gd name="connsiteY127" fmla="*/ 1972988 h 2237474"/>
              <a:gd name="connsiteX128" fmla="*/ 2978094 w 12192000"/>
              <a:gd name="connsiteY128" fmla="*/ 1972369 h 2237474"/>
              <a:gd name="connsiteX129" fmla="*/ 2942858 w 12192000"/>
              <a:gd name="connsiteY129" fmla="*/ 1981367 h 2237474"/>
              <a:gd name="connsiteX130" fmla="*/ 2875436 w 12192000"/>
              <a:gd name="connsiteY130" fmla="*/ 1996977 h 2237474"/>
              <a:gd name="connsiteX131" fmla="*/ 2874892 w 12192000"/>
              <a:gd name="connsiteY131" fmla="*/ 1996085 h 2237474"/>
              <a:gd name="connsiteX132" fmla="*/ 2864145 w 12192000"/>
              <a:gd name="connsiteY132" fmla="*/ 1994061 h 2237474"/>
              <a:gd name="connsiteX133" fmla="*/ 2843662 w 12192000"/>
              <a:gd name="connsiteY133" fmla="*/ 1992498 h 2237474"/>
              <a:gd name="connsiteX134" fmla="*/ 2796128 w 12192000"/>
              <a:gd name="connsiteY134" fmla="*/ 1976403 h 2237474"/>
              <a:gd name="connsiteX135" fmla="*/ 2756784 w 12192000"/>
              <a:gd name="connsiteY135" fmla="*/ 1985116 h 2237474"/>
              <a:gd name="connsiteX136" fmla="*/ 2748833 w 12192000"/>
              <a:gd name="connsiteY136" fmla="*/ 1986323 h 2237474"/>
              <a:gd name="connsiteX137" fmla="*/ 2748661 w 12192000"/>
              <a:gd name="connsiteY137" fmla="*/ 1986122 h 2237474"/>
              <a:gd name="connsiteX138" fmla="*/ 2740251 w 12192000"/>
              <a:gd name="connsiteY138" fmla="*/ 1986946 h 2237474"/>
              <a:gd name="connsiteX139" fmla="*/ 2718916 w 12192000"/>
              <a:gd name="connsiteY139" fmla="*/ 1990867 h 2237474"/>
              <a:gd name="connsiteX140" fmla="*/ 2713522 w 12192000"/>
              <a:gd name="connsiteY140" fmla="*/ 1990173 h 2237474"/>
              <a:gd name="connsiteX141" fmla="*/ 2680597 w 12192000"/>
              <a:gd name="connsiteY141" fmla="*/ 1984996 h 2237474"/>
              <a:gd name="connsiteX142" fmla="*/ 2578178 w 12192000"/>
              <a:gd name="connsiteY142" fmla="*/ 1990531 h 2237474"/>
              <a:gd name="connsiteX143" fmla="*/ 2476147 w 12192000"/>
              <a:gd name="connsiteY143" fmla="*/ 1998305 h 2237474"/>
              <a:gd name="connsiteX144" fmla="*/ 2373568 w 12192000"/>
              <a:gd name="connsiteY144" fmla="*/ 2003219 h 2237474"/>
              <a:gd name="connsiteX145" fmla="*/ 2321399 w 12192000"/>
              <a:gd name="connsiteY145" fmla="*/ 1989467 h 2237474"/>
              <a:gd name="connsiteX146" fmla="*/ 2315525 w 12192000"/>
              <a:gd name="connsiteY146" fmla="*/ 1989708 h 2237474"/>
              <a:gd name="connsiteX147" fmla="*/ 2300792 w 12192000"/>
              <a:gd name="connsiteY147" fmla="*/ 1994290 h 2237474"/>
              <a:gd name="connsiteX148" fmla="*/ 2295469 w 12192000"/>
              <a:gd name="connsiteY148" fmla="*/ 1996659 h 2237474"/>
              <a:gd name="connsiteX149" fmla="*/ 2287219 w 12192000"/>
              <a:gd name="connsiteY149" fmla="*/ 1998750 h 2237474"/>
              <a:gd name="connsiteX150" fmla="*/ 2286948 w 12192000"/>
              <a:gd name="connsiteY150" fmla="*/ 1998596 h 2237474"/>
              <a:gd name="connsiteX151" fmla="*/ 2243069 w 12192000"/>
              <a:gd name="connsiteY151" fmla="*/ 2015111 h 2237474"/>
              <a:gd name="connsiteX152" fmla="*/ 2186609 w 12192000"/>
              <a:gd name="connsiteY152" fmla="*/ 2008263 h 2237474"/>
              <a:gd name="connsiteX153" fmla="*/ 2164831 w 12192000"/>
              <a:gd name="connsiteY153" fmla="*/ 2010143 h 2237474"/>
              <a:gd name="connsiteX154" fmla="*/ 2152836 w 12192000"/>
              <a:gd name="connsiteY154" fmla="*/ 2010048 h 2237474"/>
              <a:gd name="connsiteX155" fmla="*/ 2117102 w 12192000"/>
              <a:gd name="connsiteY155" fmla="*/ 2023004 h 2237474"/>
              <a:gd name="connsiteX156" fmla="*/ 2111935 w 12192000"/>
              <a:gd name="connsiteY156" fmla="*/ 2023163 h 2237474"/>
              <a:gd name="connsiteX157" fmla="*/ 2089991 w 12192000"/>
              <a:gd name="connsiteY157" fmla="*/ 2034193 h 2237474"/>
              <a:gd name="connsiteX158" fmla="*/ 2058061 w 12192000"/>
              <a:gd name="connsiteY158" fmla="*/ 2047942 h 2237474"/>
              <a:gd name="connsiteX159" fmla="*/ 2055737 w 12192000"/>
              <a:gd name="connsiteY159" fmla="*/ 2047704 h 2237474"/>
              <a:gd name="connsiteX160" fmla="*/ 2042244 w 12192000"/>
              <a:gd name="connsiteY160" fmla="*/ 2055560 h 2237474"/>
              <a:gd name="connsiteX161" fmla="*/ 1976224 w 12192000"/>
              <a:gd name="connsiteY161" fmla="*/ 2074257 h 2237474"/>
              <a:gd name="connsiteX162" fmla="*/ 1877728 w 12192000"/>
              <a:gd name="connsiteY162" fmla="*/ 2101004 h 2237474"/>
              <a:gd name="connsiteX163" fmla="*/ 1759056 w 12192000"/>
              <a:gd name="connsiteY163" fmla="*/ 2125608 h 2237474"/>
              <a:gd name="connsiteX164" fmla="*/ 1637948 w 12192000"/>
              <a:gd name="connsiteY164" fmla="*/ 2172597 h 2237474"/>
              <a:gd name="connsiteX165" fmla="*/ 1434549 w 12192000"/>
              <a:gd name="connsiteY165" fmla="*/ 2234522 h 2237474"/>
              <a:gd name="connsiteX166" fmla="*/ 1398481 w 12192000"/>
              <a:gd name="connsiteY166" fmla="*/ 2237074 h 2237474"/>
              <a:gd name="connsiteX167" fmla="*/ 1398407 w 12192000"/>
              <a:gd name="connsiteY167" fmla="*/ 2237095 h 2237474"/>
              <a:gd name="connsiteX168" fmla="*/ 1370962 w 12192000"/>
              <a:gd name="connsiteY168" fmla="*/ 2237474 h 2237474"/>
              <a:gd name="connsiteX169" fmla="*/ 1356367 w 12192000"/>
              <a:gd name="connsiteY169" fmla="*/ 2235089 h 2237474"/>
              <a:gd name="connsiteX170" fmla="*/ 1324828 w 12192000"/>
              <a:gd name="connsiteY170" fmla="*/ 2231968 h 2237474"/>
              <a:gd name="connsiteX171" fmla="*/ 1297744 w 12192000"/>
              <a:gd name="connsiteY171" fmla="*/ 2235849 h 2237474"/>
              <a:gd name="connsiteX172" fmla="*/ 1286236 w 12192000"/>
              <a:gd name="connsiteY172" fmla="*/ 2233135 h 2237474"/>
              <a:gd name="connsiteX173" fmla="*/ 1283504 w 12192000"/>
              <a:gd name="connsiteY173" fmla="*/ 2233797 h 2237474"/>
              <a:gd name="connsiteX174" fmla="*/ 1279765 w 12192000"/>
              <a:gd name="connsiteY174" fmla="*/ 2229639 h 2237474"/>
              <a:gd name="connsiteX175" fmla="*/ 1195347 w 12192000"/>
              <a:gd name="connsiteY175" fmla="*/ 2212354 h 2237474"/>
              <a:gd name="connsiteX176" fmla="*/ 970251 w 12192000"/>
              <a:gd name="connsiteY176" fmla="*/ 2221029 h 2237474"/>
              <a:gd name="connsiteX177" fmla="*/ 812914 w 12192000"/>
              <a:gd name="connsiteY177" fmla="*/ 2202752 h 2237474"/>
              <a:gd name="connsiteX178" fmla="*/ 800195 w 12192000"/>
              <a:gd name="connsiteY178" fmla="*/ 2209407 h 2237474"/>
              <a:gd name="connsiteX179" fmla="*/ 784978 w 12192000"/>
              <a:gd name="connsiteY179" fmla="*/ 2212360 h 2237474"/>
              <a:gd name="connsiteX180" fmla="*/ 681987 w 12192000"/>
              <a:gd name="connsiteY180" fmla="*/ 2216757 h 2237474"/>
              <a:gd name="connsiteX181" fmla="*/ 669923 w 12192000"/>
              <a:gd name="connsiteY181" fmla="*/ 2211682 h 2237474"/>
              <a:gd name="connsiteX182" fmla="*/ 648680 w 12192000"/>
              <a:gd name="connsiteY182" fmla="*/ 2206229 h 2237474"/>
              <a:gd name="connsiteX183" fmla="*/ 597225 w 12192000"/>
              <a:gd name="connsiteY183" fmla="*/ 2180999 h 2237474"/>
              <a:gd name="connsiteX184" fmla="*/ 558449 w 12192000"/>
              <a:gd name="connsiteY184" fmla="*/ 2182346 h 2237474"/>
              <a:gd name="connsiteX185" fmla="*/ 550517 w 12192000"/>
              <a:gd name="connsiteY185" fmla="*/ 2182060 h 2237474"/>
              <a:gd name="connsiteX186" fmla="*/ 550309 w 12192000"/>
              <a:gd name="connsiteY186" fmla="*/ 2181825 h 2237474"/>
              <a:gd name="connsiteX187" fmla="*/ 541836 w 12192000"/>
              <a:gd name="connsiteY187" fmla="*/ 2181063 h 2237474"/>
              <a:gd name="connsiteX188" fmla="*/ 536057 w 12192000"/>
              <a:gd name="connsiteY188" fmla="*/ 2181537 h 2237474"/>
              <a:gd name="connsiteX189" fmla="*/ 520671 w 12192000"/>
              <a:gd name="connsiteY189" fmla="*/ 2180980 h 2237474"/>
              <a:gd name="connsiteX190" fmla="*/ 515024 w 12192000"/>
              <a:gd name="connsiteY190" fmla="*/ 2179258 h 2237474"/>
              <a:gd name="connsiteX191" fmla="*/ 512278 w 12192000"/>
              <a:gd name="connsiteY191" fmla="*/ 2176369 h 2237474"/>
              <a:gd name="connsiteX192" fmla="*/ 480419 w 12192000"/>
              <a:gd name="connsiteY192" fmla="*/ 2167807 h 2237474"/>
              <a:gd name="connsiteX193" fmla="*/ 413835 w 12192000"/>
              <a:gd name="connsiteY193" fmla="*/ 2156783 h 2237474"/>
              <a:gd name="connsiteX194" fmla="*/ 376513 w 12192000"/>
              <a:gd name="connsiteY194" fmla="*/ 2154014 h 2237474"/>
              <a:gd name="connsiteX195" fmla="*/ 273386 w 12192000"/>
              <a:gd name="connsiteY195" fmla="*/ 2142551 h 2237474"/>
              <a:gd name="connsiteX196" fmla="*/ 169207 w 12192000"/>
              <a:gd name="connsiteY196" fmla="*/ 2128100 h 2237474"/>
              <a:gd name="connsiteX197" fmla="*/ 93149 w 12192000"/>
              <a:gd name="connsiteY197" fmla="*/ 2105324 h 2237474"/>
              <a:gd name="connsiteX198" fmla="*/ 88109 w 12192000"/>
              <a:gd name="connsiteY198" fmla="*/ 2106704 h 2237474"/>
              <a:gd name="connsiteX199" fmla="*/ 80022 w 12192000"/>
              <a:gd name="connsiteY199" fmla="*/ 2107254 h 2237474"/>
              <a:gd name="connsiteX200" fmla="*/ 79717 w 12192000"/>
              <a:gd name="connsiteY200" fmla="*/ 2107046 h 2237474"/>
              <a:gd name="connsiteX201" fmla="*/ 72352 w 12192000"/>
              <a:gd name="connsiteY201" fmla="*/ 2107991 h 2237474"/>
              <a:gd name="connsiteX202" fmla="*/ 37645 w 12192000"/>
              <a:gd name="connsiteY202" fmla="*/ 2115401 h 2237474"/>
              <a:gd name="connsiteX203" fmla="*/ 4572 w 12192000"/>
              <a:gd name="connsiteY203" fmla="*/ 2111091 h 2237474"/>
              <a:gd name="connsiteX204" fmla="*/ 0 w 12192000"/>
              <a:gd name="connsiteY204" fmla="*/ 2110468 h 2237474"/>
              <a:gd name="connsiteX205" fmla="*/ 0 w 12192000"/>
              <a:gd name="connsiteY20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99084 w 12192000"/>
              <a:gd name="connsiteY67" fmla="*/ 1634317 h 2237474"/>
              <a:gd name="connsiteX68" fmla="*/ 6992107 w 12192000"/>
              <a:gd name="connsiteY68" fmla="*/ 1636860 h 2237474"/>
              <a:gd name="connsiteX69" fmla="*/ 6900177 w 12192000"/>
              <a:gd name="connsiteY69" fmla="*/ 1636016 h 2237474"/>
              <a:gd name="connsiteX70" fmla="*/ 6795372 w 12192000"/>
              <a:gd name="connsiteY70" fmla="*/ 1644845 h 2237474"/>
              <a:gd name="connsiteX71" fmla="*/ 6692251 w 12192000"/>
              <a:gd name="connsiteY71" fmla="*/ 1656357 h 2237474"/>
              <a:gd name="connsiteX72" fmla="*/ 6655235 w 12192000"/>
              <a:gd name="connsiteY72" fmla="*/ 1661869 h 2237474"/>
              <a:gd name="connsiteX73" fmla="*/ 6554894 w 12192000"/>
              <a:gd name="connsiteY73" fmla="*/ 1664428 h 2237474"/>
              <a:gd name="connsiteX74" fmla="*/ 6516595 w 12192000"/>
              <a:gd name="connsiteY74" fmla="*/ 1667475 h 2237474"/>
              <a:gd name="connsiteX75" fmla="*/ 6508541 w 12192000"/>
              <a:gd name="connsiteY75" fmla="*/ 1668757 h 2237474"/>
              <a:gd name="connsiteX76" fmla="*/ 6471012 w 12192000"/>
              <a:gd name="connsiteY76" fmla="*/ 1678604 h 2237474"/>
              <a:gd name="connsiteX77" fmla="*/ 6364035 w 12192000"/>
              <a:gd name="connsiteY77" fmla="*/ 1667683 h 2237474"/>
              <a:gd name="connsiteX78" fmla="*/ 6280959 w 12192000"/>
              <a:gd name="connsiteY78" fmla="*/ 1689329 h 2237474"/>
              <a:gd name="connsiteX79" fmla="*/ 6243319 w 12192000"/>
              <a:gd name="connsiteY79" fmla="*/ 1695560 h 2237474"/>
              <a:gd name="connsiteX80" fmla="*/ 6098321 w 12192000"/>
              <a:gd name="connsiteY80" fmla="*/ 1721646 h 2237474"/>
              <a:gd name="connsiteX81" fmla="*/ 5880652 w 12192000"/>
              <a:gd name="connsiteY81" fmla="*/ 1779643 h 2237474"/>
              <a:gd name="connsiteX82" fmla="*/ 5785959 w 12192000"/>
              <a:gd name="connsiteY82" fmla="*/ 1775307 h 2237474"/>
              <a:gd name="connsiteX83" fmla="*/ 5643534 w 12192000"/>
              <a:gd name="connsiteY83" fmla="*/ 1802919 h 2237474"/>
              <a:gd name="connsiteX84" fmla="*/ 5518799 w 12192000"/>
              <a:gd name="connsiteY84" fmla="*/ 1818312 h 2237474"/>
              <a:gd name="connsiteX85" fmla="*/ 5505014 w 12192000"/>
              <a:gd name="connsiteY85" fmla="*/ 1819259 h 2237474"/>
              <a:gd name="connsiteX86" fmla="*/ 5453307 w 12192000"/>
              <a:gd name="connsiteY86" fmla="*/ 1815450 h 2237474"/>
              <a:gd name="connsiteX87" fmla="*/ 5364192 w 12192000"/>
              <a:gd name="connsiteY87" fmla="*/ 1826074 h 2237474"/>
              <a:gd name="connsiteX88" fmla="*/ 5350380 w 12192000"/>
              <a:gd name="connsiteY88" fmla="*/ 1830891 h 2237474"/>
              <a:gd name="connsiteX89" fmla="*/ 5259633 w 12192000"/>
              <a:gd name="connsiteY89" fmla="*/ 1837160 h 2237474"/>
              <a:gd name="connsiteX90" fmla="*/ 5197513 w 12192000"/>
              <a:gd name="connsiteY90" fmla="*/ 1844718 h 2237474"/>
              <a:gd name="connsiteX91" fmla="*/ 5168852 w 12192000"/>
              <a:gd name="connsiteY91" fmla="*/ 1844846 h 2237474"/>
              <a:gd name="connsiteX92" fmla="*/ 5114927 w 12192000"/>
              <a:gd name="connsiteY92" fmla="*/ 1847827 h 2237474"/>
              <a:gd name="connsiteX93" fmla="*/ 5108970 w 12192000"/>
              <a:gd name="connsiteY93" fmla="*/ 1847935 h 2237474"/>
              <a:gd name="connsiteX94" fmla="*/ 5067961 w 12192000"/>
              <a:gd name="connsiteY94" fmla="*/ 1845917 h 2237474"/>
              <a:gd name="connsiteX95" fmla="*/ 5007075 w 12192000"/>
              <a:gd name="connsiteY95" fmla="*/ 1838626 h 2237474"/>
              <a:gd name="connsiteX96" fmla="*/ 4944087 w 12192000"/>
              <a:gd name="connsiteY96" fmla="*/ 1823332 h 2237474"/>
              <a:gd name="connsiteX97" fmla="*/ 4907662 w 12192000"/>
              <a:gd name="connsiteY97" fmla="*/ 1816900 h 2237474"/>
              <a:gd name="connsiteX98" fmla="*/ 4882386 w 12192000"/>
              <a:gd name="connsiteY98" fmla="*/ 1809844 h 2237474"/>
              <a:gd name="connsiteX99" fmla="*/ 4811440 w 12192000"/>
              <a:gd name="connsiteY99" fmla="*/ 1804655 h 2237474"/>
              <a:gd name="connsiteX100" fmla="*/ 4691075 w 12192000"/>
              <a:gd name="connsiteY100" fmla="*/ 1801389 h 2237474"/>
              <a:gd name="connsiteX101" fmla="*/ 4611738 w 12192000"/>
              <a:gd name="connsiteY101" fmla="*/ 1776964 h 2237474"/>
              <a:gd name="connsiteX102" fmla="*/ 4560070 w 12192000"/>
              <a:gd name="connsiteY102" fmla="*/ 1785640 h 2237474"/>
              <a:gd name="connsiteX103" fmla="*/ 4536503 w 12192000"/>
              <a:gd name="connsiteY103" fmla="*/ 1785334 h 2237474"/>
              <a:gd name="connsiteX104" fmla="*/ 4513724 w 12192000"/>
              <a:gd name="connsiteY104" fmla="*/ 1791996 h 2237474"/>
              <a:gd name="connsiteX105" fmla="*/ 4459810 w 12192000"/>
              <a:gd name="connsiteY105" fmla="*/ 1797886 h 2237474"/>
              <a:gd name="connsiteX106" fmla="*/ 4379064 w 12192000"/>
              <a:gd name="connsiteY106" fmla="*/ 1817177 h 2237474"/>
              <a:gd name="connsiteX107" fmla="*/ 4319209 w 12192000"/>
              <a:gd name="connsiteY107" fmla="*/ 1834833 h 2237474"/>
              <a:gd name="connsiteX108" fmla="*/ 4290981 w 12192000"/>
              <a:gd name="connsiteY108" fmla="*/ 1839677 h 2237474"/>
              <a:gd name="connsiteX109" fmla="*/ 4285792 w 12192000"/>
              <a:gd name="connsiteY109" fmla="*/ 1836231 h 2237474"/>
              <a:gd name="connsiteX110" fmla="*/ 4238372 w 12192000"/>
              <a:gd name="connsiteY110" fmla="*/ 1851480 h 2237474"/>
              <a:gd name="connsiteX111" fmla="*/ 4232517 w 12192000"/>
              <a:gd name="connsiteY111" fmla="*/ 1852567 h 2237474"/>
              <a:gd name="connsiteX112" fmla="*/ 4191732 w 12192000"/>
              <a:gd name="connsiteY112" fmla="*/ 1857328 h 2237474"/>
              <a:gd name="connsiteX113" fmla="*/ 4065532 w 12192000"/>
              <a:gd name="connsiteY113" fmla="*/ 1855477 h 2237474"/>
              <a:gd name="connsiteX114" fmla="*/ 4028460 w 12192000"/>
              <a:gd name="connsiteY114" fmla="*/ 1855137 h 2237474"/>
              <a:gd name="connsiteX115" fmla="*/ 4002267 w 12192000"/>
              <a:gd name="connsiteY115" fmla="*/ 1852352 h 2237474"/>
              <a:gd name="connsiteX116" fmla="*/ 3931396 w 12192000"/>
              <a:gd name="connsiteY116" fmla="*/ 1858915 h 2237474"/>
              <a:gd name="connsiteX117" fmla="*/ 3812162 w 12192000"/>
              <a:gd name="connsiteY117" fmla="*/ 1875501 h 2237474"/>
              <a:gd name="connsiteX118" fmla="*/ 3729530 w 12192000"/>
              <a:gd name="connsiteY118" fmla="*/ 1864513 h 2237474"/>
              <a:gd name="connsiteX119" fmla="*/ 3680177 w 12192000"/>
              <a:gd name="connsiteY119" fmla="*/ 1881552 h 2237474"/>
              <a:gd name="connsiteX120" fmla="*/ 3567259 w 12192000"/>
              <a:gd name="connsiteY120" fmla="*/ 1893482 h 2237474"/>
              <a:gd name="connsiteX121" fmla="*/ 3405770 w 12192000"/>
              <a:gd name="connsiteY121" fmla="*/ 1904591 h 2237474"/>
              <a:gd name="connsiteX122" fmla="*/ 3280097 w 12192000"/>
              <a:gd name="connsiteY122" fmla="*/ 1919610 h 2237474"/>
              <a:gd name="connsiteX123" fmla="*/ 3123424 w 12192000"/>
              <a:gd name="connsiteY123" fmla="*/ 1952930 h 2237474"/>
              <a:gd name="connsiteX124" fmla="*/ 3009910 w 12192000"/>
              <a:gd name="connsiteY124" fmla="*/ 1957866 h 2237474"/>
              <a:gd name="connsiteX125" fmla="*/ 2995934 w 12192000"/>
              <a:gd name="connsiteY125" fmla="*/ 1967085 h 2237474"/>
              <a:gd name="connsiteX126" fmla="*/ 2980071 w 12192000"/>
              <a:gd name="connsiteY126" fmla="*/ 1972988 h 2237474"/>
              <a:gd name="connsiteX127" fmla="*/ 2978094 w 12192000"/>
              <a:gd name="connsiteY127" fmla="*/ 1972369 h 2237474"/>
              <a:gd name="connsiteX128" fmla="*/ 2942858 w 12192000"/>
              <a:gd name="connsiteY128" fmla="*/ 1981367 h 2237474"/>
              <a:gd name="connsiteX129" fmla="*/ 2875436 w 12192000"/>
              <a:gd name="connsiteY129" fmla="*/ 1996977 h 2237474"/>
              <a:gd name="connsiteX130" fmla="*/ 2874892 w 12192000"/>
              <a:gd name="connsiteY130" fmla="*/ 1996085 h 2237474"/>
              <a:gd name="connsiteX131" fmla="*/ 2864145 w 12192000"/>
              <a:gd name="connsiteY131" fmla="*/ 1994061 h 2237474"/>
              <a:gd name="connsiteX132" fmla="*/ 2843662 w 12192000"/>
              <a:gd name="connsiteY132" fmla="*/ 1992498 h 2237474"/>
              <a:gd name="connsiteX133" fmla="*/ 2796128 w 12192000"/>
              <a:gd name="connsiteY133" fmla="*/ 1976403 h 2237474"/>
              <a:gd name="connsiteX134" fmla="*/ 2756784 w 12192000"/>
              <a:gd name="connsiteY134" fmla="*/ 1985116 h 2237474"/>
              <a:gd name="connsiteX135" fmla="*/ 2748833 w 12192000"/>
              <a:gd name="connsiteY135" fmla="*/ 1986323 h 2237474"/>
              <a:gd name="connsiteX136" fmla="*/ 2748661 w 12192000"/>
              <a:gd name="connsiteY136" fmla="*/ 1986122 h 2237474"/>
              <a:gd name="connsiteX137" fmla="*/ 2740251 w 12192000"/>
              <a:gd name="connsiteY137" fmla="*/ 1986946 h 2237474"/>
              <a:gd name="connsiteX138" fmla="*/ 2718916 w 12192000"/>
              <a:gd name="connsiteY138" fmla="*/ 1990867 h 2237474"/>
              <a:gd name="connsiteX139" fmla="*/ 2713522 w 12192000"/>
              <a:gd name="connsiteY139" fmla="*/ 1990173 h 2237474"/>
              <a:gd name="connsiteX140" fmla="*/ 2680597 w 12192000"/>
              <a:gd name="connsiteY140" fmla="*/ 1984996 h 2237474"/>
              <a:gd name="connsiteX141" fmla="*/ 2578178 w 12192000"/>
              <a:gd name="connsiteY141" fmla="*/ 1990531 h 2237474"/>
              <a:gd name="connsiteX142" fmla="*/ 2476147 w 12192000"/>
              <a:gd name="connsiteY142" fmla="*/ 1998305 h 2237474"/>
              <a:gd name="connsiteX143" fmla="*/ 2373568 w 12192000"/>
              <a:gd name="connsiteY143" fmla="*/ 2003219 h 2237474"/>
              <a:gd name="connsiteX144" fmla="*/ 2321399 w 12192000"/>
              <a:gd name="connsiteY144" fmla="*/ 1989467 h 2237474"/>
              <a:gd name="connsiteX145" fmla="*/ 2315525 w 12192000"/>
              <a:gd name="connsiteY145" fmla="*/ 1989708 h 2237474"/>
              <a:gd name="connsiteX146" fmla="*/ 2300792 w 12192000"/>
              <a:gd name="connsiteY146" fmla="*/ 1994290 h 2237474"/>
              <a:gd name="connsiteX147" fmla="*/ 2295469 w 12192000"/>
              <a:gd name="connsiteY147" fmla="*/ 1996659 h 2237474"/>
              <a:gd name="connsiteX148" fmla="*/ 2287219 w 12192000"/>
              <a:gd name="connsiteY148" fmla="*/ 1998750 h 2237474"/>
              <a:gd name="connsiteX149" fmla="*/ 2286948 w 12192000"/>
              <a:gd name="connsiteY149" fmla="*/ 1998596 h 2237474"/>
              <a:gd name="connsiteX150" fmla="*/ 2243069 w 12192000"/>
              <a:gd name="connsiteY150" fmla="*/ 2015111 h 2237474"/>
              <a:gd name="connsiteX151" fmla="*/ 2186609 w 12192000"/>
              <a:gd name="connsiteY151" fmla="*/ 2008263 h 2237474"/>
              <a:gd name="connsiteX152" fmla="*/ 2164831 w 12192000"/>
              <a:gd name="connsiteY152" fmla="*/ 2010143 h 2237474"/>
              <a:gd name="connsiteX153" fmla="*/ 2152836 w 12192000"/>
              <a:gd name="connsiteY153" fmla="*/ 2010048 h 2237474"/>
              <a:gd name="connsiteX154" fmla="*/ 2117102 w 12192000"/>
              <a:gd name="connsiteY154" fmla="*/ 2023004 h 2237474"/>
              <a:gd name="connsiteX155" fmla="*/ 2111935 w 12192000"/>
              <a:gd name="connsiteY155" fmla="*/ 2023163 h 2237474"/>
              <a:gd name="connsiteX156" fmla="*/ 2089991 w 12192000"/>
              <a:gd name="connsiteY156" fmla="*/ 2034193 h 2237474"/>
              <a:gd name="connsiteX157" fmla="*/ 2058061 w 12192000"/>
              <a:gd name="connsiteY157" fmla="*/ 2047942 h 2237474"/>
              <a:gd name="connsiteX158" fmla="*/ 2055737 w 12192000"/>
              <a:gd name="connsiteY158" fmla="*/ 2047704 h 2237474"/>
              <a:gd name="connsiteX159" fmla="*/ 2042244 w 12192000"/>
              <a:gd name="connsiteY159" fmla="*/ 2055560 h 2237474"/>
              <a:gd name="connsiteX160" fmla="*/ 1976224 w 12192000"/>
              <a:gd name="connsiteY160" fmla="*/ 2074257 h 2237474"/>
              <a:gd name="connsiteX161" fmla="*/ 1877728 w 12192000"/>
              <a:gd name="connsiteY161" fmla="*/ 2101004 h 2237474"/>
              <a:gd name="connsiteX162" fmla="*/ 1759056 w 12192000"/>
              <a:gd name="connsiteY162" fmla="*/ 2125608 h 2237474"/>
              <a:gd name="connsiteX163" fmla="*/ 1637948 w 12192000"/>
              <a:gd name="connsiteY163" fmla="*/ 2172597 h 2237474"/>
              <a:gd name="connsiteX164" fmla="*/ 1434549 w 12192000"/>
              <a:gd name="connsiteY164" fmla="*/ 2234522 h 2237474"/>
              <a:gd name="connsiteX165" fmla="*/ 1398481 w 12192000"/>
              <a:gd name="connsiteY165" fmla="*/ 2237074 h 2237474"/>
              <a:gd name="connsiteX166" fmla="*/ 1398407 w 12192000"/>
              <a:gd name="connsiteY166" fmla="*/ 2237095 h 2237474"/>
              <a:gd name="connsiteX167" fmla="*/ 1370962 w 12192000"/>
              <a:gd name="connsiteY167" fmla="*/ 2237474 h 2237474"/>
              <a:gd name="connsiteX168" fmla="*/ 1356367 w 12192000"/>
              <a:gd name="connsiteY168" fmla="*/ 2235089 h 2237474"/>
              <a:gd name="connsiteX169" fmla="*/ 1324828 w 12192000"/>
              <a:gd name="connsiteY169" fmla="*/ 2231968 h 2237474"/>
              <a:gd name="connsiteX170" fmla="*/ 1297744 w 12192000"/>
              <a:gd name="connsiteY170" fmla="*/ 2235849 h 2237474"/>
              <a:gd name="connsiteX171" fmla="*/ 1286236 w 12192000"/>
              <a:gd name="connsiteY171" fmla="*/ 2233135 h 2237474"/>
              <a:gd name="connsiteX172" fmla="*/ 1283504 w 12192000"/>
              <a:gd name="connsiteY172" fmla="*/ 2233797 h 2237474"/>
              <a:gd name="connsiteX173" fmla="*/ 1279765 w 12192000"/>
              <a:gd name="connsiteY173" fmla="*/ 2229639 h 2237474"/>
              <a:gd name="connsiteX174" fmla="*/ 1195347 w 12192000"/>
              <a:gd name="connsiteY174" fmla="*/ 2212354 h 2237474"/>
              <a:gd name="connsiteX175" fmla="*/ 970251 w 12192000"/>
              <a:gd name="connsiteY175" fmla="*/ 2221029 h 2237474"/>
              <a:gd name="connsiteX176" fmla="*/ 812914 w 12192000"/>
              <a:gd name="connsiteY176" fmla="*/ 2202752 h 2237474"/>
              <a:gd name="connsiteX177" fmla="*/ 800195 w 12192000"/>
              <a:gd name="connsiteY177" fmla="*/ 2209407 h 2237474"/>
              <a:gd name="connsiteX178" fmla="*/ 784978 w 12192000"/>
              <a:gd name="connsiteY178" fmla="*/ 2212360 h 2237474"/>
              <a:gd name="connsiteX179" fmla="*/ 681987 w 12192000"/>
              <a:gd name="connsiteY179" fmla="*/ 2216757 h 2237474"/>
              <a:gd name="connsiteX180" fmla="*/ 669923 w 12192000"/>
              <a:gd name="connsiteY180" fmla="*/ 2211682 h 2237474"/>
              <a:gd name="connsiteX181" fmla="*/ 648680 w 12192000"/>
              <a:gd name="connsiteY181" fmla="*/ 2206229 h 2237474"/>
              <a:gd name="connsiteX182" fmla="*/ 597225 w 12192000"/>
              <a:gd name="connsiteY182" fmla="*/ 2180999 h 2237474"/>
              <a:gd name="connsiteX183" fmla="*/ 558449 w 12192000"/>
              <a:gd name="connsiteY183" fmla="*/ 2182346 h 2237474"/>
              <a:gd name="connsiteX184" fmla="*/ 550517 w 12192000"/>
              <a:gd name="connsiteY184" fmla="*/ 2182060 h 2237474"/>
              <a:gd name="connsiteX185" fmla="*/ 550309 w 12192000"/>
              <a:gd name="connsiteY185" fmla="*/ 2181825 h 2237474"/>
              <a:gd name="connsiteX186" fmla="*/ 541836 w 12192000"/>
              <a:gd name="connsiteY186" fmla="*/ 2181063 h 2237474"/>
              <a:gd name="connsiteX187" fmla="*/ 536057 w 12192000"/>
              <a:gd name="connsiteY187" fmla="*/ 2181537 h 2237474"/>
              <a:gd name="connsiteX188" fmla="*/ 520671 w 12192000"/>
              <a:gd name="connsiteY188" fmla="*/ 2180980 h 2237474"/>
              <a:gd name="connsiteX189" fmla="*/ 515024 w 12192000"/>
              <a:gd name="connsiteY189" fmla="*/ 2179258 h 2237474"/>
              <a:gd name="connsiteX190" fmla="*/ 512278 w 12192000"/>
              <a:gd name="connsiteY190" fmla="*/ 2176369 h 2237474"/>
              <a:gd name="connsiteX191" fmla="*/ 480419 w 12192000"/>
              <a:gd name="connsiteY191" fmla="*/ 2167807 h 2237474"/>
              <a:gd name="connsiteX192" fmla="*/ 413835 w 12192000"/>
              <a:gd name="connsiteY192" fmla="*/ 2156783 h 2237474"/>
              <a:gd name="connsiteX193" fmla="*/ 376513 w 12192000"/>
              <a:gd name="connsiteY193" fmla="*/ 2154014 h 2237474"/>
              <a:gd name="connsiteX194" fmla="*/ 273386 w 12192000"/>
              <a:gd name="connsiteY194" fmla="*/ 2142551 h 2237474"/>
              <a:gd name="connsiteX195" fmla="*/ 169207 w 12192000"/>
              <a:gd name="connsiteY195" fmla="*/ 2128100 h 2237474"/>
              <a:gd name="connsiteX196" fmla="*/ 93149 w 12192000"/>
              <a:gd name="connsiteY196" fmla="*/ 2105324 h 2237474"/>
              <a:gd name="connsiteX197" fmla="*/ 88109 w 12192000"/>
              <a:gd name="connsiteY197" fmla="*/ 2106704 h 2237474"/>
              <a:gd name="connsiteX198" fmla="*/ 80022 w 12192000"/>
              <a:gd name="connsiteY198" fmla="*/ 2107254 h 2237474"/>
              <a:gd name="connsiteX199" fmla="*/ 79717 w 12192000"/>
              <a:gd name="connsiteY199" fmla="*/ 2107046 h 2237474"/>
              <a:gd name="connsiteX200" fmla="*/ 72352 w 12192000"/>
              <a:gd name="connsiteY200" fmla="*/ 2107991 h 2237474"/>
              <a:gd name="connsiteX201" fmla="*/ 37645 w 12192000"/>
              <a:gd name="connsiteY201" fmla="*/ 2115401 h 2237474"/>
              <a:gd name="connsiteX202" fmla="*/ 4572 w 12192000"/>
              <a:gd name="connsiteY202" fmla="*/ 2111091 h 2237474"/>
              <a:gd name="connsiteX203" fmla="*/ 0 w 12192000"/>
              <a:gd name="connsiteY203" fmla="*/ 2110468 h 2237474"/>
              <a:gd name="connsiteX204" fmla="*/ 0 w 12192000"/>
              <a:gd name="connsiteY20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99084 w 12192000"/>
              <a:gd name="connsiteY67" fmla="*/ 1634317 h 2237474"/>
              <a:gd name="connsiteX68" fmla="*/ 6900177 w 12192000"/>
              <a:gd name="connsiteY68" fmla="*/ 1636016 h 2237474"/>
              <a:gd name="connsiteX69" fmla="*/ 6795372 w 12192000"/>
              <a:gd name="connsiteY69" fmla="*/ 1644845 h 2237474"/>
              <a:gd name="connsiteX70" fmla="*/ 6692251 w 12192000"/>
              <a:gd name="connsiteY70" fmla="*/ 1656357 h 2237474"/>
              <a:gd name="connsiteX71" fmla="*/ 6655235 w 12192000"/>
              <a:gd name="connsiteY71" fmla="*/ 1661869 h 2237474"/>
              <a:gd name="connsiteX72" fmla="*/ 6554894 w 12192000"/>
              <a:gd name="connsiteY72" fmla="*/ 1664428 h 2237474"/>
              <a:gd name="connsiteX73" fmla="*/ 6516595 w 12192000"/>
              <a:gd name="connsiteY73" fmla="*/ 1667475 h 2237474"/>
              <a:gd name="connsiteX74" fmla="*/ 6508541 w 12192000"/>
              <a:gd name="connsiteY74" fmla="*/ 1668757 h 2237474"/>
              <a:gd name="connsiteX75" fmla="*/ 6471012 w 12192000"/>
              <a:gd name="connsiteY75" fmla="*/ 1678604 h 2237474"/>
              <a:gd name="connsiteX76" fmla="*/ 6364035 w 12192000"/>
              <a:gd name="connsiteY76" fmla="*/ 1667683 h 2237474"/>
              <a:gd name="connsiteX77" fmla="*/ 6280959 w 12192000"/>
              <a:gd name="connsiteY77" fmla="*/ 1689329 h 2237474"/>
              <a:gd name="connsiteX78" fmla="*/ 6243319 w 12192000"/>
              <a:gd name="connsiteY78" fmla="*/ 1695560 h 2237474"/>
              <a:gd name="connsiteX79" fmla="*/ 6098321 w 12192000"/>
              <a:gd name="connsiteY79" fmla="*/ 1721646 h 2237474"/>
              <a:gd name="connsiteX80" fmla="*/ 5880652 w 12192000"/>
              <a:gd name="connsiteY80" fmla="*/ 1779643 h 2237474"/>
              <a:gd name="connsiteX81" fmla="*/ 5785959 w 12192000"/>
              <a:gd name="connsiteY81" fmla="*/ 1775307 h 2237474"/>
              <a:gd name="connsiteX82" fmla="*/ 5643534 w 12192000"/>
              <a:gd name="connsiteY82" fmla="*/ 1802919 h 2237474"/>
              <a:gd name="connsiteX83" fmla="*/ 5518799 w 12192000"/>
              <a:gd name="connsiteY83" fmla="*/ 1818312 h 2237474"/>
              <a:gd name="connsiteX84" fmla="*/ 5505014 w 12192000"/>
              <a:gd name="connsiteY84" fmla="*/ 1819259 h 2237474"/>
              <a:gd name="connsiteX85" fmla="*/ 5453307 w 12192000"/>
              <a:gd name="connsiteY85" fmla="*/ 1815450 h 2237474"/>
              <a:gd name="connsiteX86" fmla="*/ 5364192 w 12192000"/>
              <a:gd name="connsiteY86" fmla="*/ 1826074 h 2237474"/>
              <a:gd name="connsiteX87" fmla="*/ 5350380 w 12192000"/>
              <a:gd name="connsiteY87" fmla="*/ 1830891 h 2237474"/>
              <a:gd name="connsiteX88" fmla="*/ 5259633 w 12192000"/>
              <a:gd name="connsiteY88" fmla="*/ 1837160 h 2237474"/>
              <a:gd name="connsiteX89" fmla="*/ 5197513 w 12192000"/>
              <a:gd name="connsiteY89" fmla="*/ 1844718 h 2237474"/>
              <a:gd name="connsiteX90" fmla="*/ 5168852 w 12192000"/>
              <a:gd name="connsiteY90" fmla="*/ 1844846 h 2237474"/>
              <a:gd name="connsiteX91" fmla="*/ 5114927 w 12192000"/>
              <a:gd name="connsiteY91" fmla="*/ 1847827 h 2237474"/>
              <a:gd name="connsiteX92" fmla="*/ 5108970 w 12192000"/>
              <a:gd name="connsiteY92" fmla="*/ 1847935 h 2237474"/>
              <a:gd name="connsiteX93" fmla="*/ 5067961 w 12192000"/>
              <a:gd name="connsiteY93" fmla="*/ 1845917 h 2237474"/>
              <a:gd name="connsiteX94" fmla="*/ 5007075 w 12192000"/>
              <a:gd name="connsiteY94" fmla="*/ 1838626 h 2237474"/>
              <a:gd name="connsiteX95" fmla="*/ 4944087 w 12192000"/>
              <a:gd name="connsiteY95" fmla="*/ 1823332 h 2237474"/>
              <a:gd name="connsiteX96" fmla="*/ 4907662 w 12192000"/>
              <a:gd name="connsiteY96" fmla="*/ 1816900 h 2237474"/>
              <a:gd name="connsiteX97" fmla="*/ 4882386 w 12192000"/>
              <a:gd name="connsiteY97" fmla="*/ 1809844 h 2237474"/>
              <a:gd name="connsiteX98" fmla="*/ 4811440 w 12192000"/>
              <a:gd name="connsiteY98" fmla="*/ 1804655 h 2237474"/>
              <a:gd name="connsiteX99" fmla="*/ 4691075 w 12192000"/>
              <a:gd name="connsiteY99" fmla="*/ 1801389 h 2237474"/>
              <a:gd name="connsiteX100" fmla="*/ 4611738 w 12192000"/>
              <a:gd name="connsiteY100" fmla="*/ 1776964 h 2237474"/>
              <a:gd name="connsiteX101" fmla="*/ 4560070 w 12192000"/>
              <a:gd name="connsiteY101" fmla="*/ 1785640 h 2237474"/>
              <a:gd name="connsiteX102" fmla="*/ 4536503 w 12192000"/>
              <a:gd name="connsiteY102" fmla="*/ 1785334 h 2237474"/>
              <a:gd name="connsiteX103" fmla="*/ 4513724 w 12192000"/>
              <a:gd name="connsiteY103" fmla="*/ 1791996 h 2237474"/>
              <a:gd name="connsiteX104" fmla="*/ 4459810 w 12192000"/>
              <a:gd name="connsiteY104" fmla="*/ 1797886 h 2237474"/>
              <a:gd name="connsiteX105" fmla="*/ 4379064 w 12192000"/>
              <a:gd name="connsiteY105" fmla="*/ 1817177 h 2237474"/>
              <a:gd name="connsiteX106" fmla="*/ 4319209 w 12192000"/>
              <a:gd name="connsiteY106" fmla="*/ 1834833 h 2237474"/>
              <a:gd name="connsiteX107" fmla="*/ 4290981 w 12192000"/>
              <a:gd name="connsiteY107" fmla="*/ 1839677 h 2237474"/>
              <a:gd name="connsiteX108" fmla="*/ 4285792 w 12192000"/>
              <a:gd name="connsiteY108" fmla="*/ 1836231 h 2237474"/>
              <a:gd name="connsiteX109" fmla="*/ 4238372 w 12192000"/>
              <a:gd name="connsiteY109" fmla="*/ 1851480 h 2237474"/>
              <a:gd name="connsiteX110" fmla="*/ 4232517 w 12192000"/>
              <a:gd name="connsiteY110" fmla="*/ 1852567 h 2237474"/>
              <a:gd name="connsiteX111" fmla="*/ 4191732 w 12192000"/>
              <a:gd name="connsiteY111" fmla="*/ 1857328 h 2237474"/>
              <a:gd name="connsiteX112" fmla="*/ 4065532 w 12192000"/>
              <a:gd name="connsiteY112" fmla="*/ 1855477 h 2237474"/>
              <a:gd name="connsiteX113" fmla="*/ 4028460 w 12192000"/>
              <a:gd name="connsiteY113" fmla="*/ 1855137 h 2237474"/>
              <a:gd name="connsiteX114" fmla="*/ 4002267 w 12192000"/>
              <a:gd name="connsiteY114" fmla="*/ 1852352 h 2237474"/>
              <a:gd name="connsiteX115" fmla="*/ 3931396 w 12192000"/>
              <a:gd name="connsiteY115" fmla="*/ 1858915 h 2237474"/>
              <a:gd name="connsiteX116" fmla="*/ 3812162 w 12192000"/>
              <a:gd name="connsiteY116" fmla="*/ 1875501 h 2237474"/>
              <a:gd name="connsiteX117" fmla="*/ 3729530 w 12192000"/>
              <a:gd name="connsiteY117" fmla="*/ 1864513 h 2237474"/>
              <a:gd name="connsiteX118" fmla="*/ 3680177 w 12192000"/>
              <a:gd name="connsiteY118" fmla="*/ 1881552 h 2237474"/>
              <a:gd name="connsiteX119" fmla="*/ 3567259 w 12192000"/>
              <a:gd name="connsiteY119" fmla="*/ 1893482 h 2237474"/>
              <a:gd name="connsiteX120" fmla="*/ 3405770 w 12192000"/>
              <a:gd name="connsiteY120" fmla="*/ 1904591 h 2237474"/>
              <a:gd name="connsiteX121" fmla="*/ 3280097 w 12192000"/>
              <a:gd name="connsiteY121" fmla="*/ 1919610 h 2237474"/>
              <a:gd name="connsiteX122" fmla="*/ 3123424 w 12192000"/>
              <a:gd name="connsiteY122" fmla="*/ 1952930 h 2237474"/>
              <a:gd name="connsiteX123" fmla="*/ 3009910 w 12192000"/>
              <a:gd name="connsiteY123" fmla="*/ 1957866 h 2237474"/>
              <a:gd name="connsiteX124" fmla="*/ 2995934 w 12192000"/>
              <a:gd name="connsiteY124" fmla="*/ 1967085 h 2237474"/>
              <a:gd name="connsiteX125" fmla="*/ 2980071 w 12192000"/>
              <a:gd name="connsiteY125" fmla="*/ 1972988 h 2237474"/>
              <a:gd name="connsiteX126" fmla="*/ 2978094 w 12192000"/>
              <a:gd name="connsiteY126" fmla="*/ 1972369 h 2237474"/>
              <a:gd name="connsiteX127" fmla="*/ 2942858 w 12192000"/>
              <a:gd name="connsiteY127" fmla="*/ 1981367 h 2237474"/>
              <a:gd name="connsiteX128" fmla="*/ 2875436 w 12192000"/>
              <a:gd name="connsiteY128" fmla="*/ 1996977 h 2237474"/>
              <a:gd name="connsiteX129" fmla="*/ 2874892 w 12192000"/>
              <a:gd name="connsiteY129" fmla="*/ 1996085 h 2237474"/>
              <a:gd name="connsiteX130" fmla="*/ 2864145 w 12192000"/>
              <a:gd name="connsiteY130" fmla="*/ 1994061 h 2237474"/>
              <a:gd name="connsiteX131" fmla="*/ 2843662 w 12192000"/>
              <a:gd name="connsiteY131" fmla="*/ 1992498 h 2237474"/>
              <a:gd name="connsiteX132" fmla="*/ 2796128 w 12192000"/>
              <a:gd name="connsiteY132" fmla="*/ 1976403 h 2237474"/>
              <a:gd name="connsiteX133" fmla="*/ 2756784 w 12192000"/>
              <a:gd name="connsiteY133" fmla="*/ 1985116 h 2237474"/>
              <a:gd name="connsiteX134" fmla="*/ 2748833 w 12192000"/>
              <a:gd name="connsiteY134" fmla="*/ 1986323 h 2237474"/>
              <a:gd name="connsiteX135" fmla="*/ 2748661 w 12192000"/>
              <a:gd name="connsiteY135" fmla="*/ 1986122 h 2237474"/>
              <a:gd name="connsiteX136" fmla="*/ 2740251 w 12192000"/>
              <a:gd name="connsiteY136" fmla="*/ 1986946 h 2237474"/>
              <a:gd name="connsiteX137" fmla="*/ 2718916 w 12192000"/>
              <a:gd name="connsiteY137" fmla="*/ 1990867 h 2237474"/>
              <a:gd name="connsiteX138" fmla="*/ 2713522 w 12192000"/>
              <a:gd name="connsiteY138" fmla="*/ 1990173 h 2237474"/>
              <a:gd name="connsiteX139" fmla="*/ 2680597 w 12192000"/>
              <a:gd name="connsiteY139" fmla="*/ 1984996 h 2237474"/>
              <a:gd name="connsiteX140" fmla="*/ 2578178 w 12192000"/>
              <a:gd name="connsiteY140" fmla="*/ 1990531 h 2237474"/>
              <a:gd name="connsiteX141" fmla="*/ 2476147 w 12192000"/>
              <a:gd name="connsiteY141" fmla="*/ 1998305 h 2237474"/>
              <a:gd name="connsiteX142" fmla="*/ 2373568 w 12192000"/>
              <a:gd name="connsiteY142" fmla="*/ 2003219 h 2237474"/>
              <a:gd name="connsiteX143" fmla="*/ 2321399 w 12192000"/>
              <a:gd name="connsiteY143" fmla="*/ 1989467 h 2237474"/>
              <a:gd name="connsiteX144" fmla="*/ 2315525 w 12192000"/>
              <a:gd name="connsiteY144" fmla="*/ 1989708 h 2237474"/>
              <a:gd name="connsiteX145" fmla="*/ 2300792 w 12192000"/>
              <a:gd name="connsiteY145" fmla="*/ 1994290 h 2237474"/>
              <a:gd name="connsiteX146" fmla="*/ 2295469 w 12192000"/>
              <a:gd name="connsiteY146" fmla="*/ 1996659 h 2237474"/>
              <a:gd name="connsiteX147" fmla="*/ 2287219 w 12192000"/>
              <a:gd name="connsiteY147" fmla="*/ 1998750 h 2237474"/>
              <a:gd name="connsiteX148" fmla="*/ 2286948 w 12192000"/>
              <a:gd name="connsiteY148" fmla="*/ 1998596 h 2237474"/>
              <a:gd name="connsiteX149" fmla="*/ 2243069 w 12192000"/>
              <a:gd name="connsiteY149" fmla="*/ 2015111 h 2237474"/>
              <a:gd name="connsiteX150" fmla="*/ 2186609 w 12192000"/>
              <a:gd name="connsiteY150" fmla="*/ 2008263 h 2237474"/>
              <a:gd name="connsiteX151" fmla="*/ 2164831 w 12192000"/>
              <a:gd name="connsiteY151" fmla="*/ 2010143 h 2237474"/>
              <a:gd name="connsiteX152" fmla="*/ 2152836 w 12192000"/>
              <a:gd name="connsiteY152" fmla="*/ 2010048 h 2237474"/>
              <a:gd name="connsiteX153" fmla="*/ 2117102 w 12192000"/>
              <a:gd name="connsiteY153" fmla="*/ 2023004 h 2237474"/>
              <a:gd name="connsiteX154" fmla="*/ 2111935 w 12192000"/>
              <a:gd name="connsiteY154" fmla="*/ 2023163 h 2237474"/>
              <a:gd name="connsiteX155" fmla="*/ 2089991 w 12192000"/>
              <a:gd name="connsiteY155" fmla="*/ 2034193 h 2237474"/>
              <a:gd name="connsiteX156" fmla="*/ 2058061 w 12192000"/>
              <a:gd name="connsiteY156" fmla="*/ 2047942 h 2237474"/>
              <a:gd name="connsiteX157" fmla="*/ 2055737 w 12192000"/>
              <a:gd name="connsiteY157" fmla="*/ 2047704 h 2237474"/>
              <a:gd name="connsiteX158" fmla="*/ 2042244 w 12192000"/>
              <a:gd name="connsiteY158" fmla="*/ 2055560 h 2237474"/>
              <a:gd name="connsiteX159" fmla="*/ 1976224 w 12192000"/>
              <a:gd name="connsiteY159" fmla="*/ 2074257 h 2237474"/>
              <a:gd name="connsiteX160" fmla="*/ 1877728 w 12192000"/>
              <a:gd name="connsiteY160" fmla="*/ 2101004 h 2237474"/>
              <a:gd name="connsiteX161" fmla="*/ 1759056 w 12192000"/>
              <a:gd name="connsiteY161" fmla="*/ 2125608 h 2237474"/>
              <a:gd name="connsiteX162" fmla="*/ 1637948 w 12192000"/>
              <a:gd name="connsiteY162" fmla="*/ 2172597 h 2237474"/>
              <a:gd name="connsiteX163" fmla="*/ 1434549 w 12192000"/>
              <a:gd name="connsiteY163" fmla="*/ 2234522 h 2237474"/>
              <a:gd name="connsiteX164" fmla="*/ 1398481 w 12192000"/>
              <a:gd name="connsiteY164" fmla="*/ 2237074 h 2237474"/>
              <a:gd name="connsiteX165" fmla="*/ 1398407 w 12192000"/>
              <a:gd name="connsiteY165" fmla="*/ 2237095 h 2237474"/>
              <a:gd name="connsiteX166" fmla="*/ 1370962 w 12192000"/>
              <a:gd name="connsiteY166" fmla="*/ 2237474 h 2237474"/>
              <a:gd name="connsiteX167" fmla="*/ 1356367 w 12192000"/>
              <a:gd name="connsiteY167" fmla="*/ 2235089 h 2237474"/>
              <a:gd name="connsiteX168" fmla="*/ 1324828 w 12192000"/>
              <a:gd name="connsiteY168" fmla="*/ 2231968 h 2237474"/>
              <a:gd name="connsiteX169" fmla="*/ 1297744 w 12192000"/>
              <a:gd name="connsiteY169" fmla="*/ 2235849 h 2237474"/>
              <a:gd name="connsiteX170" fmla="*/ 1286236 w 12192000"/>
              <a:gd name="connsiteY170" fmla="*/ 2233135 h 2237474"/>
              <a:gd name="connsiteX171" fmla="*/ 1283504 w 12192000"/>
              <a:gd name="connsiteY171" fmla="*/ 2233797 h 2237474"/>
              <a:gd name="connsiteX172" fmla="*/ 1279765 w 12192000"/>
              <a:gd name="connsiteY172" fmla="*/ 2229639 h 2237474"/>
              <a:gd name="connsiteX173" fmla="*/ 1195347 w 12192000"/>
              <a:gd name="connsiteY173" fmla="*/ 2212354 h 2237474"/>
              <a:gd name="connsiteX174" fmla="*/ 970251 w 12192000"/>
              <a:gd name="connsiteY174" fmla="*/ 2221029 h 2237474"/>
              <a:gd name="connsiteX175" fmla="*/ 812914 w 12192000"/>
              <a:gd name="connsiteY175" fmla="*/ 2202752 h 2237474"/>
              <a:gd name="connsiteX176" fmla="*/ 800195 w 12192000"/>
              <a:gd name="connsiteY176" fmla="*/ 2209407 h 2237474"/>
              <a:gd name="connsiteX177" fmla="*/ 784978 w 12192000"/>
              <a:gd name="connsiteY177" fmla="*/ 2212360 h 2237474"/>
              <a:gd name="connsiteX178" fmla="*/ 681987 w 12192000"/>
              <a:gd name="connsiteY178" fmla="*/ 2216757 h 2237474"/>
              <a:gd name="connsiteX179" fmla="*/ 669923 w 12192000"/>
              <a:gd name="connsiteY179" fmla="*/ 2211682 h 2237474"/>
              <a:gd name="connsiteX180" fmla="*/ 648680 w 12192000"/>
              <a:gd name="connsiteY180" fmla="*/ 2206229 h 2237474"/>
              <a:gd name="connsiteX181" fmla="*/ 597225 w 12192000"/>
              <a:gd name="connsiteY181" fmla="*/ 2180999 h 2237474"/>
              <a:gd name="connsiteX182" fmla="*/ 558449 w 12192000"/>
              <a:gd name="connsiteY182" fmla="*/ 2182346 h 2237474"/>
              <a:gd name="connsiteX183" fmla="*/ 550517 w 12192000"/>
              <a:gd name="connsiteY183" fmla="*/ 2182060 h 2237474"/>
              <a:gd name="connsiteX184" fmla="*/ 550309 w 12192000"/>
              <a:gd name="connsiteY184" fmla="*/ 2181825 h 2237474"/>
              <a:gd name="connsiteX185" fmla="*/ 541836 w 12192000"/>
              <a:gd name="connsiteY185" fmla="*/ 2181063 h 2237474"/>
              <a:gd name="connsiteX186" fmla="*/ 536057 w 12192000"/>
              <a:gd name="connsiteY186" fmla="*/ 2181537 h 2237474"/>
              <a:gd name="connsiteX187" fmla="*/ 520671 w 12192000"/>
              <a:gd name="connsiteY187" fmla="*/ 2180980 h 2237474"/>
              <a:gd name="connsiteX188" fmla="*/ 515024 w 12192000"/>
              <a:gd name="connsiteY188" fmla="*/ 2179258 h 2237474"/>
              <a:gd name="connsiteX189" fmla="*/ 512278 w 12192000"/>
              <a:gd name="connsiteY189" fmla="*/ 2176369 h 2237474"/>
              <a:gd name="connsiteX190" fmla="*/ 480419 w 12192000"/>
              <a:gd name="connsiteY190" fmla="*/ 2167807 h 2237474"/>
              <a:gd name="connsiteX191" fmla="*/ 413835 w 12192000"/>
              <a:gd name="connsiteY191" fmla="*/ 2156783 h 2237474"/>
              <a:gd name="connsiteX192" fmla="*/ 376513 w 12192000"/>
              <a:gd name="connsiteY192" fmla="*/ 2154014 h 2237474"/>
              <a:gd name="connsiteX193" fmla="*/ 273386 w 12192000"/>
              <a:gd name="connsiteY193" fmla="*/ 2142551 h 2237474"/>
              <a:gd name="connsiteX194" fmla="*/ 169207 w 12192000"/>
              <a:gd name="connsiteY194" fmla="*/ 2128100 h 2237474"/>
              <a:gd name="connsiteX195" fmla="*/ 93149 w 12192000"/>
              <a:gd name="connsiteY195" fmla="*/ 2105324 h 2237474"/>
              <a:gd name="connsiteX196" fmla="*/ 88109 w 12192000"/>
              <a:gd name="connsiteY196" fmla="*/ 2106704 h 2237474"/>
              <a:gd name="connsiteX197" fmla="*/ 80022 w 12192000"/>
              <a:gd name="connsiteY197" fmla="*/ 2107254 h 2237474"/>
              <a:gd name="connsiteX198" fmla="*/ 79717 w 12192000"/>
              <a:gd name="connsiteY198" fmla="*/ 2107046 h 2237474"/>
              <a:gd name="connsiteX199" fmla="*/ 72352 w 12192000"/>
              <a:gd name="connsiteY199" fmla="*/ 2107991 h 2237474"/>
              <a:gd name="connsiteX200" fmla="*/ 37645 w 12192000"/>
              <a:gd name="connsiteY200" fmla="*/ 2115401 h 2237474"/>
              <a:gd name="connsiteX201" fmla="*/ 4572 w 12192000"/>
              <a:gd name="connsiteY201" fmla="*/ 2111091 h 2237474"/>
              <a:gd name="connsiteX202" fmla="*/ 0 w 12192000"/>
              <a:gd name="connsiteY202" fmla="*/ 2110468 h 2237474"/>
              <a:gd name="connsiteX203" fmla="*/ 0 w 12192000"/>
              <a:gd name="connsiteY20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350380 w 12192000"/>
              <a:gd name="connsiteY86" fmla="*/ 1830891 h 2237474"/>
              <a:gd name="connsiteX87" fmla="*/ 5259633 w 12192000"/>
              <a:gd name="connsiteY87" fmla="*/ 1837160 h 2237474"/>
              <a:gd name="connsiteX88" fmla="*/ 5197513 w 12192000"/>
              <a:gd name="connsiteY88" fmla="*/ 1844718 h 2237474"/>
              <a:gd name="connsiteX89" fmla="*/ 5168852 w 12192000"/>
              <a:gd name="connsiteY89" fmla="*/ 1844846 h 2237474"/>
              <a:gd name="connsiteX90" fmla="*/ 5114927 w 12192000"/>
              <a:gd name="connsiteY90" fmla="*/ 1847827 h 2237474"/>
              <a:gd name="connsiteX91" fmla="*/ 5108970 w 12192000"/>
              <a:gd name="connsiteY91" fmla="*/ 1847935 h 2237474"/>
              <a:gd name="connsiteX92" fmla="*/ 5067961 w 12192000"/>
              <a:gd name="connsiteY92" fmla="*/ 1845917 h 2237474"/>
              <a:gd name="connsiteX93" fmla="*/ 5007075 w 12192000"/>
              <a:gd name="connsiteY93" fmla="*/ 1838626 h 2237474"/>
              <a:gd name="connsiteX94" fmla="*/ 4944087 w 12192000"/>
              <a:gd name="connsiteY94" fmla="*/ 1823332 h 2237474"/>
              <a:gd name="connsiteX95" fmla="*/ 4907662 w 12192000"/>
              <a:gd name="connsiteY95" fmla="*/ 1816900 h 2237474"/>
              <a:gd name="connsiteX96" fmla="*/ 4882386 w 12192000"/>
              <a:gd name="connsiteY96" fmla="*/ 1809844 h 2237474"/>
              <a:gd name="connsiteX97" fmla="*/ 4811440 w 12192000"/>
              <a:gd name="connsiteY97" fmla="*/ 1804655 h 2237474"/>
              <a:gd name="connsiteX98" fmla="*/ 4691075 w 12192000"/>
              <a:gd name="connsiteY98" fmla="*/ 1801389 h 2237474"/>
              <a:gd name="connsiteX99" fmla="*/ 4611738 w 12192000"/>
              <a:gd name="connsiteY99" fmla="*/ 1776964 h 2237474"/>
              <a:gd name="connsiteX100" fmla="*/ 4560070 w 12192000"/>
              <a:gd name="connsiteY100" fmla="*/ 1785640 h 2237474"/>
              <a:gd name="connsiteX101" fmla="*/ 4536503 w 12192000"/>
              <a:gd name="connsiteY101" fmla="*/ 1785334 h 2237474"/>
              <a:gd name="connsiteX102" fmla="*/ 4513724 w 12192000"/>
              <a:gd name="connsiteY102" fmla="*/ 1791996 h 2237474"/>
              <a:gd name="connsiteX103" fmla="*/ 4459810 w 12192000"/>
              <a:gd name="connsiteY103" fmla="*/ 1797886 h 2237474"/>
              <a:gd name="connsiteX104" fmla="*/ 4379064 w 12192000"/>
              <a:gd name="connsiteY104" fmla="*/ 1817177 h 2237474"/>
              <a:gd name="connsiteX105" fmla="*/ 4319209 w 12192000"/>
              <a:gd name="connsiteY105" fmla="*/ 1834833 h 2237474"/>
              <a:gd name="connsiteX106" fmla="*/ 4290981 w 12192000"/>
              <a:gd name="connsiteY106" fmla="*/ 1839677 h 2237474"/>
              <a:gd name="connsiteX107" fmla="*/ 4285792 w 12192000"/>
              <a:gd name="connsiteY107" fmla="*/ 1836231 h 2237474"/>
              <a:gd name="connsiteX108" fmla="*/ 4238372 w 12192000"/>
              <a:gd name="connsiteY108" fmla="*/ 1851480 h 2237474"/>
              <a:gd name="connsiteX109" fmla="*/ 4232517 w 12192000"/>
              <a:gd name="connsiteY109" fmla="*/ 1852567 h 2237474"/>
              <a:gd name="connsiteX110" fmla="*/ 4191732 w 12192000"/>
              <a:gd name="connsiteY110" fmla="*/ 1857328 h 2237474"/>
              <a:gd name="connsiteX111" fmla="*/ 4065532 w 12192000"/>
              <a:gd name="connsiteY111" fmla="*/ 1855477 h 2237474"/>
              <a:gd name="connsiteX112" fmla="*/ 4028460 w 12192000"/>
              <a:gd name="connsiteY112" fmla="*/ 1855137 h 2237474"/>
              <a:gd name="connsiteX113" fmla="*/ 4002267 w 12192000"/>
              <a:gd name="connsiteY113" fmla="*/ 1852352 h 2237474"/>
              <a:gd name="connsiteX114" fmla="*/ 3931396 w 12192000"/>
              <a:gd name="connsiteY114" fmla="*/ 1858915 h 2237474"/>
              <a:gd name="connsiteX115" fmla="*/ 3812162 w 12192000"/>
              <a:gd name="connsiteY115" fmla="*/ 1875501 h 2237474"/>
              <a:gd name="connsiteX116" fmla="*/ 3729530 w 12192000"/>
              <a:gd name="connsiteY116" fmla="*/ 1864513 h 2237474"/>
              <a:gd name="connsiteX117" fmla="*/ 3680177 w 12192000"/>
              <a:gd name="connsiteY117" fmla="*/ 1881552 h 2237474"/>
              <a:gd name="connsiteX118" fmla="*/ 3567259 w 12192000"/>
              <a:gd name="connsiteY118" fmla="*/ 1893482 h 2237474"/>
              <a:gd name="connsiteX119" fmla="*/ 3405770 w 12192000"/>
              <a:gd name="connsiteY119" fmla="*/ 1904591 h 2237474"/>
              <a:gd name="connsiteX120" fmla="*/ 3280097 w 12192000"/>
              <a:gd name="connsiteY120" fmla="*/ 1919610 h 2237474"/>
              <a:gd name="connsiteX121" fmla="*/ 3123424 w 12192000"/>
              <a:gd name="connsiteY121" fmla="*/ 1952930 h 2237474"/>
              <a:gd name="connsiteX122" fmla="*/ 3009910 w 12192000"/>
              <a:gd name="connsiteY122" fmla="*/ 1957866 h 2237474"/>
              <a:gd name="connsiteX123" fmla="*/ 2995934 w 12192000"/>
              <a:gd name="connsiteY123" fmla="*/ 1967085 h 2237474"/>
              <a:gd name="connsiteX124" fmla="*/ 2980071 w 12192000"/>
              <a:gd name="connsiteY124" fmla="*/ 1972988 h 2237474"/>
              <a:gd name="connsiteX125" fmla="*/ 2978094 w 12192000"/>
              <a:gd name="connsiteY125" fmla="*/ 1972369 h 2237474"/>
              <a:gd name="connsiteX126" fmla="*/ 2942858 w 12192000"/>
              <a:gd name="connsiteY126" fmla="*/ 1981367 h 2237474"/>
              <a:gd name="connsiteX127" fmla="*/ 2875436 w 12192000"/>
              <a:gd name="connsiteY127" fmla="*/ 1996977 h 2237474"/>
              <a:gd name="connsiteX128" fmla="*/ 2874892 w 12192000"/>
              <a:gd name="connsiteY128" fmla="*/ 1996085 h 2237474"/>
              <a:gd name="connsiteX129" fmla="*/ 2864145 w 12192000"/>
              <a:gd name="connsiteY129" fmla="*/ 1994061 h 2237474"/>
              <a:gd name="connsiteX130" fmla="*/ 2843662 w 12192000"/>
              <a:gd name="connsiteY130" fmla="*/ 1992498 h 2237474"/>
              <a:gd name="connsiteX131" fmla="*/ 2796128 w 12192000"/>
              <a:gd name="connsiteY131" fmla="*/ 1976403 h 2237474"/>
              <a:gd name="connsiteX132" fmla="*/ 2756784 w 12192000"/>
              <a:gd name="connsiteY132" fmla="*/ 1985116 h 2237474"/>
              <a:gd name="connsiteX133" fmla="*/ 2748833 w 12192000"/>
              <a:gd name="connsiteY133" fmla="*/ 1986323 h 2237474"/>
              <a:gd name="connsiteX134" fmla="*/ 2748661 w 12192000"/>
              <a:gd name="connsiteY134" fmla="*/ 1986122 h 2237474"/>
              <a:gd name="connsiteX135" fmla="*/ 2740251 w 12192000"/>
              <a:gd name="connsiteY135" fmla="*/ 1986946 h 2237474"/>
              <a:gd name="connsiteX136" fmla="*/ 2718916 w 12192000"/>
              <a:gd name="connsiteY136" fmla="*/ 1990867 h 2237474"/>
              <a:gd name="connsiteX137" fmla="*/ 2713522 w 12192000"/>
              <a:gd name="connsiteY137" fmla="*/ 1990173 h 2237474"/>
              <a:gd name="connsiteX138" fmla="*/ 2680597 w 12192000"/>
              <a:gd name="connsiteY138" fmla="*/ 1984996 h 2237474"/>
              <a:gd name="connsiteX139" fmla="*/ 2578178 w 12192000"/>
              <a:gd name="connsiteY139" fmla="*/ 1990531 h 2237474"/>
              <a:gd name="connsiteX140" fmla="*/ 2476147 w 12192000"/>
              <a:gd name="connsiteY140" fmla="*/ 1998305 h 2237474"/>
              <a:gd name="connsiteX141" fmla="*/ 2373568 w 12192000"/>
              <a:gd name="connsiteY141" fmla="*/ 2003219 h 2237474"/>
              <a:gd name="connsiteX142" fmla="*/ 2321399 w 12192000"/>
              <a:gd name="connsiteY142" fmla="*/ 1989467 h 2237474"/>
              <a:gd name="connsiteX143" fmla="*/ 2315525 w 12192000"/>
              <a:gd name="connsiteY143" fmla="*/ 1989708 h 2237474"/>
              <a:gd name="connsiteX144" fmla="*/ 2300792 w 12192000"/>
              <a:gd name="connsiteY144" fmla="*/ 1994290 h 2237474"/>
              <a:gd name="connsiteX145" fmla="*/ 2295469 w 12192000"/>
              <a:gd name="connsiteY145" fmla="*/ 1996659 h 2237474"/>
              <a:gd name="connsiteX146" fmla="*/ 2287219 w 12192000"/>
              <a:gd name="connsiteY146" fmla="*/ 1998750 h 2237474"/>
              <a:gd name="connsiteX147" fmla="*/ 2286948 w 12192000"/>
              <a:gd name="connsiteY147" fmla="*/ 1998596 h 2237474"/>
              <a:gd name="connsiteX148" fmla="*/ 2243069 w 12192000"/>
              <a:gd name="connsiteY148" fmla="*/ 2015111 h 2237474"/>
              <a:gd name="connsiteX149" fmla="*/ 2186609 w 12192000"/>
              <a:gd name="connsiteY149" fmla="*/ 2008263 h 2237474"/>
              <a:gd name="connsiteX150" fmla="*/ 2164831 w 12192000"/>
              <a:gd name="connsiteY150" fmla="*/ 2010143 h 2237474"/>
              <a:gd name="connsiteX151" fmla="*/ 2152836 w 12192000"/>
              <a:gd name="connsiteY151" fmla="*/ 2010048 h 2237474"/>
              <a:gd name="connsiteX152" fmla="*/ 2117102 w 12192000"/>
              <a:gd name="connsiteY152" fmla="*/ 2023004 h 2237474"/>
              <a:gd name="connsiteX153" fmla="*/ 2111935 w 12192000"/>
              <a:gd name="connsiteY153" fmla="*/ 2023163 h 2237474"/>
              <a:gd name="connsiteX154" fmla="*/ 2089991 w 12192000"/>
              <a:gd name="connsiteY154" fmla="*/ 2034193 h 2237474"/>
              <a:gd name="connsiteX155" fmla="*/ 2058061 w 12192000"/>
              <a:gd name="connsiteY155" fmla="*/ 2047942 h 2237474"/>
              <a:gd name="connsiteX156" fmla="*/ 2055737 w 12192000"/>
              <a:gd name="connsiteY156" fmla="*/ 2047704 h 2237474"/>
              <a:gd name="connsiteX157" fmla="*/ 2042244 w 12192000"/>
              <a:gd name="connsiteY157" fmla="*/ 2055560 h 2237474"/>
              <a:gd name="connsiteX158" fmla="*/ 1976224 w 12192000"/>
              <a:gd name="connsiteY158" fmla="*/ 2074257 h 2237474"/>
              <a:gd name="connsiteX159" fmla="*/ 1877728 w 12192000"/>
              <a:gd name="connsiteY159" fmla="*/ 2101004 h 2237474"/>
              <a:gd name="connsiteX160" fmla="*/ 1759056 w 12192000"/>
              <a:gd name="connsiteY160" fmla="*/ 2125608 h 2237474"/>
              <a:gd name="connsiteX161" fmla="*/ 1637948 w 12192000"/>
              <a:gd name="connsiteY161" fmla="*/ 2172597 h 2237474"/>
              <a:gd name="connsiteX162" fmla="*/ 1434549 w 12192000"/>
              <a:gd name="connsiteY162" fmla="*/ 2234522 h 2237474"/>
              <a:gd name="connsiteX163" fmla="*/ 1398481 w 12192000"/>
              <a:gd name="connsiteY163" fmla="*/ 2237074 h 2237474"/>
              <a:gd name="connsiteX164" fmla="*/ 1398407 w 12192000"/>
              <a:gd name="connsiteY164" fmla="*/ 2237095 h 2237474"/>
              <a:gd name="connsiteX165" fmla="*/ 1370962 w 12192000"/>
              <a:gd name="connsiteY165" fmla="*/ 2237474 h 2237474"/>
              <a:gd name="connsiteX166" fmla="*/ 1356367 w 12192000"/>
              <a:gd name="connsiteY166" fmla="*/ 2235089 h 2237474"/>
              <a:gd name="connsiteX167" fmla="*/ 1324828 w 12192000"/>
              <a:gd name="connsiteY167" fmla="*/ 2231968 h 2237474"/>
              <a:gd name="connsiteX168" fmla="*/ 1297744 w 12192000"/>
              <a:gd name="connsiteY168" fmla="*/ 2235849 h 2237474"/>
              <a:gd name="connsiteX169" fmla="*/ 1286236 w 12192000"/>
              <a:gd name="connsiteY169" fmla="*/ 2233135 h 2237474"/>
              <a:gd name="connsiteX170" fmla="*/ 1283504 w 12192000"/>
              <a:gd name="connsiteY170" fmla="*/ 2233797 h 2237474"/>
              <a:gd name="connsiteX171" fmla="*/ 1279765 w 12192000"/>
              <a:gd name="connsiteY171" fmla="*/ 2229639 h 2237474"/>
              <a:gd name="connsiteX172" fmla="*/ 1195347 w 12192000"/>
              <a:gd name="connsiteY172" fmla="*/ 2212354 h 2237474"/>
              <a:gd name="connsiteX173" fmla="*/ 970251 w 12192000"/>
              <a:gd name="connsiteY173" fmla="*/ 2221029 h 2237474"/>
              <a:gd name="connsiteX174" fmla="*/ 812914 w 12192000"/>
              <a:gd name="connsiteY174" fmla="*/ 2202752 h 2237474"/>
              <a:gd name="connsiteX175" fmla="*/ 800195 w 12192000"/>
              <a:gd name="connsiteY175" fmla="*/ 2209407 h 2237474"/>
              <a:gd name="connsiteX176" fmla="*/ 784978 w 12192000"/>
              <a:gd name="connsiteY176" fmla="*/ 2212360 h 2237474"/>
              <a:gd name="connsiteX177" fmla="*/ 681987 w 12192000"/>
              <a:gd name="connsiteY177" fmla="*/ 2216757 h 2237474"/>
              <a:gd name="connsiteX178" fmla="*/ 669923 w 12192000"/>
              <a:gd name="connsiteY178" fmla="*/ 2211682 h 2237474"/>
              <a:gd name="connsiteX179" fmla="*/ 648680 w 12192000"/>
              <a:gd name="connsiteY179" fmla="*/ 2206229 h 2237474"/>
              <a:gd name="connsiteX180" fmla="*/ 597225 w 12192000"/>
              <a:gd name="connsiteY180" fmla="*/ 2180999 h 2237474"/>
              <a:gd name="connsiteX181" fmla="*/ 558449 w 12192000"/>
              <a:gd name="connsiteY181" fmla="*/ 2182346 h 2237474"/>
              <a:gd name="connsiteX182" fmla="*/ 550517 w 12192000"/>
              <a:gd name="connsiteY182" fmla="*/ 2182060 h 2237474"/>
              <a:gd name="connsiteX183" fmla="*/ 550309 w 12192000"/>
              <a:gd name="connsiteY183" fmla="*/ 2181825 h 2237474"/>
              <a:gd name="connsiteX184" fmla="*/ 541836 w 12192000"/>
              <a:gd name="connsiteY184" fmla="*/ 2181063 h 2237474"/>
              <a:gd name="connsiteX185" fmla="*/ 536057 w 12192000"/>
              <a:gd name="connsiteY185" fmla="*/ 2181537 h 2237474"/>
              <a:gd name="connsiteX186" fmla="*/ 520671 w 12192000"/>
              <a:gd name="connsiteY186" fmla="*/ 2180980 h 2237474"/>
              <a:gd name="connsiteX187" fmla="*/ 515024 w 12192000"/>
              <a:gd name="connsiteY187" fmla="*/ 2179258 h 2237474"/>
              <a:gd name="connsiteX188" fmla="*/ 512278 w 12192000"/>
              <a:gd name="connsiteY188" fmla="*/ 2176369 h 2237474"/>
              <a:gd name="connsiteX189" fmla="*/ 480419 w 12192000"/>
              <a:gd name="connsiteY189" fmla="*/ 2167807 h 2237474"/>
              <a:gd name="connsiteX190" fmla="*/ 413835 w 12192000"/>
              <a:gd name="connsiteY190" fmla="*/ 2156783 h 2237474"/>
              <a:gd name="connsiteX191" fmla="*/ 376513 w 12192000"/>
              <a:gd name="connsiteY191" fmla="*/ 2154014 h 2237474"/>
              <a:gd name="connsiteX192" fmla="*/ 273386 w 12192000"/>
              <a:gd name="connsiteY192" fmla="*/ 2142551 h 2237474"/>
              <a:gd name="connsiteX193" fmla="*/ 169207 w 12192000"/>
              <a:gd name="connsiteY193" fmla="*/ 2128100 h 2237474"/>
              <a:gd name="connsiteX194" fmla="*/ 93149 w 12192000"/>
              <a:gd name="connsiteY194" fmla="*/ 2105324 h 2237474"/>
              <a:gd name="connsiteX195" fmla="*/ 88109 w 12192000"/>
              <a:gd name="connsiteY195" fmla="*/ 2106704 h 2237474"/>
              <a:gd name="connsiteX196" fmla="*/ 80022 w 12192000"/>
              <a:gd name="connsiteY196" fmla="*/ 2107254 h 2237474"/>
              <a:gd name="connsiteX197" fmla="*/ 79717 w 12192000"/>
              <a:gd name="connsiteY197" fmla="*/ 2107046 h 2237474"/>
              <a:gd name="connsiteX198" fmla="*/ 72352 w 12192000"/>
              <a:gd name="connsiteY198" fmla="*/ 2107991 h 2237474"/>
              <a:gd name="connsiteX199" fmla="*/ 37645 w 12192000"/>
              <a:gd name="connsiteY199" fmla="*/ 2115401 h 2237474"/>
              <a:gd name="connsiteX200" fmla="*/ 4572 w 12192000"/>
              <a:gd name="connsiteY200" fmla="*/ 2111091 h 2237474"/>
              <a:gd name="connsiteX201" fmla="*/ 0 w 12192000"/>
              <a:gd name="connsiteY201" fmla="*/ 2110468 h 2237474"/>
              <a:gd name="connsiteX202" fmla="*/ 0 w 12192000"/>
              <a:gd name="connsiteY20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350380 w 12192000"/>
              <a:gd name="connsiteY86" fmla="*/ 1830891 h 2237474"/>
              <a:gd name="connsiteX87" fmla="*/ 5259633 w 12192000"/>
              <a:gd name="connsiteY87" fmla="*/ 1837160 h 2237474"/>
              <a:gd name="connsiteX88" fmla="*/ 5197513 w 12192000"/>
              <a:gd name="connsiteY88" fmla="*/ 1844718 h 2237474"/>
              <a:gd name="connsiteX89" fmla="*/ 5168852 w 12192000"/>
              <a:gd name="connsiteY89" fmla="*/ 1844846 h 2237474"/>
              <a:gd name="connsiteX90" fmla="*/ 5114927 w 12192000"/>
              <a:gd name="connsiteY90" fmla="*/ 1847827 h 2237474"/>
              <a:gd name="connsiteX91" fmla="*/ 5108970 w 12192000"/>
              <a:gd name="connsiteY91" fmla="*/ 1847935 h 2237474"/>
              <a:gd name="connsiteX92" fmla="*/ 5067961 w 12192000"/>
              <a:gd name="connsiteY92" fmla="*/ 1845917 h 2237474"/>
              <a:gd name="connsiteX93" fmla="*/ 5007075 w 12192000"/>
              <a:gd name="connsiteY93" fmla="*/ 1838626 h 2237474"/>
              <a:gd name="connsiteX94" fmla="*/ 4944087 w 12192000"/>
              <a:gd name="connsiteY94" fmla="*/ 1823332 h 2237474"/>
              <a:gd name="connsiteX95" fmla="*/ 4907662 w 12192000"/>
              <a:gd name="connsiteY95" fmla="*/ 1816900 h 2237474"/>
              <a:gd name="connsiteX96" fmla="*/ 4882386 w 12192000"/>
              <a:gd name="connsiteY96" fmla="*/ 1809844 h 2237474"/>
              <a:gd name="connsiteX97" fmla="*/ 4811440 w 12192000"/>
              <a:gd name="connsiteY97" fmla="*/ 1804655 h 2237474"/>
              <a:gd name="connsiteX98" fmla="*/ 4691075 w 12192000"/>
              <a:gd name="connsiteY98" fmla="*/ 1801389 h 2237474"/>
              <a:gd name="connsiteX99" fmla="*/ 4611738 w 12192000"/>
              <a:gd name="connsiteY99" fmla="*/ 1776964 h 2237474"/>
              <a:gd name="connsiteX100" fmla="*/ 4560070 w 12192000"/>
              <a:gd name="connsiteY100" fmla="*/ 1785640 h 2237474"/>
              <a:gd name="connsiteX101" fmla="*/ 4536503 w 12192000"/>
              <a:gd name="connsiteY101" fmla="*/ 1785334 h 2237474"/>
              <a:gd name="connsiteX102" fmla="*/ 4513724 w 12192000"/>
              <a:gd name="connsiteY102" fmla="*/ 1791996 h 2237474"/>
              <a:gd name="connsiteX103" fmla="*/ 4459810 w 12192000"/>
              <a:gd name="connsiteY103" fmla="*/ 1797886 h 2237474"/>
              <a:gd name="connsiteX104" fmla="*/ 4379064 w 12192000"/>
              <a:gd name="connsiteY104" fmla="*/ 1817177 h 2237474"/>
              <a:gd name="connsiteX105" fmla="*/ 4319209 w 12192000"/>
              <a:gd name="connsiteY105" fmla="*/ 1834833 h 2237474"/>
              <a:gd name="connsiteX106" fmla="*/ 4290981 w 12192000"/>
              <a:gd name="connsiteY106" fmla="*/ 1839677 h 2237474"/>
              <a:gd name="connsiteX107" fmla="*/ 4285792 w 12192000"/>
              <a:gd name="connsiteY107" fmla="*/ 1836231 h 2237474"/>
              <a:gd name="connsiteX108" fmla="*/ 4238372 w 12192000"/>
              <a:gd name="connsiteY108" fmla="*/ 1851480 h 2237474"/>
              <a:gd name="connsiteX109" fmla="*/ 4232517 w 12192000"/>
              <a:gd name="connsiteY109" fmla="*/ 1852567 h 2237474"/>
              <a:gd name="connsiteX110" fmla="*/ 4191732 w 12192000"/>
              <a:gd name="connsiteY110" fmla="*/ 1857328 h 2237474"/>
              <a:gd name="connsiteX111" fmla="*/ 4065532 w 12192000"/>
              <a:gd name="connsiteY111" fmla="*/ 1855477 h 2237474"/>
              <a:gd name="connsiteX112" fmla="*/ 4028460 w 12192000"/>
              <a:gd name="connsiteY112" fmla="*/ 1855137 h 2237474"/>
              <a:gd name="connsiteX113" fmla="*/ 4002267 w 12192000"/>
              <a:gd name="connsiteY113" fmla="*/ 1852352 h 2237474"/>
              <a:gd name="connsiteX114" fmla="*/ 3931396 w 12192000"/>
              <a:gd name="connsiteY114" fmla="*/ 1858915 h 2237474"/>
              <a:gd name="connsiteX115" fmla="*/ 3812162 w 12192000"/>
              <a:gd name="connsiteY115" fmla="*/ 1875501 h 2237474"/>
              <a:gd name="connsiteX116" fmla="*/ 3729530 w 12192000"/>
              <a:gd name="connsiteY116" fmla="*/ 1864513 h 2237474"/>
              <a:gd name="connsiteX117" fmla="*/ 3680177 w 12192000"/>
              <a:gd name="connsiteY117" fmla="*/ 1881552 h 2237474"/>
              <a:gd name="connsiteX118" fmla="*/ 3567259 w 12192000"/>
              <a:gd name="connsiteY118" fmla="*/ 1893482 h 2237474"/>
              <a:gd name="connsiteX119" fmla="*/ 3405770 w 12192000"/>
              <a:gd name="connsiteY119" fmla="*/ 1904591 h 2237474"/>
              <a:gd name="connsiteX120" fmla="*/ 3280097 w 12192000"/>
              <a:gd name="connsiteY120" fmla="*/ 1919610 h 2237474"/>
              <a:gd name="connsiteX121" fmla="*/ 3123424 w 12192000"/>
              <a:gd name="connsiteY121" fmla="*/ 1952930 h 2237474"/>
              <a:gd name="connsiteX122" fmla="*/ 3009910 w 12192000"/>
              <a:gd name="connsiteY122" fmla="*/ 1957866 h 2237474"/>
              <a:gd name="connsiteX123" fmla="*/ 2995934 w 12192000"/>
              <a:gd name="connsiteY123" fmla="*/ 1967085 h 2237474"/>
              <a:gd name="connsiteX124" fmla="*/ 2980071 w 12192000"/>
              <a:gd name="connsiteY124" fmla="*/ 1972988 h 2237474"/>
              <a:gd name="connsiteX125" fmla="*/ 2978094 w 12192000"/>
              <a:gd name="connsiteY125" fmla="*/ 1972369 h 2237474"/>
              <a:gd name="connsiteX126" fmla="*/ 2942858 w 12192000"/>
              <a:gd name="connsiteY126" fmla="*/ 1981367 h 2237474"/>
              <a:gd name="connsiteX127" fmla="*/ 2875436 w 12192000"/>
              <a:gd name="connsiteY127" fmla="*/ 1996977 h 2237474"/>
              <a:gd name="connsiteX128" fmla="*/ 2874892 w 12192000"/>
              <a:gd name="connsiteY128" fmla="*/ 1996085 h 2237474"/>
              <a:gd name="connsiteX129" fmla="*/ 2864145 w 12192000"/>
              <a:gd name="connsiteY129" fmla="*/ 1994061 h 2237474"/>
              <a:gd name="connsiteX130" fmla="*/ 2843662 w 12192000"/>
              <a:gd name="connsiteY130" fmla="*/ 1992498 h 2237474"/>
              <a:gd name="connsiteX131" fmla="*/ 2796128 w 12192000"/>
              <a:gd name="connsiteY131" fmla="*/ 1976403 h 2237474"/>
              <a:gd name="connsiteX132" fmla="*/ 2756784 w 12192000"/>
              <a:gd name="connsiteY132" fmla="*/ 1985116 h 2237474"/>
              <a:gd name="connsiteX133" fmla="*/ 2748833 w 12192000"/>
              <a:gd name="connsiteY133" fmla="*/ 1986323 h 2237474"/>
              <a:gd name="connsiteX134" fmla="*/ 2748661 w 12192000"/>
              <a:gd name="connsiteY134" fmla="*/ 1986122 h 2237474"/>
              <a:gd name="connsiteX135" fmla="*/ 2740251 w 12192000"/>
              <a:gd name="connsiteY135" fmla="*/ 1986946 h 2237474"/>
              <a:gd name="connsiteX136" fmla="*/ 2718916 w 12192000"/>
              <a:gd name="connsiteY136" fmla="*/ 1990867 h 2237474"/>
              <a:gd name="connsiteX137" fmla="*/ 2713522 w 12192000"/>
              <a:gd name="connsiteY137" fmla="*/ 1990173 h 2237474"/>
              <a:gd name="connsiteX138" fmla="*/ 2680597 w 12192000"/>
              <a:gd name="connsiteY138" fmla="*/ 1984996 h 2237474"/>
              <a:gd name="connsiteX139" fmla="*/ 2578178 w 12192000"/>
              <a:gd name="connsiteY139" fmla="*/ 1990531 h 2237474"/>
              <a:gd name="connsiteX140" fmla="*/ 2476147 w 12192000"/>
              <a:gd name="connsiteY140" fmla="*/ 1998305 h 2237474"/>
              <a:gd name="connsiteX141" fmla="*/ 2373568 w 12192000"/>
              <a:gd name="connsiteY141" fmla="*/ 2003219 h 2237474"/>
              <a:gd name="connsiteX142" fmla="*/ 2321399 w 12192000"/>
              <a:gd name="connsiteY142" fmla="*/ 1989467 h 2237474"/>
              <a:gd name="connsiteX143" fmla="*/ 2315525 w 12192000"/>
              <a:gd name="connsiteY143" fmla="*/ 1989708 h 2237474"/>
              <a:gd name="connsiteX144" fmla="*/ 2300792 w 12192000"/>
              <a:gd name="connsiteY144" fmla="*/ 1994290 h 2237474"/>
              <a:gd name="connsiteX145" fmla="*/ 2295469 w 12192000"/>
              <a:gd name="connsiteY145" fmla="*/ 1996659 h 2237474"/>
              <a:gd name="connsiteX146" fmla="*/ 2287219 w 12192000"/>
              <a:gd name="connsiteY146" fmla="*/ 1998750 h 2237474"/>
              <a:gd name="connsiteX147" fmla="*/ 2286948 w 12192000"/>
              <a:gd name="connsiteY147" fmla="*/ 1998596 h 2237474"/>
              <a:gd name="connsiteX148" fmla="*/ 2243069 w 12192000"/>
              <a:gd name="connsiteY148" fmla="*/ 2015111 h 2237474"/>
              <a:gd name="connsiteX149" fmla="*/ 2186609 w 12192000"/>
              <a:gd name="connsiteY149" fmla="*/ 2008263 h 2237474"/>
              <a:gd name="connsiteX150" fmla="*/ 2164831 w 12192000"/>
              <a:gd name="connsiteY150" fmla="*/ 2010143 h 2237474"/>
              <a:gd name="connsiteX151" fmla="*/ 2152836 w 12192000"/>
              <a:gd name="connsiteY151" fmla="*/ 2010048 h 2237474"/>
              <a:gd name="connsiteX152" fmla="*/ 2117102 w 12192000"/>
              <a:gd name="connsiteY152" fmla="*/ 2023004 h 2237474"/>
              <a:gd name="connsiteX153" fmla="*/ 2111935 w 12192000"/>
              <a:gd name="connsiteY153" fmla="*/ 2023163 h 2237474"/>
              <a:gd name="connsiteX154" fmla="*/ 2089991 w 12192000"/>
              <a:gd name="connsiteY154" fmla="*/ 2034193 h 2237474"/>
              <a:gd name="connsiteX155" fmla="*/ 2058061 w 12192000"/>
              <a:gd name="connsiteY155" fmla="*/ 2047942 h 2237474"/>
              <a:gd name="connsiteX156" fmla="*/ 2055737 w 12192000"/>
              <a:gd name="connsiteY156" fmla="*/ 2047704 h 2237474"/>
              <a:gd name="connsiteX157" fmla="*/ 2042244 w 12192000"/>
              <a:gd name="connsiteY157" fmla="*/ 2055560 h 2237474"/>
              <a:gd name="connsiteX158" fmla="*/ 1976224 w 12192000"/>
              <a:gd name="connsiteY158" fmla="*/ 2074257 h 2237474"/>
              <a:gd name="connsiteX159" fmla="*/ 1877728 w 12192000"/>
              <a:gd name="connsiteY159" fmla="*/ 2101004 h 2237474"/>
              <a:gd name="connsiteX160" fmla="*/ 1759056 w 12192000"/>
              <a:gd name="connsiteY160" fmla="*/ 2125608 h 2237474"/>
              <a:gd name="connsiteX161" fmla="*/ 1637948 w 12192000"/>
              <a:gd name="connsiteY161" fmla="*/ 2172597 h 2237474"/>
              <a:gd name="connsiteX162" fmla="*/ 1434549 w 12192000"/>
              <a:gd name="connsiteY162" fmla="*/ 2234522 h 2237474"/>
              <a:gd name="connsiteX163" fmla="*/ 1398481 w 12192000"/>
              <a:gd name="connsiteY163" fmla="*/ 2237074 h 2237474"/>
              <a:gd name="connsiteX164" fmla="*/ 1398407 w 12192000"/>
              <a:gd name="connsiteY164" fmla="*/ 2237095 h 2237474"/>
              <a:gd name="connsiteX165" fmla="*/ 1370962 w 12192000"/>
              <a:gd name="connsiteY165" fmla="*/ 2237474 h 2237474"/>
              <a:gd name="connsiteX166" fmla="*/ 1356367 w 12192000"/>
              <a:gd name="connsiteY166" fmla="*/ 2235089 h 2237474"/>
              <a:gd name="connsiteX167" fmla="*/ 1324828 w 12192000"/>
              <a:gd name="connsiteY167" fmla="*/ 2231968 h 2237474"/>
              <a:gd name="connsiteX168" fmla="*/ 1297744 w 12192000"/>
              <a:gd name="connsiteY168" fmla="*/ 2235849 h 2237474"/>
              <a:gd name="connsiteX169" fmla="*/ 1286236 w 12192000"/>
              <a:gd name="connsiteY169" fmla="*/ 2233135 h 2237474"/>
              <a:gd name="connsiteX170" fmla="*/ 1283504 w 12192000"/>
              <a:gd name="connsiteY170" fmla="*/ 2233797 h 2237474"/>
              <a:gd name="connsiteX171" fmla="*/ 1279765 w 12192000"/>
              <a:gd name="connsiteY171" fmla="*/ 2229639 h 2237474"/>
              <a:gd name="connsiteX172" fmla="*/ 1195347 w 12192000"/>
              <a:gd name="connsiteY172" fmla="*/ 2212354 h 2237474"/>
              <a:gd name="connsiteX173" fmla="*/ 970251 w 12192000"/>
              <a:gd name="connsiteY173" fmla="*/ 2221029 h 2237474"/>
              <a:gd name="connsiteX174" fmla="*/ 812914 w 12192000"/>
              <a:gd name="connsiteY174" fmla="*/ 2202752 h 2237474"/>
              <a:gd name="connsiteX175" fmla="*/ 800195 w 12192000"/>
              <a:gd name="connsiteY175" fmla="*/ 2209407 h 2237474"/>
              <a:gd name="connsiteX176" fmla="*/ 784978 w 12192000"/>
              <a:gd name="connsiteY176" fmla="*/ 2212360 h 2237474"/>
              <a:gd name="connsiteX177" fmla="*/ 681987 w 12192000"/>
              <a:gd name="connsiteY177" fmla="*/ 2216757 h 2237474"/>
              <a:gd name="connsiteX178" fmla="*/ 669923 w 12192000"/>
              <a:gd name="connsiteY178" fmla="*/ 2211682 h 2237474"/>
              <a:gd name="connsiteX179" fmla="*/ 648680 w 12192000"/>
              <a:gd name="connsiteY179" fmla="*/ 2206229 h 2237474"/>
              <a:gd name="connsiteX180" fmla="*/ 597225 w 12192000"/>
              <a:gd name="connsiteY180" fmla="*/ 2180999 h 2237474"/>
              <a:gd name="connsiteX181" fmla="*/ 558449 w 12192000"/>
              <a:gd name="connsiteY181" fmla="*/ 2182346 h 2237474"/>
              <a:gd name="connsiteX182" fmla="*/ 550517 w 12192000"/>
              <a:gd name="connsiteY182" fmla="*/ 2182060 h 2237474"/>
              <a:gd name="connsiteX183" fmla="*/ 550309 w 12192000"/>
              <a:gd name="connsiteY183" fmla="*/ 2181825 h 2237474"/>
              <a:gd name="connsiteX184" fmla="*/ 541836 w 12192000"/>
              <a:gd name="connsiteY184" fmla="*/ 2181063 h 2237474"/>
              <a:gd name="connsiteX185" fmla="*/ 536057 w 12192000"/>
              <a:gd name="connsiteY185" fmla="*/ 2181537 h 2237474"/>
              <a:gd name="connsiteX186" fmla="*/ 520671 w 12192000"/>
              <a:gd name="connsiteY186" fmla="*/ 2180980 h 2237474"/>
              <a:gd name="connsiteX187" fmla="*/ 515024 w 12192000"/>
              <a:gd name="connsiteY187" fmla="*/ 2179258 h 2237474"/>
              <a:gd name="connsiteX188" fmla="*/ 512278 w 12192000"/>
              <a:gd name="connsiteY188" fmla="*/ 2176369 h 2237474"/>
              <a:gd name="connsiteX189" fmla="*/ 480419 w 12192000"/>
              <a:gd name="connsiteY189" fmla="*/ 2167807 h 2237474"/>
              <a:gd name="connsiteX190" fmla="*/ 413835 w 12192000"/>
              <a:gd name="connsiteY190" fmla="*/ 2156783 h 2237474"/>
              <a:gd name="connsiteX191" fmla="*/ 376513 w 12192000"/>
              <a:gd name="connsiteY191" fmla="*/ 2154014 h 2237474"/>
              <a:gd name="connsiteX192" fmla="*/ 273386 w 12192000"/>
              <a:gd name="connsiteY192" fmla="*/ 2142551 h 2237474"/>
              <a:gd name="connsiteX193" fmla="*/ 169207 w 12192000"/>
              <a:gd name="connsiteY193" fmla="*/ 2128100 h 2237474"/>
              <a:gd name="connsiteX194" fmla="*/ 93149 w 12192000"/>
              <a:gd name="connsiteY194" fmla="*/ 2105324 h 2237474"/>
              <a:gd name="connsiteX195" fmla="*/ 88109 w 12192000"/>
              <a:gd name="connsiteY195" fmla="*/ 2106704 h 2237474"/>
              <a:gd name="connsiteX196" fmla="*/ 80022 w 12192000"/>
              <a:gd name="connsiteY196" fmla="*/ 2107254 h 2237474"/>
              <a:gd name="connsiteX197" fmla="*/ 79717 w 12192000"/>
              <a:gd name="connsiteY197" fmla="*/ 2107046 h 2237474"/>
              <a:gd name="connsiteX198" fmla="*/ 72352 w 12192000"/>
              <a:gd name="connsiteY198" fmla="*/ 2107991 h 2237474"/>
              <a:gd name="connsiteX199" fmla="*/ 37645 w 12192000"/>
              <a:gd name="connsiteY199" fmla="*/ 2115401 h 2237474"/>
              <a:gd name="connsiteX200" fmla="*/ 4572 w 12192000"/>
              <a:gd name="connsiteY200" fmla="*/ 2111091 h 2237474"/>
              <a:gd name="connsiteX201" fmla="*/ 0 w 12192000"/>
              <a:gd name="connsiteY201" fmla="*/ 2110468 h 2237474"/>
              <a:gd name="connsiteX202" fmla="*/ 0 w 12192000"/>
              <a:gd name="connsiteY20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259633 w 12192000"/>
              <a:gd name="connsiteY86" fmla="*/ 1837160 h 2237474"/>
              <a:gd name="connsiteX87" fmla="*/ 5197513 w 12192000"/>
              <a:gd name="connsiteY87" fmla="*/ 1844718 h 2237474"/>
              <a:gd name="connsiteX88" fmla="*/ 5168852 w 12192000"/>
              <a:gd name="connsiteY88" fmla="*/ 1844846 h 2237474"/>
              <a:gd name="connsiteX89" fmla="*/ 5114927 w 12192000"/>
              <a:gd name="connsiteY89" fmla="*/ 1847827 h 2237474"/>
              <a:gd name="connsiteX90" fmla="*/ 5108970 w 12192000"/>
              <a:gd name="connsiteY90" fmla="*/ 1847935 h 2237474"/>
              <a:gd name="connsiteX91" fmla="*/ 5067961 w 12192000"/>
              <a:gd name="connsiteY91" fmla="*/ 1845917 h 2237474"/>
              <a:gd name="connsiteX92" fmla="*/ 5007075 w 12192000"/>
              <a:gd name="connsiteY92" fmla="*/ 1838626 h 2237474"/>
              <a:gd name="connsiteX93" fmla="*/ 4944087 w 12192000"/>
              <a:gd name="connsiteY93" fmla="*/ 1823332 h 2237474"/>
              <a:gd name="connsiteX94" fmla="*/ 4907662 w 12192000"/>
              <a:gd name="connsiteY94" fmla="*/ 1816900 h 2237474"/>
              <a:gd name="connsiteX95" fmla="*/ 4882386 w 12192000"/>
              <a:gd name="connsiteY95" fmla="*/ 1809844 h 2237474"/>
              <a:gd name="connsiteX96" fmla="*/ 4811440 w 12192000"/>
              <a:gd name="connsiteY96" fmla="*/ 1804655 h 2237474"/>
              <a:gd name="connsiteX97" fmla="*/ 4691075 w 12192000"/>
              <a:gd name="connsiteY97" fmla="*/ 1801389 h 2237474"/>
              <a:gd name="connsiteX98" fmla="*/ 4611738 w 12192000"/>
              <a:gd name="connsiteY98" fmla="*/ 1776964 h 2237474"/>
              <a:gd name="connsiteX99" fmla="*/ 4560070 w 12192000"/>
              <a:gd name="connsiteY99" fmla="*/ 1785640 h 2237474"/>
              <a:gd name="connsiteX100" fmla="*/ 4536503 w 12192000"/>
              <a:gd name="connsiteY100" fmla="*/ 1785334 h 2237474"/>
              <a:gd name="connsiteX101" fmla="*/ 4513724 w 12192000"/>
              <a:gd name="connsiteY101" fmla="*/ 1791996 h 2237474"/>
              <a:gd name="connsiteX102" fmla="*/ 4459810 w 12192000"/>
              <a:gd name="connsiteY102" fmla="*/ 1797886 h 2237474"/>
              <a:gd name="connsiteX103" fmla="*/ 4379064 w 12192000"/>
              <a:gd name="connsiteY103" fmla="*/ 1817177 h 2237474"/>
              <a:gd name="connsiteX104" fmla="*/ 4319209 w 12192000"/>
              <a:gd name="connsiteY104" fmla="*/ 1834833 h 2237474"/>
              <a:gd name="connsiteX105" fmla="*/ 4290981 w 12192000"/>
              <a:gd name="connsiteY105" fmla="*/ 1839677 h 2237474"/>
              <a:gd name="connsiteX106" fmla="*/ 4285792 w 12192000"/>
              <a:gd name="connsiteY106" fmla="*/ 1836231 h 2237474"/>
              <a:gd name="connsiteX107" fmla="*/ 4238372 w 12192000"/>
              <a:gd name="connsiteY107" fmla="*/ 1851480 h 2237474"/>
              <a:gd name="connsiteX108" fmla="*/ 4232517 w 12192000"/>
              <a:gd name="connsiteY108" fmla="*/ 1852567 h 2237474"/>
              <a:gd name="connsiteX109" fmla="*/ 4191732 w 12192000"/>
              <a:gd name="connsiteY109" fmla="*/ 1857328 h 2237474"/>
              <a:gd name="connsiteX110" fmla="*/ 4065532 w 12192000"/>
              <a:gd name="connsiteY110" fmla="*/ 1855477 h 2237474"/>
              <a:gd name="connsiteX111" fmla="*/ 4028460 w 12192000"/>
              <a:gd name="connsiteY111" fmla="*/ 1855137 h 2237474"/>
              <a:gd name="connsiteX112" fmla="*/ 4002267 w 12192000"/>
              <a:gd name="connsiteY112" fmla="*/ 1852352 h 2237474"/>
              <a:gd name="connsiteX113" fmla="*/ 3931396 w 12192000"/>
              <a:gd name="connsiteY113" fmla="*/ 1858915 h 2237474"/>
              <a:gd name="connsiteX114" fmla="*/ 3812162 w 12192000"/>
              <a:gd name="connsiteY114" fmla="*/ 1875501 h 2237474"/>
              <a:gd name="connsiteX115" fmla="*/ 3729530 w 12192000"/>
              <a:gd name="connsiteY115" fmla="*/ 1864513 h 2237474"/>
              <a:gd name="connsiteX116" fmla="*/ 3680177 w 12192000"/>
              <a:gd name="connsiteY116" fmla="*/ 1881552 h 2237474"/>
              <a:gd name="connsiteX117" fmla="*/ 3567259 w 12192000"/>
              <a:gd name="connsiteY117" fmla="*/ 1893482 h 2237474"/>
              <a:gd name="connsiteX118" fmla="*/ 3405770 w 12192000"/>
              <a:gd name="connsiteY118" fmla="*/ 1904591 h 2237474"/>
              <a:gd name="connsiteX119" fmla="*/ 3280097 w 12192000"/>
              <a:gd name="connsiteY119" fmla="*/ 1919610 h 2237474"/>
              <a:gd name="connsiteX120" fmla="*/ 3123424 w 12192000"/>
              <a:gd name="connsiteY120" fmla="*/ 1952930 h 2237474"/>
              <a:gd name="connsiteX121" fmla="*/ 3009910 w 12192000"/>
              <a:gd name="connsiteY121" fmla="*/ 1957866 h 2237474"/>
              <a:gd name="connsiteX122" fmla="*/ 2995934 w 12192000"/>
              <a:gd name="connsiteY122" fmla="*/ 1967085 h 2237474"/>
              <a:gd name="connsiteX123" fmla="*/ 2980071 w 12192000"/>
              <a:gd name="connsiteY123" fmla="*/ 1972988 h 2237474"/>
              <a:gd name="connsiteX124" fmla="*/ 2978094 w 12192000"/>
              <a:gd name="connsiteY124" fmla="*/ 1972369 h 2237474"/>
              <a:gd name="connsiteX125" fmla="*/ 2942858 w 12192000"/>
              <a:gd name="connsiteY125" fmla="*/ 1981367 h 2237474"/>
              <a:gd name="connsiteX126" fmla="*/ 2875436 w 12192000"/>
              <a:gd name="connsiteY126" fmla="*/ 1996977 h 2237474"/>
              <a:gd name="connsiteX127" fmla="*/ 2874892 w 12192000"/>
              <a:gd name="connsiteY127" fmla="*/ 1996085 h 2237474"/>
              <a:gd name="connsiteX128" fmla="*/ 2864145 w 12192000"/>
              <a:gd name="connsiteY128" fmla="*/ 1994061 h 2237474"/>
              <a:gd name="connsiteX129" fmla="*/ 2843662 w 12192000"/>
              <a:gd name="connsiteY129" fmla="*/ 1992498 h 2237474"/>
              <a:gd name="connsiteX130" fmla="*/ 2796128 w 12192000"/>
              <a:gd name="connsiteY130" fmla="*/ 1976403 h 2237474"/>
              <a:gd name="connsiteX131" fmla="*/ 2756784 w 12192000"/>
              <a:gd name="connsiteY131" fmla="*/ 1985116 h 2237474"/>
              <a:gd name="connsiteX132" fmla="*/ 2748833 w 12192000"/>
              <a:gd name="connsiteY132" fmla="*/ 1986323 h 2237474"/>
              <a:gd name="connsiteX133" fmla="*/ 2748661 w 12192000"/>
              <a:gd name="connsiteY133" fmla="*/ 1986122 h 2237474"/>
              <a:gd name="connsiteX134" fmla="*/ 2740251 w 12192000"/>
              <a:gd name="connsiteY134" fmla="*/ 1986946 h 2237474"/>
              <a:gd name="connsiteX135" fmla="*/ 2718916 w 12192000"/>
              <a:gd name="connsiteY135" fmla="*/ 1990867 h 2237474"/>
              <a:gd name="connsiteX136" fmla="*/ 2713522 w 12192000"/>
              <a:gd name="connsiteY136" fmla="*/ 1990173 h 2237474"/>
              <a:gd name="connsiteX137" fmla="*/ 2680597 w 12192000"/>
              <a:gd name="connsiteY137" fmla="*/ 1984996 h 2237474"/>
              <a:gd name="connsiteX138" fmla="*/ 2578178 w 12192000"/>
              <a:gd name="connsiteY138" fmla="*/ 1990531 h 2237474"/>
              <a:gd name="connsiteX139" fmla="*/ 2476147 w 12192000"/>
              <a:gd name="connsiteY139" fmla="*/ 1998305 h 2237474"/>
              <a:gd name="connsiteX140" fmla="*/ 2373568 w 12192000"/>
              <a:gd name="connsiteY140" fmla="*/ 2003219 h 2237474"/>
              <a:gd name="connsiteX141" fmla="*/ 2321399 w 12192000"/>
              <a:gd name="connsiteY141" fmla="*/ 1989467 h 2237474"/>
              <a:gd name="connsiteX142" fmla="*/ 2315525 w 12192000"/>
              <a:gd name="connsiteY142" fmla="*/ 1989708 h 2237474"/>
              <a:gd name="connsiteX143" fmla="*/ 2300792 w 12192000"/>
              <a:gd name="connsiteY143" fmla="*/ 1994290 h 2237474"/>
              <a:gd name="connsiteX144" fmla="*/ 2295469 w 12192000"/>
              <a:gd name="connsiteY144" fmla="*/ 1996659 h 2237474"/>
              <a:gd name="connsiteX145" fmla="*/ 2287219 w 12192000"/>
              <a:gd name="connsiteY145" fmla="*/ 1998750 h 2237474"/>
              <a:gd name="connsiteX146" fmla="*/ 2286948 w 12192000"/>
              <a:gd name="connsiteY146" fmla="*/ 1998596 h 2237474"/>
              <a:gd name="connsiteX147" fmla="*/ 2243069 w 12192000"/>
              <a:gd name="connsiteY147" fmla="*/ 2015111 h 2237474"/>
              <a:gd name="connsiteX148" fmla="*/ 2186609 w 12192000"/>
              <a:gd name="connsiteY148" fmla="*/ 2008263 h 2237474"/>
              <a:gd name="connsiteX149" fmla="*/ 2164831 w 12192000"/>
              <a:gd name="connsiteY149" fmla="*/ 2010143 h 2237474"/>
              <a:gd name="connsiteX150" fmla="*/ 2152836 w 12192000"/>
              <a:gd name="connsiteY150" fmla="*/ 2010048 h 2237474"/>
              <a:gd name="connsiteX151" fmla="*/ 2117102 w 12192000"/>
              <a:gd name="connsiteY151" fmla="*/ 2023004 h 2237474"/>
              <a:gd name="connsiteX152" fmla="*/ 2111935 w 12192000"/>
              <a:gd name="connsiteY152" fmla="*/ 2023163 h 2237474"/>
              <a:gd name="connsiteX153" fmla="*/ 2089991 w 12192000"/>
              <a:gd name="connsiteY153" fmla="*/ 2034193 h 2237474"/>
              <a:gd name="connsiteX154" fmla="*/ 2058061 w 12192000"/>
              <a:gd name="connsiteY154" fmla="*/ 2047942 h 2237474"/>
              <a:gd name="connsiteX155" fmla="*/ 2055737 w 12192000"/>
              <a:gd name="connsiteY155" fmla="*/ 2047704 h 2237474"/>
              <a:gd name="connsiteX156" fmla="*/ 2042244 w 12192000"/>
              <a:gd name="connsiteY156" fmla="*/ 2055560 h 2237474"/>
              <a:gd name="connsiteX157" fmla="*/ 1976224 w 12192000"/>
              <a:gd name="connsiteY157" fmla="*/ 2074257 h 2237474"/>
              <a:gd name="connsiteX158" fmla="*/ 1877728 w 12192000"/>
              <a:gd name="connsiteY158" fmla="*/ 2101004 h 2237474"/>
              <a:gd name="connsiteX159" fmla="*/ 1759056 w 12192000"/>
              <a:gd name="connsiteY159" fmla="*/ 2125608 h 2237474"/>
              <a:gd name="connsiteX160" fmla="*/ 1637948 w 12192000"/>
              <a:gd name="connsiteY160" fmla="*/ 2172597 h 2237474"/>
              <a:gd name="connsiteX161" fmla="*/ 1434549 w 12192000"/>
              <a:gd name="connsiteY161" fmla="*/ 2234522 h 2237474"/>
              <a:gd name="connsiteX162" fmla="*/ 1398481 w 12192000"/>
              <a:gd name="connsiteY162" fmla="*/ 2237074 h 2237474"/>
              <a:gd name="connsiteX163" fmla="*/ 1398407 w 12192000"/>
              <a:gd name="connsiteY163" fmla="*/ 2237095 h 2237474"/>
              <a:gd name="connsiteX164" fmla="*/ 1370962 w 12192000"/>
              <a:gd name="connsiteY164" fmla="*/ 2237474 h 2237474"/>
              <a:gd name="connsiteX165" fmla="*/ 1356367 w 12192000"/>
              <a:gd name="connsiteY165" fmla="*/ 2235089 h 2237474"/>
              <a:gd name="connsiteX166" fmla="*/ 1324828 w 12192000"/>
              <a:gd name="connsiteY166" fmla="*/ 2231968 h 2237474"/>
              <a:gd name="connsiteX167" fmla="*/ 1297744 w 12192000"/>
              <a:gd name="connsiteY167" fmla="*/ 2235849 h 2237474"/>
              <a:gd name="connsiteX168" fmla="*/ 1286236 w 12192000"/>
              <a:gd name="connsiteY168" fmla="*/ 2233135 h 2237474"/>
              <a:gd name="connsiteX169" fmla="*/ 1283504 w 12192000"/>
              <a:gd name="connsiteY169" fmla="*/ 2233797 h 2237474"/>
              <a:gd name="connsiteX170" fmla="*/ 1279765 w 12192000"/>
              <a:gd name="connsiteY170" fmla="*/ 2229639 h 2237474"/>
              <a:gd name="connsiteX171" fmla="*/ 1195347 w 12192000"/>
              <a:gd name="connsiteY171" fmla="*/ 2212354 h 2237474"/>
              <a:gd name="connsiteX172" fmla="*/ 970251 w 12192000"/>
              <a:gd name="connsiteY172" fmla="*/ 2221029 h 2237474"/>
              <a:gd name="connsiteX173" fmla="*/ 812914 w 12192000"/>
              <a:gd name="connsiteY173" fmla="*/ 2202752 h 2237474"/>
              <a:gd name="connsiteX174" fmla="*/ 800195 w 12192000"/>
              <a:gd name="connsiteY174" fmla="*/ 2209407 h 2237474"/>
              <a:gd name="connsiteX175" fmla="*/ 784978 w 12192000"/>
              <a:gd name="connsiteY175" fmla="*/ 2212360 h 2237474"/>
              <a:gd name="connsiteX176" fmla="*/ 681987 w 12192000"/>
              <a:gd name="connsiteY176" fmla="*/ 2216757 h 2237474"/>
              <a:gd name="connsiteX177" fmla="*/ 669923 w 12192000"/>
              <a:gd name="connsiteY177" fmla="*/ 2211682 h 2237474"/>
              <a:gd name="connsiteX178" fmla="*/ 648680 w 12192000"/>
              <a:gd name="connsiteY178" fmla="*/ 2206229 h 2237474"/>
              <a:gd name="connsiteX179" fmla="*/ 597225 w 12192000"/>
              <a:gd name="connsiteY179" fmla="*/ 2180999 h 2237474"/>
              <a:gd name="connsiteX180" fmla="*/ 558449 w 12192000"/>
              <a:gd name="connsiteY180" fmla="*/ 2182346 h 2237474"/>
              <a:gd name="connsiteX181" fmla="*/ 550517 w 12192000"/>
              <a:gd name="connsiteY181" fmla="*/ 2182060 h 2237474"/>
              <a:gd name="connsiteX182" fmla="*/ 550309 w 12192000"/>
              <a:gd name="connsiteY182" fmla="*/ 2181825 h 2237474"/>
              <a:gd name="connsiteX183" fmla="*/ 541836 w 12192000"/>
              <a:gd name="connsiteY183" fmla="*/ 2181063 h 2237474"/>
              <a:gd name="connsiteX184" fmla="*/ 536057 w 12192000"/>
              <a:gd name="connsiteY184" fmla="*/ 2181537 h 2237474"/>
              <a:gd name="connsiteX185" fmla="*/ 520671 w 12192000"/>
              <a:gd name="connsiteY185" fmla="*/ 2180980 h 2237474"/>
              <a:gd name="connsiteX186" fmla="*/ 515024 w 12192000"/>
              <a:gd name="connsiteY186" fmla="*/ 2179258 h 2237474"/>
              <a:gd name="connsiteX187" fmla="*/ 512278 w 12192000"/>
              <a:gd name="connsiteY187" fmla="*/ 2176369 h 2237474"/>
              <a:gd name="connsiteX188" fmla="*/ 480419 w 12192000"/>
              <a:gd name="connsiteY188" fmla="*/ 2167807 h 2237474"/>
              <a:gd name="connsiteX189" fmla="*/ 413835 w 12192000"/>
              <a:gd name="connsiteY189" fmla="*/ 2156783 h 2237474"/>
              <a:gd name="connsiteX190" fmla="*/ 376513 w 12192000"/>
              <a:gd name="connsiteY190" fmla="*/ 2154014 h 2237474"/>
              <a:gd name="connsiteX191" fmla="*/ 273386 w 12192000"/>
              <a:gd name="connsiteY191" fmla="*/ 2142551 h 2237474"/>
              <a:gd name="connsiteX192" fmla="*/ 169207 w 12192000"/>
              <a:gd name="connsiteY192" fmla="*/ 2128100 h 2237474"/>
              <a:gd name="connsiteX193" fmla="*/ 93149 w 12192000"/>
              <a:gd name="connsiteY193" fmla="*/ 2105324 h 2237474"/>
              <a:gd name="connsiteX194" fmla="*/ 88109 w 12192000"/>
              <a:gd name="connsiteY194" fmla="*/ 2106704 h 2237474"/>
              <a:gd name="connsiteX195" fmla="*/ 80022 w 12192000"/>
              <a:gd name="connsiteY195" fmla="*/ 2107254 h 2237474"/>
              <a:gd name="connsiteX196" fmla="*/ 79717 w 12192000"/>
              <a:gd name="connsiteY196" fmla="*/ 2107046 h 2237474"/>
              <a:gd name="connsiteX197" fmla="*/ 72352 w 12192000"/>
              <a:gd name="connsiteY197" fmla="*/ 2107991 h 2237474"/>
              <a:gd name="connsiteX198" fmla="*/ 37645 w 12192000"/>
              <a:gd name="connsiteY198" fmla="*/ 2115401 h 2237474"/>
              <a:gd name="connsiteX199" fmla="*/ 4572 w 12192000"/>
              <a:gd name="connsiteY199" fmla="*/ 2111091 h 2237474"/>
              <a:gd name="connsiteX200" fmla="*/ 0 w 12192000"/>
              <a:gd name="connsiteY200" fmla="*/ 2110468 h 2237474"/>
              <a:gd name="connsiteX201" fmla="*/ 0 w 12192000"/>
              <a:gd name="connsiteY20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259633 w 12192000"/>
              <a:gd name="connsiteY86" fmla="*/ 1837160 h 2237474"/>
              <a:gd name="connsiteX87" fmla="*/ 5168852 w 12192000"/>
              <a:gd name="connsiteY87" fmla="*/ 1844846 h 2237474"/>
              <a:gd name="connsiteX88" fmla="*/ 5114927 w 12192000"/>
              <a:gd name="connsiteY88" fmla="*/ 1847827 h 2237474"/>
              <a:gd name="connsiteX89" fmla="*/ 5108970 w 12192000"/>
              <a:gd name="connsiteY89" fmla="*/ 1847935 h 2237474"/>
              <a:gd name="connsiteX90" fmla="*/ 5067961 w 12192000"/>
              <a:gd name="connsiteY90" fmla="*/ 1845917 h 2237474"/>
              <a:gd name="connsiteX91" fmla="*/ 5007075 w 12192000"/>
              <a:gd name="connsiteY91" fmla="*/ 1838626 h 2237474"/>
              <a:gd name="connsiteX92" fmla="*/ 4944087 w 12192000"/>
              <a:gd name="connsiteY92" fmla="*/ 1823332 h 2237474"/>
              <a:gd name="connsiteX93" fmla="*/ 4907662 w 12192000"/>
              <a:gd name="connsiteY93" fmla="*/ 1816900 h 2237474"/>
              <a:gd name="connsiteX94" fmla="*/ 4882386 w 12192000"/>
              <a:gd name="connsiteY94" fmla="*/ 1809844 h 2237474"/>
              <a:gd name="connsiteX95" fmla="*/ 4811440 w 12192000"/>
              <a:gd name="connsiteY95" fmla="*/ 1804655 h 2237474"/>
              <a:gd name="connsiteX96" fmla="*/ 4691075 w 12192000"/>
              <a:gd name="connsiteY96" fmla="*/ 1801389 h 2237474"/>
              <a:gd name="connsiteX97" fmla="*/ 4611738 w 12192000"/>
              <a:gd name="connsiteY97" fmla="*/ 1776964 h 2237474"/>
              <a:gd name="connsiteX98" fmla="*/ 4560070 w 12192000"/>
              <a:gd name="connsiteY98" fmla="*/ 1785640 h 2237474"/>
              <a:gd name="connsiteX99" fmla="*/ 4536503 w 12192000"/>
              <a:gd name="connsiteY99" fmla="*/ 1785334 h 2237474"/>
              <a:gd name="connsiteX100" fmla="*/ 4513724 w 12192000"/>
              <a:gd name="connsiteY100" fmla="*/ 1791996 h 2237474"/>
              <a:gd name="connsiteX101" fmla="*/ 4459810 w 12192000"/>
              <a:gd name="connsiteY101" fmla="*/ 1797886 h 2237474"/>
              <a:gd name="connsiteX102" fmla="*/ 4379064 w 12192000"/>
              <a:gd name="connsiteY102" fmla="*/ 1817177 h 2237474"/>
              <a:gd name="connsiteX103" fmla="*/ 4319209 w 12192000"/>
              <a:gd name="connsiteY103" fmla="*/ 1834833 h 2237474"/>
              <a:gd name="connsiteX104" fmla="*/ 4290981 w 12192000"/>
              <a:gd name="connsiteY104" fmla="*/ 1839677 h 2237474"/>
              <a:gd name="connsiteX105" fmla="*/ 4285792 w 12192000"/>
              <a:gd name="connsiteY105" fmla="*/ 1836231 h 2237474"/>
              <a:gd name="connsiteX106" fmla="*/ 4238372 w 12192000"/>
              <a:gd name="connsiteY106" fmla="*/ 1851480 h 2237474"/>
              <a:gd name="connsiteX107" fmla="*/ 4232517 w 12192000"/>
              <a:gd name="connsiteY107" fmla="*/ 1852567 h 2237474"/>
              <a:gd name="connsiteX108" fmla="*/ 4191732 w 12192000"/>
              <a:gd name="connsiteY108" fmla="*/ 1857328 h 2237474"/>
              <a:gd name="connsiteX109" fmla="*/ 4065532 w 12192000"/>
              <a:gd name="connsiteY109" fmla="*/ 1855477 h 2237474"/>
              <a:gd name="connsiteX110" fmla="*/ 4028460 w 12192000"/>
              <a:gd name="connsiteY110" fmla="*/ 1855137 h 2237474"/>
              <a:gd name="connsiteX111" fmla="*/ 4002267 w 12192000"/>
              <a:gd name="connsiteY111" fmla="*/ 1852352 h 2237474"/>
              <a:gd name="connsiteX112" fmla="*/ 3931396 w 12192000"/>
              <a:gd name="connsiteY112" fmla="*/ 1858915 h 2237474"/>
              <a:gd name="connsiteX113" fmla="*/ 3812162 w 12192000"/>
              <a:gd name="connsiteY113" fmla="*/ 1875501 h 2237474"/>
              <a:gd name="connsiteX114" fmla="*/ 3729530 w 12192000"/>
              <a:gd name="connsiteY114" fmla="*/ 1864513 h 2237474"/>
              <a:gd name="connsiteX115" fmla="*/ 3680177 w 12192000"/>
              <a:gd name="connsiteY115" fmla="*/ 1881552 h 2237474"/>
              <a:gd name="connsiteX116" fmla="*/ 3567259 w 12192000"/>
              <a:gd name="connsiteY116" fmla="*/ 1893482 h 2237474"/>
              <a:gd name="connsiteX117" fmla="*/ 3405770 w 12192000"/>
              <a:gd name="connsiteY117" fmla="*/ 1904591 h 2237474"/>
              <a:gd name="connsiteX118" fmla="*/ 3280097 w 12192000"/>
              <a:gd name="connsiteY118" fmla="*/ 1919610 h 2237474"/>
              <a:gd name="connsiteX119" fmla="*/ 3123424 w 12192000"/>
              <a:gd name="connsiteY119" fmla="*/ 1952930 h 2237474"/>
              <a:gd name="connsiteX120" fmla="*/ 3009910 w 12192000"/>
              <a:gd name="connsiteY120" fmla="*/ 1957866 h 2237474"/>
              <a:gd name="connsiteX121" fmla="*/ 2995934 w 12192000"/>
              <a:gd name="connsiteY121" fmla="*/ 1967085 h 2237474"/>
              <a:gd name="connsiteX122" fmla="*/ 2980071 w 12192000"/>
              <a:gd name="connsiteY122" fmla="*/ 1972988 h 2237474"/>
              <a:gd name="connsiteX123" fmla="*/ 2978094 w 12192000"/>
              <a:gd name="connsiteY123" fmla="*/ 1972369 h 2237474"/>
              <a:gd name="connsiteX124" fmla="*/ 2942858 w 12192000"/>
              <a:gd name="connsiteY124" fmla="*/ 1981367 h 2237474"/>
              <a:gd name="connsiteX125" fmla="*/ 2875436 w 12192000"/>
              <a:gd name="connsiteY125" fmla="*/ 1996977 h 2237474"/>
              <a:gd name="connsiteX126" fmla="*/ 2874892 w 12192000"/>
              <a:gd name="connsiteY126" fmla="*/ 1996085 h 2237474"/>
              <a:gd name="connsiteX127" fmla="*/ 2864145 w 12192000"/>
              <a:gd name="connsiteY127" fmla="*/ 1994061 h 2237474"/>
              <a:gd name="connsiteX128" fmla="*/ 2843662 w 12192000"/>
              <a:gd name="connsiteY128" fmla="*/ 1992498 h 2237474"/>
              <a:gd name="connsiteX129" fmla="*/ 2796128 w 12192000"/>
              <a:gd name="connsiteY129" fmla="*/ 1976403 h 2237474"/>
              <a:gd name="connsiteX130" fmla="*/ 2756784 w 12192000"/>
              <a:gd name="connsiteY130" fmla="*/ 1985116 h 2237474"/>
              <a:gd name="connsiteX131" fmla="*/ 2748833 w 12192000"/>
              <a:gd name="connsiteY131" fmla="*/ 1986323 h 2237474"/>
              <a:gd name="connsiteX132" fmla="*/ 2748661 w 12192000"/>
              <a:gd name="connsiteY132" fmla="*/ 1986122 h 2237474"/>
              <a:gd name="connsiteX133" fmla="*/ 2740251 w 12192000"/>
              <a:gd name="connsiteY133" fmla="*/ 1986946 h 2237474"/>
              <a:gd name="connsiteX134" fmla="*/ 2718916 w 12192000"/>
              <a:gd name="connsiteY134" fmla="*/ 1990867 h 2237474"/>
              <a:gd name="connsiteX135" fmla="*/ 2713522 w 12192000"/>
              <a:gd name="connsiteY135" fmla="*/ 1990173 h 2237474"/>
              <a:gd name="connsiteX136" fmla="*/ 2680597 w 12192000"/>
              <a:gd name="connsiteY136" fmla="*/ 1984996 h 2237474"/>
              <a:gd name="connsiteX137" fmla="*/ 2578178 w 12192000"/>
              <a:gd name="connsiteY137" fmla="*/ 1990531 h 2237474"/>
              <a:gd name="connsiteX138" fmla="*/ 2476147 w 12192000"/>
              <a:gd name="connsiteY138" fmla="*/ 1998305 h 2237474"/>
              <a:gd name="connsiteX139" fmla="*/ 2373568 w 12192000"/>
              <a:gd name="connsiteY139" fmla="*/ 2003219 h 2237474"/>
              <a:gd name="connsiteX140" fmla="*/ 2321399 w 12192000"/>
              <a:gd name="connsiteY140" fmla="*/ 1989467 h 2237474"/>
              <a:gd name="connsiteX141" fmla="*/ 2315525 w 12192000"/>
              <a:gd name="connsiteY141" fmla="*/ 1989708 h 2237474"/>
              <a:gd name="connsiteX142" fmla="*/ 2300792 w 12192000"/>
              <a:gd name="connsiteY142" fmla="*/ 1994290 h 2237474"/>
              <a:gd name="connsiteX143" fmla="*/ 2295469 w 12192000"/>
              <a:gd name="connsiteY143" fmla="*/ 1996659 h 2237474"/>
              <a:gd name="connsiteX144" fmla="*/ 2287219 w 12192000"/>
              <a:gd name="connsiteY144" fmla="*/ 1998750 h 2237474"/>
              <a:gd name="connsiteX145" fmla="*/ 2286948 w 12192000"/>
              <a:gd name="connsiteY145" fmla="*/ 1998596 h 2237474"/>
              <a:gd name="connsiteX146" fmla="*/ 2243069 w 12192000"/>
              <a:gd name="connsiteY146" fmla="*/ 2015111 h 2237474"/>
              <a:gd name="connsiteX147" fmla="*/ 2186609 w 12192000"/>
              <a:gd name="connsiteY147" fmla="*/ 2008263 h 2237474"/>
              <a:gd name="connsiteX148" fmla="*/ 2164831 w 12192000"/>
              <a:gd name="connsiteY148" fmla="*/ 2010143 h 2237474"/>
              <a:gd name="connsiteX149" fmla="*/ 2152836 w 12192000"/>
              <a:gd name="connsiteY149" fmla="*/ 2010048 h 2237474"/>
              <a:gd name="connsiteX150" fmla="*/ 2117102 w 12192000"/>
              <a:gd name="connsiteY150" fmla="*/ 2023004 h 2237474"/>
              <a:gd name="connsiteX151" fmla="*/ 2111935 w 12192000"/>
              <a:gd name="connsiteY151" fmla="*/ 2023163 h 2237474"/>
              <a:gd name="connsiteX152" fmla="*/ 2089991 w 12192000"/>
              <a:gd name="connsiteY152" fmla="*/ 2034193 h 2237474"/>
              <a:gd name="connsiteX153" fmla="*/ 2058061 w 12192000"/>
              <a:gd name="connsiteY153" fmla="*/ 2047942 h 2237474"/>
              <a:gd name="connsiteX154" fmla="*/ 2055737 w 12192000"/>
              <a:gd name="connsiteY154" fmla="*/ 2047704 h 2237474"/>
              <a:gd name="connsiteX155" fmla="*/ 2042244 w 12192000"/>
              <a:gd name="connsiteY155" fmla="*/ 2055560 h 2237474"/>
              <a:gd name="connsiteX156" fmla="*/ 1976224 w 12192000"/>
              <a:gd name="connsiteY156" fmla="*/ 2074257 h 2237474"/>
              <a:gd name="connsiteX157" fmla="*/ 1877728 w 12192000"/>
              <a:gd name="connsiteY157" fmla="*/ 2101004 h 2237474"/>
              <a:gd name="connsiteX158" fmla="*/ 1759056 w 12192000"/>
              <a:gd name="connsiteY158" fmla="*/ 2125608 h 2237474"/>
              <a:gd name="connsiteX159" fmla="*/ 1637948 w 12192000"/>
              <a:gd name="connsiteY159" fmla="*/ 2172597 h 2237474"/>
              <a:gd name="connsiteX160" fmla="*/ 1434549 w 12192000"/>
              <a:gd name="connsiteY160" fmla="*/ 2234522 h 2237474"/>
              <a:gd name="connsiteX161" fmla="*/ 1398481 w 12192000"/>
              <a:gd name="connsiteY161" fmla="*/ 2237074 h 2237474"/>
              <a:gd name="connsiteX162" fmla="*/ 1398407 w 12192000"/>
              <a:gd name="connsiteY162" fmla="*/ 2237095 h 2237474"/>
              <a:gd name="connsiteX163" fmla="*/ 1370962 w 12192000"/>
              <a:gd name="connsiteY163" fmla="*/ 2237474 h 2237474"/>
              <a:gd name="connsiteX164" fmla="*/ 1356367 w 12192000"/>
              <a:gd name="connsiteY164" fmla="*/ 2235089 h 2237474"/>
              <a:gd name="connsiteX165" fmla="*/ 1324828 w 12192000"/>
              <a:gd name="connsiteY165" fmla="*/ 2231968 h 2237474"/>
              <a:gd name="connsiteX166" fmla="*/ 1297744 w 12192000"/>
              <a:gd name="connsiteY166" fmla="*/ 2235849 h 2237474"/>
              <a:gd name="connsiteX167" fmla="*/ 1286236 w 12192000"/>
              <a:gd name="connsiteY167" fmla="*/ 2233135 h 2237474"/>
              <a:gd name="connsiteX168" fmla="*/ 1283504 w 12192000"/>
              <a:gd name="connsiteY168" fmla="*/ 2233797 h 2237474"/>
              <a:gd name="connsiteX169" fmla="*/ 1279765 w 12192000"/>
              <a:gd name="connsiteY169" fmla="*/ 2229639 h 2237474"/>
              <a:gd name="connsiteX170" fmla="*/ 1195347 w 12192000"/>
              <a:gd name="connsiteY170" fmla="*/ 2212354 h 2237474"/>
              <a:gd name="connsiteX171" fmla="*/ 970251 w 12192000"/>
              <a:gd name="connsiteY171" fmla="*/ 2221029 h 2237474"/>
              <a:gd name="connsiteX172" fmla="*/ 812914 w 12192000"/>
              <a:gd name="connsiteY172" fmla="*/ 2202752 h 2237474"/>
              <a:gd name="connsiteX173" fmla="*/ 800195 w 12192000"/>
              <a:gd name="connsiteY173" fmla="*/ 2209407 h 2237474"/>
              <a:gd name="connsiteX174" fmla="*/ 784978 w 12192000"/>
              <a:gd name="connsiteY174" fmla="*/ 2212360 h 2237474"/>
              <a:gd name="connsiteX175" fmla="*/ 681987 w 12192000"/>
              <a:gd name="connsiteY175" fmla="*/ 2216757 h 2237474"/>
              <a:gd name="connsiteX176" fmla="*/ 669923 w 12192000"/>
              <a:gd name="connsiteY176" fmla="*/ 2211682 h 2237474"/>
              <a:gd name="connsiteX177" fmla="*/ 648680 w 12192000"/>
              <a:gd name="connsiteY177" fmla="*/ 2206229 h 2237474"/>
              <a:gd name="connsiteX178" fmla="*/ 597225 w 12192000"/>
              <a:gd name="connsiteY178" fmla="*/ 2180999 h 2237474"/>
              <a:gd name="connsiteX179" fmla="*/ 558449 w 12192000"/>
              <a:gd name="connsiteY179" fmla="*/ 2182346 h 2237474"/>
              <a:gd name="connsiteX180" fmla="*/ 550517 w 12192000"/>
              <a:gd name="connsiteY180" fmla="*/ 2182060 h 2237474"/>
              <a:gd name="connsiteX181" fmla="*/ 550309 w 12192000"/>
              <a:gd name="connsiteY181" fmla="*/ 2181825 h 2237474"/>
              <a:gd name="connsiteX182" fmla="*/ 541836 w 12192000"/>
              <a:gd name="connsiteY182" fmla="*/ 2181063 h 2237474"/>
              <a:gd name="connsiteX183" fmla="*/ 536057 w 12192000"/>
              <a:gd name="connsiteY183" fmla="*/ 2181537 h 2237474"/>
              <a:gd name="connsiteX184" fmla="*/ 520671 w 12192000"/>
              <a:gd name="connsiteY184" fmla="*/ 2180980 h 2237474"/>
              <a:gd name="connsiteX185" fmla="*/ 515024 w 12192000"/>
              <a:gd name="connsiteY185" fmla="*/ 2179258 h 2237474"/>
              <a:gd name="connsiteX186" fmla="*/ 512278 w 12192000"/>
              <a:gd name="connsiteY186" fmla="*/ 2176369 h 2237474"/>
              <a:gd name="connsiteX187" fmla="*/ 480419 w 12192000"/>
              <a:gd name="connsiteY187" fmla="*/ 2167807 h 2237474"/>
              <a:gd name="connsiteX188" fmla="*/ 413835 w 12192000"/>
              <a:gd name="connsiteY188" fmla="*/ 2156783 h 2237474"/>
              <a:gd name="connsiteX189" fmla="*/ 376513 w 12192000"/>
              <a:gd name="connsiteY189" fmla="*/ 2154014 h 2237474"/>
              <a:gd name="connsiteX190" fmla="*/ 273386 w 12192000"/>
              <a:gd name="connsiteY190" fmla="*/ 2142551 h 2237474"/>
              <a:gd name="connsiteX191" fmla="*/ 169207 w 12192000"/>
              <a:gd name="connsiteY191" fmla="*/ 2128100 h 2237474"/>
              <a:gd name="connsiteX192" fmla="*/ 93149 w 12192000"/>
              <a:gd name="connsiteY192" fmla="*/ 2105324 h 2237474"/>
              <a:gd name="connsiteX193" fmla="*/ 88109 w 12192000"/>
              <a:gd name="connsiteY193" fmla="*/ 2106704 h 2237474"/>
              <a:gd name="connsiteX194" fmla="*/ 80022 w 12192000"/>
              <a:gd name="connsiteY194" fmla="*/ 2107254 h 2237474"/>
              <a:gd name="connsiteX195" fmla="*/ 79717 w 12192000"/>
              <a:gd name="connsiteY195" fmla="*/ 2107046 h 2237474"/>
              <a:gd name="connsiteX196" fmla="*/ 72352 w 12192000"/>
              <a:gd name="connsiteY196" fmla="*/ 2107991 h 2237474"/>
              <a:gd name="connsiteX197" fmla="*/ 37645 w 12192000"/>
              <a:gd name="connsiteY197" fmla="*/ 2115401 h 2237474"/>
              <a:gd name="connsiteX198" fmla="*/ 4572 w 12192000"/>
              <a:gd name="connsiteY198" fmla="*/ 2111091 h 2237474"/>
              <a:gd name="connsiteX199" fmla="*/ 0 w 12192000"/>
              <a:gd name="connsiteY199" fmla="*/ 2110468 h 2237474"/>
              <a:gd name="connsiteX200" fmla="*/ 0 w 12192000"/>
              <a:gd name="connsiteY20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364192 w 12192000"/>
              <a:gd name="connsiteY85" fmla="*/ 1826074 h 2237474"/>
              <a:gd name="connsiteX86" fmla="*/ 5259633 w 12192000"/>
              <a:gd name="connsiteY86" fmla="*/ 1837160 h 2237474"/>
              <a:gd name="connsiteX87" fmla="*/ 5149802 w 12192000"/>
              <a:gd name="connsiteY87" fmla="*/ 1844846 h 2237474"/>
              <a:gd name="connsiteX88" fmla="*/ 5114927 w 12192000"/>
              <a:gd name="connsiteY88" fmla="*/ 1847827 h 2237474"/>
              <a:gd name="connsiteX89" fmla="*/ 5108970 w 12192000"/>
              <a:gd name="connsiteY89" fmla="*/ 1847935 h 2237474"/>
              <a:gd name="connsiteX90" fmla="*/ 5067961 w 12192000"/>
              <a:gd name="connsiteY90" fmla="*/ 1845917 h 2237474"/>
              <a:gd name="connsiteX91" fmla="*/ 5007075 w 12192000"/>
              <a:gd name="connsiteY91" fmla="*/ 1838626 h 2237474"/>
              <a:gd name="connsiteX92" fmla="*/ 4944087 w 12192000"/>
              <a:gd name="connsiteY92" fmla="*/ 1823332 h 2237474"/>
              <a:gd name="connsiteX93" fmla="*/ 4907662 w 12192000"/>
              <a:gd name="connsiteY93" fmla="*/ 1816900 h 2237474"/>
              <a:gd name="connsiteX94" fmla="*/ 4882386 w 12192000"/>
              <a:gd name="connsiteY94" fmla="*/ 1809844 h 2237474"/>
              <a:gd name="connsiteX95" fmla="*/ 4811440 w 12192000"/>
              <a:gd name="connsiteY95" fmla="*/ 1804655 h 2237474"/>
              <a:gd name="connsiteX96" fmla="*/ 4691075 w 12192000"/>
              <a:gd name="connsiteY96" fmla="*/ 1801389 h 2237474"/>
              <a:gd name="connsiteX97" fmla="*/ 4611738 w 12192000"/>
              <a:gd name="connsiteY97" fmla="*/ 1776964 h 2237474"/>
              <a:gd name="connsiteX98" fmla="*/ 4560070 w 12192000"/>
              <a:gd name="connsiteY98" fmla="*/ 1785640 h 2237474"/>
              <a:gd name="connsiteX99" fmla="*/ 4536503 w 12192000"/>
              <a:gd name="connsiteY99" fmla="*/ 1785334 h 2237474"/>
              <a:gd name="connsiteX100" fmla="*/ 4513724 w 12192000"/>
              <a:gd name="connsiteY100" fmla="*/ 1791996 h 2237474"/>
              <a:gd name="connsiteX101" fmla="*/ 4459810 w 12192000"/>
              <a:gd name="connsiteY101" fmla="*/ 1797886 h 2237474"/>
              <a:gd name="connsiteX102" fmla="*/ 4379064 w 12192000"/>
              <a:gd name="connsiteY102" fmla="*/ 1817177 h 2237474"/>
              <a:gd name="connsiteX103" fmla="*/ 4319209 w 12192000"/>
              <a:gd name="connsiteY103" fmla="*/ 1834833 h 2237474"/>
              <a:gd name="connsiteX104" fmla="*/ 4290981 w 12192000"/>
              <a:gd name="connsiteY104" fmla="*/ 1839677 h 2237474"/>
              <a:gd name="connsiteX105" fmla="*/ 4285792 w 12192000"/>
              <a:gd name="connsiteY105" fmla="*/ 1836231 h 2237474"/>
              <a:gd name="connsiteX106" fmla="*/ 4238372 w 12192000"/>
              <a:gd name="connsiteY106" fmla="*/ 1851480 h 2237474"/>
              <a:gd name="connsiteX107" fmla="*/ 4232517 w 12192000"/>
              <a:gd name="connsiteY107" fmla="*/ 1852567 h 2237474"/>
              <a:gd name="connsiteX108" fmla="*/ 4191732 w 12192000"/>
              <a:gd name="connsiteY108" fmla="*/ 1857328 h 2237474"/>
              <a:gd name="connsiteX109" fmla="*/ 4065532 w 12192000"/>
              <a:gd name="connsiteY109" fmla="*/ 1855477 h 2237474"/>
              <a:gd name="connsiteX110" fmla="*/ 4028460 w 12192000"/>
              <a:gd name="connsiteY110" fmla="*/ 1855137 h 2237474"/>
              <a:gd name="connsiteX111" fmla="*/ 4002267 w 12192000"/>
              <a:gd name="connsiteY111" fmla="*/ 1852352 h 2237474"/>
              <a:gd name="connsiteX112" fmla="*/ 3931396 w 12192000"/>
              <a:gd name="connsiteY112" fmla="*/ 1858915 h 2237474"/>
              <a:gd name="connsiteX113" fmla="*/ 3812162 w 12192000"/>
              <a:gd name="connsiteY113" fmla="*/ 1875501 h 2237474"/>
              <a:gd name="connsiteX114" fmla="*/ 3729530 w 12192000"/>
              <a:gd name="connsiteY114" fmla="*/ 1864513 h 2237474"/>
              <a:gd name="connsiteX115" fmla="*/ 3680177 w 12192000"/>
              <a:gd name="connsiteY115" fmla="*/ 1881552 h 2237474"/>
              <a:gd name="connsiteX116" fmla="*/ 3567259 w 12192000"/>
              <a:gd name="connsiteY116" fmla="*/ 1893482 h 2237474"/>
              <a:gd name="connsiteX117" fmla="*/ 3405770 w 12192000"/>
              <a:gd name="connsiteY117" fmla="*/ 1904591 h 2237474"/>
              <a:gd name="connsiteX118" fmla="*/ 3280097 w 12192000"/>
              <a:gd name="connsiteY118" fmla="*/ 1919610 h 2237474"/>
              <a:gd name="connsiteX119" fmla="*/ 3123424 w 12192000"/>
              <a:gd name="connsiteY119" fmla="*/ 1952930 h 2237474"/>
              <a:gd name="connsiteX120" fmla="*/ 3009910 w 12192000"/>
              <a:gd name="connsiteY120" fmla="*/ 1957866 h 2237474"/>
              <a:gd name="connsiteX121" fmla="*/ 2995934 w 12192000"/>
              <a:gd name="connsiteY121" fmla="*/ 1967085 h 2237474"/>
              <a:gd name="connsiteX122" fmla="*/ 2980071 w 12192000"/>
              <a:gd name="connsiteY122" fmla="*/ 1972988 h 2237474"/>
              <a:gd name="connsiteX123" fmla="*/ 2978094 w 12192000"/>
              <a:gd name="connsiteY123" fmla="*/ 1972369 h 2237474"/>
              <a:gd name="connsiteX124" fmla="*/ 2942858 w 12192000"/>
              <a:gd name="connsiteY124" fmla="*/ 1981367 h 2237474"/>
              <a:gd name="connsiteX125" fmla="*/ 2875436 w 12192000"/>
              <a:gd name="connsiteY125" fmla="*/ 1996977 h 2237474"/>
              <a:gd name="connsiteX126" fmla="*/ 2874892 w 12192000"/>
              <a:gd name="connsiteY126" fmla="*/ 1996085 h 2237474"/>
              <a:gd name="connsiteX127" fmla="*/ 2864145 w 12192000"/>
              <a:gd name="connsiteY127" fmla="*/ 1994061 h 2237474"/>
              <a:gd name="connsiteX128" fmla="*/ 2843662 w 12192000"/>
              <a:gd name="connsiteY128" fmla="*/ 1992498 h 2237474"/>
              <a:gd name="connsiteX129" fmla="*/ 2796128 w 12192000"/>
              <a:gd name="connsiteY129" fmla="*/ 1976403 h 2237474"/>
              <a:gd name="connsiteX130" fmla="*/ 2756784 w 12192000"/>
              <a:gd name="connsiteY130" fmla="*/ 1985116 h 2237474"/>
              <a:gd name="connsiteX131" fmla="*/ 2748833 w 12192000"/>
              <a:gd name="connsiteY131" fmla="*/ 1986323 h 2237474"/>
              <a:gd name="connsiteX132" fmla="*/ 2748661 w 12192000"/>
              <a:gd name="connsiteY132" fmla="*/ 1986122 h 2237474"/>
              <a:gd name="connsiteX133" fmla="*/ 2740251 w 12192000"/>
              <a:gd name="connsiteY133" fmla="*/ 1986946 h 2237474"/>
              <a:gd name="connsiteX134" fmla="*/ 2718916 w 12192000"/>
              <a:gd name="connsiteY134" fmla="*/ 1990867 h 2237474"/>
              <a:gd name="connsiteX135" fmla="*/ 2713522 w 12192000"/>
              <a:gd name="connsiteY135" fmla="*/ 1990173 h 2237474"/>
              <a:gd name="connsiteX136" fmla="*/ 2680597 w 12192000"/>
              <a:gd name="connsiteY136" fmla="*/ 1984996 h 2237474"/>
              <a:gd name="connsiteX137" fmla="*/ 2578178 w 12192000"/>
              <a:gd name="connsiteY137" fmla="*/ 1990531 h 2237474"/>
              <a:gd name="connsiteX138" fmla="*/ 2476147 w 12192000"/>
              <a:gd name="connsiteY138" fmla="*/ 1998305 h 2237474"/>
              <a:gd name="connsiteX139" fmla="*/ 2373568 w 12192000"/>
              <a:gd name="connsiteY139" fmla="*/ 2003219 h 2237474"/>
              <a:gd name="connsiteX140" fmla="*/ 2321399 w 12192000"/>
              <a:gd name="connsiteY140" fmla="*/ 1989467 h 2237474"/>
              <a:gd name="connsiteX141" fmla="*/ 2315525 w 12192000"/>
              <a:gd name="connsiteY141" fmla="*/ 1989708 h 2237474"/>
              <a:gd name="connsiteX142" fmla="*/ 2300792 w 12192000"/>
              <a:gd name="connsiteY142" fmla="*/ 1994290 h 2237474"/>
              <a:gd name="connsiteX143" fmla="*/ 2295469 w 12192000"/>
              <a:gd name="connsiteY143" fmla="*/ 1996659 h 2237474"/>
              <a:gd name="connsiteX144" fmla="*/ 2287219 w 12192000"/>
              <a:gd name="connsiteY144" fmla="*/ 1998750 h 2237474"/>
              <a:gd name="connsiteX145" fmla="*/ 2286948 w 12192000"/>
              <a:gd name="connsiteY145" fmla="*/ 1998596 h 2237474"/>
              <a:gd name="connsiteX146" fmla="*/ 2243069 w 12192000"/>
              <a:gd name="connsiteY146" fmla="*/ 2015111 h 2237474"/>
              <a:gd name="connsiteX147" fmla="*/ 2186609 w 12192000"/>
              <a:gd name="connsiteY147" fmla="*/ 2008263 h 2237474"/>
              <a:gd name="connsiteX148" fmla="*/ 2164831 w 12192000"/>
              <a:gd name="connsiteY148" fmla="*/ 2010143 h 2237474"/>
              <a:gd name="connsiteX149" fmla="*/ 2152836 w 12192000"/>
              <a:gd name="connsiteY149" fmla="*/ 2010048 h 2237474"/>
              <a:gd name="connsiteX150" fmla="*/ 2117102 w 12192000"/>
              <a:gd name="connsiteY150" fmla="*/ 2023004 h 2237474"/>
              <a:gd name="connsiteX151" fmla="*/ 2111935 w 12192000"/>
              <a:gd name="connsiteY151" fmla="*/ 2023163 h 2237474"/>
              <a:gd name="connsiteX152" fmla="*/ 2089991 w 12192000"/>
              <a:gd name="connsiteY152" fmla="*/ 2034193 h 2237474"/>
              <a:gd name="connsiteX153" fmla="*/ 2058061 w 12192000"/>
              <a:gd name="connsiteY153" fmla="*/ 2047942 h 2237474"/>
              <a:gd name="connsiteX154" fmla="*/ 2055737 w 12192000"/>
              <a:gd name="connsiteY154" fmla="*/ 2047704 h 2237474"/>
              <a:gd name="connsiteX155" fmla="*/ 2042244 w 12192000"/>
              <a:gd name="connsiteY155" fmla="*/ 2055560 h 2237474"/>
              <a:gd name="connsiteX156" fmla="*/ 1976224 w 12192000"/>
              <a:gd name="connsiteY156" fmla="*/ 2074257 h 2237474"/>
              <a:gd name="connsiteX157" fmla="*/ 1877728 w 12192000"/>
              <a:gd name="connsiteY157" fmla="*/ 2101004 h 2237474"/>
              <a:gd name="connsiteX158" fmla="*/ 1759056 w 12192000"/>
              <a:gd name="connsiteY158" fmla="*/ 2125608 h 2237474"/>
              <a:gd name="connsiteX159" fmla="*/ 1637948 w 12192000"/>
              <a:gd name="connsiteY159" fmla="*/ 2172597 h 2237474"/>
              <a:gd name="connsiteX160" fmla="*/ 1434549 w 12192000"/>
              <a:gd name="connsiteY160" fmla="*/ 2234522 h 2237474"/>
              <a:gd name="connsiteX161" fmla="*/ 1398481 w 12192000"/>
              <a:gd name="connsiteY161" fmla="*/ 2237074 h 2237474"/>
              <a:gd name="connsiteX162" fmla="*/ 1398407 w 12192000"/>
              <a:gd name="connsiteY162" fmla="*/ 2237095 h 2237474"/>
              <a:gd name="connsiteX163" fmla="*/ 1370962 w 12192000"/>
              <a:gd name="connsiteY163" fmla="*/ 2237474 h 2237474"/>
              <a:gd name="connsiteX164" fmla="*/ 1356367 w 12192000"/>
              <a:gd name="connsiteY164" fmla="*/ 2235089 h 2237474"/>
              <a:gd name="connsiteX165" fmla="*/ 1324828 w 12192000"/>
              <a:gd name="connsiteY165" fmla="*/ 2231968 h 2237474"/>
              <a:gd name="connsiteX166" fmla="*/ 1297744 w 12192000"/>
              <a:gd name="connsiteY166" fmla="*/ 2235849 h 2237474"/>
              <a:gd name="connsiteX167" fmla="*/ 1286236 w 12192000"/>
              <a:gd name="connsiteY167" fmla="*/ 2233135 h 2237474"/>
              <a:gd name="connsiteX168" fmla="*/ 1283504 w 12192000"/>
              <a:gd name="connsiteY168" fmla="*/ 2233797 h 2237474"/>
              <a:gd name="connsiteX169" fmla="*/ 1279765 w 12192000"/>
              <a:gd name="connsiteY169" fmla="*/ 2229639 h 2237474"/>
              <a:gd name="connsiteX170" fmla="*/ 1195347 w 12192000"/>
              <a:gd name="connsiteY170" fmla="*/ 2212354 h 2237474"/>
              <a:gd name="connsiteX171" fmla="*/ 970251 w 12192000"/>
              <a:gd name="connsiteY171" fmla="*/ 2221029 h 2237474"/>
              <a:gd name="connsiteX172" fmla="*/ 812914 w 12192000"/>
              <a:gd name="connsiteY172" fmla="*/ 2202752 h 2237474"/>
              <a:gd name="connsiteX173" fmla="*/ 800195 w 12192000"/>
              <a:gd name="connsiteY173" fmla="*/ 2209407 h 2237474"/>
              <a:gd name="connsiteX174" fmla="*/ 784978 w 12192000"/>
              <a:gd name="connsiteY174" fmla="*/ 2212360 h 2237474"/>
              <a:gd name="connsiteX175" fmla="*/ 681987 w 12192000"/>
              <a:gd name="connsiteY175" fmla="*/ 2216757 h 2237474"/>
              <a:gd name="connsiteX176" fmla="*/ 669923 w 12192000"/>
              <a:gd name="connsiteY176" fmla="*/ 2211682 h 2237474"/>
              <a:gd name="connsiteX177" fmla="*/ 648680 w 12192000"/>
              <a:gd name="connsiteY177" fmla="*/ 2206229 h 2237474"/>
              <a:gd name="connsiteX178" fmla="*/ 597225 w 12192000"/>
              <a:gd name="connsiteY178" fmla="*/ 2180999 h 2237474"/>
              <a:gd name="connsiteX179" fmla="*/ 558449 w 12192000"/>
              <a:gd name="connsiteY179" fmla="*/ 2182346 h 2237474"/>
              <a:gd name="connsiteX180" fmla="*/ 550517 w 12192000"/>
              <a:gd name="connsiteY180" fmla="*/ 2182060 h 2237474"/>
              <a:gd name="connsiteX181" fmla="*/ 550309 w 12192000"/>
              <a:gd name="connsiteY181" fmla="*/ 2181825 h 2237474"/>
              <a:gd name="connsiteX182" fmla="*/ 541836 w 12192000"/>
              <a:gd name="connsiteY182" fmla="*/ 2181063 h 2237474"/>
              <a:gd name="connsiteX183" fmla="*/ 536057 w 12192000"/>
              <a:gd name="connsiteY183" fmla="*/ 2181537 h 2237474"/>
              <a:gd name="connsiteX184" fmla="*/ 520671 w 12192000"/>
              <a:gd name="connsiteY184" fmla="*/ 2180980 h 2237474"/>
              <a:gd name="connsiteX185" fmla="*/ 515024 w 12192000"/>
              <a:gd name="connsiteY185" fmla="*/ 2179258 h 2237474"/>
              <a:gd name="connsiteX186" fmla="*/ 512278 w 12192000"/>
              <a:gd name="connsiteY186" fmla="*/ 2176369 h 2237474"/>
              <a:gd name="connsiteX187" fmla="*/ 480419 w 12192000"/>
              <a:gd name="connsiteY187" fmla="*/ 2167807 h 2237474"/>
              <a:gd name="connsiteX188" fmla="*/ 413835 w 12192000"/>
              <a:gd name="connsiteY188" fmla="*/ 2156783 h 2237474"/>
              <a:gd name="connsiteX189" fmla="*/ 376513 w 12192000"/>
              <a:gd name="connsiteY189" fmla="*/ 2154014 h 2237474"/>
              <a:gd name="connsiteX190" fmla="*/ 273386 w 12192000"/>
              <a:gd name="connsiteY190" fmla="*/ 2142551 h 2237474"/>
              <a:gd name="connsiteX191" fmla="*/ 169207 w 12192000"/>
              <a:gd name="connsiteY191" fmla="*/ 2128100 h 2237474"/>
              <a:gd name="connsiteX192" fmla="*/ 93149 w 12192000"/>
              <a:gd name="connsiteY192" fmla="*/ 2105324 h 2237474"/>
              <a:gd name="connsiteX193" fmla="*/ 88109 w 12192000"/>
              <a:gd name="connsiteY193" fmla="*/ 2106704 h 2237474"/>
              <a:gd name="connsiteX194" fmla="*/ 80022 w 12192000"/>
              <a:gd name="connsiteY194" fmla="*/ 2107254 h 2237474"/>
              <a:gd name="connsiteX195" fmla="*/ 79717 w 12192000"/>
              <a:gd name="connsiteY195" fmla="*/ 2107046 h 2237474"/>
              <a:gd name="connsiteX196" fmla="*/ 72352 w 12192000"/>
              <a:gd name="connsiteY196" fmla="*/ 2107991 h 2237474"/>
              <a:gd name="connsiteX197" fmla="*/ 37645 w 12192000"/>
              <a:gd name="connsiteY197" fmla="*/ 2115401 h 2237474"/>
              <a:gd name="connsiteX198" fmla="*/ 4572 w 12192000"/>
              <a:gd name="connsiteY198" fmla="*/ 2111091 h 2237474"/>
              <a:gd name="connsiteX199" fmla="*/ 0 w 12192000"/>
              <a:gd name="connsiteY199" fmla="*/ 2110468 h 2237474"/>
              <a:gd name="connsiteX200" fmla="*/ 0 w 12192000"/>
              <a:gd name="connsiteY20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59633 w 12192000"/>
              <a:gd name="connsiteY85" fmla="*/ 183716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85792 w 12192000"/>
              <a:gd name="connsiteY104" fmla="*/ 1836231 h 2237474"/>
              <a:gd name="connsiteX105" fmla="*/ 4238372 w 12192000"/>
              <a:gd name="connsiteY105" fmla="*/ 1851480 h 2237474"/>
              <a:gd name="connsiteX106" fmla="*/ 4232517 w 12192000"/>
              <a:gd name="connsiteY106" fmla="*/ 1852567 h 2237474"/>
              <a:gd name="connsiteX107" fmla="*/ 4191732 w 12192000"/>
              <a:gd name="connsiteY107" fmla="*/ 1857328 h 2237474"/>
              <a:gd name="connsiteX108" fmla="*/ 4065532 w 12192000"/>
              <a:gd name="connsiteY108" fmla="*/ 1855477 h 2237474"/>
              <a:gd name="connsiteX109" fmla="*/ 4028460 w 12192000"/>
              <a:gd name="connsiteY109" fmla="*/ 1855137 h 2237474"/>
              <a:gd name="connsiteX110" fmla="*/ 4002267 w 12192000"/>
              <a:gd name="connsiteY110" fmla="*/ 1852352 h 2237474"/>
              <a:gd name="connsiteX111" fmla="*/ 3931396 w 12192000"/>
              <a:gd name="connsiteY111" fmla="*/ 1858915 h 2237474"/>
              <a:gd name="connsiteX112" fmla="*/ 3812162 w 12192000"/>
              <a:gd name="connsiteY112" fmla="*/ 1875501 h 2237474"/>
              <a:gd name="connsiteX113" fmla="*/ 3729530 w 12192000"/>
              <a:gd name="connsiteY113" fmla="*/ 1864513 h 2237474"/>
              <a:gd name="connsiteX114" fmla="*/ 3680177 w 12192000"/>
              <a:gd name="connsiteY114" fmla="*/ 1881552 h 2237474"/>
              <a:gd name="connsiteX115" fmla="*/ 3567259 w 12192000"/>
              <a:gd name="connsiteY115" fmla="*/ 1893482 h 2237474"/>
              <a:gd name="connsiteX116" fmla="*/ 3405770 w 12192000"/>
              <a:gd name="connsiteY116" fmla="*/ 1904591 h 2237474"/>
              <a:gd name="connsiteX117" fmla="*/ 3280097 w 12192000"/>
              <a:gd name="connsiteY117" fmla="*/ 1919610 h 2237474"/>
              <a:gd name="connsiteX118" fmla="*/ 3123424 w 12192000"/>
              <a:gd name="connsiteY118" fmla="*/ 1952930 h 2237474"/>
              <a:gd name="connsiteX119" fmla="*/ 3009910 w 12192000"/>
              <a:gd name="connsiteY119" fmla="*/ 1957866 h 2237474"/>
              <a:gd name="connsiteX120" fmla="*/ 2995934 w 12192000"/>
              <a:gd name="connsiteY120" fmla="*/ 1967085 h 2237474"/>
              <a:gd name="connsiteX121" fmla="*/ 2980071 w 12192000"/>
              <a:gd name="connsiteY121" fmla="*/ 1972988 h 2237474"/>
              <a:gd name="connsiteX122" fmla="*/ 2978094 w 12192000"/>
              <a:gd name="connsiteY122" fmla="*/ 1972369 h 2237474"/>
              <a:gd name="connsiteX123" fmla="*/ 2942858 w 12192000"/>
              <a:gd name="connsiteY123" fmla="*/ 1981367 h 2237474"/>
              <a:gd name="connsiteX124" fmla="*/ 2875436 w 12192000"/>
              <a:gd name="connsiteY124" fmla="*/ 1996977 h 2237474"/>
              <a:gd name="connsiteX125" fmla="*/ 2874892 w 12192000"/>
              <a:gd name="connsiteY125" fmla="*/ 1996085 h 2237474"/>
              <a:gd name="connsiteX126" fmla="*/ 2864145 w 12192000"/>
              <a:gd name="connsiteY126" fmla="*/ 1994061 h 2237474"/>
              <a:gd name="connsiteX127" fmla="*/ 2843662 w 12192000"/>
              <a:gd name="connsiteY127" fmla="*/ 1992498 h 2237474"/>
              <a:gd name="connsiteX128" fmla="*/ 2796128 w 12192000"/>
              <a:gd name="connsiteY128" fmla="*/ 1976403 h 2237474"/>
              <a:gd name="connsiteX129" fmla="*/ 2756784 w 12192000"/>
              <a:gd name="connsiteY129" fmla="*/ 1985116 h 2237474"/>
              <a:gd name="connsiteX130" fmla="*/ 2748833 w 12192000"/>
              <a:gd name="connsiteY130" fmla="*/ 1986323 h 2237474"/>
              <a:gd name="connsiteX131" fmla="*/ 2748661 w 12192000"/>
              <a:gd name="connsiteY131" fmla="*/ 1986122 h 2237474"/>
              <a:gd name="connsiteX132" fmla="*/ 2740251 w 12192000"/>
              <a:gd name="connsiteY132" fmla="*/ 1986946 h 2237474"/>
              <a:gd name="connsiteX133" fmla="*/ 2718916 w 12192000"/>
              <a:gd name="connsiteY133" fmla="*/ 1990867 h 2237474"/>
              <a:gd name="connsiteX134" fmla="*/ 2713522 w 12192000"/>
              <a:gd name="connsiteY134" fmla="*/ 1990173 h 2237474"/>
              <a:gd name="connsiteX135" fmla="*/ 2680597 w 12192000"/>
              <a:gd name="connsiteY135" fmla="*/ 1984996 h 2237474"/>
              <a:gd name="connsiteX136" fmla="*/ 2578178 w 12192000"/>
              <a:gd name="connsiteY136" fmla="*/ 1990531 h 2237474"/>
              <a:gd name="connsiteX137" fmla="*/ 2476147 w 12192000"/>
              <a:gd name="connsiteY137" fmla="*/ 1998305 h 2237474"/>
              <a:gd name="connsiteX138" fmla="*/ 2373568 w 12192000"/>
              <a:gd name="connsiteY138" fmla="*/ 2003219 h 2237474"/>
              <a:gd name="connsiteX139" fmla="*/ 2321399 w 12192000"/>
              <a:gd name="connsiteY139" fmla="*/ 1989467 h 2237474"/>
              <a:gd name="connsiteX140" fmla="*/ 2315525 w 12192000"/>
              <a:gd name="connsiteY140" fmla="*/ 1989708 h 2237474"/>
              <a:gd name="connsiteX141" fmla="*/ 2300792 w 12192000"/>
              <a:gd name="connsiteY141" fmla="*/ 1994290 h 2237474"/>
              <a:gd name="connsiteX142" fmla="*/ 2295469 w 12192000"/>
              <a:gd name="connsiteY142" fmla="*/ 1996659 h 2237474"/>
              <a:gd name="connsiteX143" fmla="*/ 2287219 w 12192000"/>
              <a:gd name="connsiteY143" fmla="*/ 1998750 h 2237474"/>
              <a:gd name="connsiteX144" fmla="*/ 2286948 w 12192000"/>
              <a:gd name="connsiteY144" fmla="*/ 1998596 h 2237474"/>
              <a:gd name="connsiteX145" fmla="*/ 2243069 w 12192000"/>
              <a:gd name="connsiteY145" fmla="*/ 2015111 h 2237474"/>
              <a:gd name="connsiteX146" fmla="*/ 2186609 w 12192000"/>
              <a:gd name="connsiteY146" fmla="*/ 2008263 h 2237474"/>
              <a:gd name="connsiteX147" fmla="*/ 2164831 w 12192000"/>
              <a:gd name="connsiteY147" fmla="*/ 2010143 h 2237474"/>
              <a:gd name="connsiteX148" fmla="*/ 2152836 w 12192000"/>
              <a:gd name="connsiteY148" fmla="*/ 2010048 h 2237474"/>
              <a:gd name="connsiteX149" fmla="*/ 2117102 w 12192000"/>
              <a:gd name="connsiteY149" fmla="*/ 2023004 h 2237474"/>
              <a:gd name="connsiteX150" fmla="*/ 2111935 w 12192000"/>
              <a:gd name="connsiteY150" fmla="*/ 2023163 h 2237474"/>
              <a:gd name="connsiteX151" fmla="*/ 2089991 w 12192000"/>
              <a:gd name="connsiteY151" fmla="*/ 2034193 h 2237474"/>
              <a:gd name="connsiteX152" fmla="*/ 2058061 w 12192000"/>
              <a:gd name="connsiteY152" fmla="*/ 2047942 h 2237474"/>
              <a:gd name="connsiteX153" fmla="*/ 2055737 w 12192000"/>
              <a:gd name="connsiteY153" fmla="*/ 2047704 h 2237474"/>
              <a:gd name="connsiteX154" fmla="*/ 2042244 w 12192000"/>
              <a:gd name="connsiteY154" fmla="*/ 2055560 h 2237474"/>
              <a:gd name="connsiteX155" fmla="*/ 1976224 w 12192000"/>
              <a:gd name="connsiteY155" fmla="*/ 2074257 h 2237474"/>
              <a:gd name="connsiteX156" fmla="*/ 1877728 w 12192000"/>
              <a:gd name="connsiteY156" fmla="*/ 2101004 h 2237474"/>
              <a:gd name="connsiteX157" fmla="*/ 1759056 w 12192000"/>
              <a:gd name="connsiteY157" fmla="*/ 2125608 h 2237474"/>
              <a:gd name="connsiteX158" fmla="*/ 1637948 w 12192000"/>
              <a:gd name="connsiteY158" fmla="*/ 2172597 h 2237474"/>
              <a:gd name="connsiteX159" fmla="*/ 1434549 w 12192000"/>
              <a:gd name="connsiteY159" fmla="*/ 2234522 h 2237474"/>
              <a:gd name="connsiteX160" fmla="*/ 1398481 w 12192000"/>
              <a:gd name="connsiteY160" fmla="*/ 2237074 h 2237474"/>
              <a:gd name="connsiteX161" fmla="*/ 1398407 w 12192000"/>
              <a:gd name="connsiteY161" fmla="*/ 2237095 h 2237474"/>
              <a:gd name="connsiteX162" fmla="*/ 1370962 w 12192000"/>
              <a:gd name="connsiteY162" fmla="*/ 2237474 h 2237474"/>
              <a:gd name="connsiteX163" fmla="*/ 1356367 w 12192000"/>
              <a:gd name="connsiteY163" fmla="*/ 2235089 h 2237474"/>
              <a:gd name="connsiteX164" fmla="*/ 1324828 w 12192000"/>
              <a:gd name="connsiteY164" fmla="*/ 2231968 h 2237474"/>
              <a:gd name="connsiteX165" fmla="*/ 1297744 w 12192000"/>
              <a:gd name="connsiteY165" fmla="*/ 2235849 h 2237474"/>
              <a:gd name="connsiteX166" fmla="*/ 1286236 w 12192000"/>
              <a:gd name="connsiteY166" fmla="*/ 2233135 h 2237474"/>
              <a:gd name="connsiteX167" fmla="*/ 1283504 w 12192000"/>
              <a:gd name="connsiteY167" fmla="*/ 2233797 h 2237474"/>
              <a:gd name="connsiteX168" fmla="*/ 1279765 w 12192000"/>
              <a:gd name="connsiteY168" fmla="*/ 2229639 h 2237474"/>
              <a:gd name="connsiteX169" fmla="*/ 1195347 w 12192000"/>
              <a:gd name="connsiteY169" fmla="*/ 2212354 h 2237474"/>
              <a:gd name="connsiteX170" fmla="*/ 970251 w 12192000"/>
              <a:gd name="connsiteY170" fmla="*/ 2221029 h 2237474"/>
              <a:gd name="connsiteX171" fmla="*/ 812914 w 12192000"/>
              <a:gd name="connsiteY171" fmla="*/ 2202752 h 2237474"/>
              <a:gd name="connsiteX172" fmla="*/ 800195 w 12192000"/>
              <a:gd name="connsiteY172" fmla="*/ 2209407 h 2237474"/>
              <a:gd name="connsiteX173" fmla="*/ 784978 w 12192000"/>
              <a:gd name="connsiteY173" fmla="*/ 2212360 h 2237474"/>
              <a:gd name="connsiteX174" fmla="*/ 681987 w 12192000"/>
              <a:gd name="connsiteY174" fmla="*/ 2216757 h 2237474"/>
              <a:gd name="connsiteX175" fmla="*/ 669923 w 12192000"/>
              <a:gd name="connsiteY175" fmla="*/ 2211682 h 2237474"/>
              <a:gd name="connsiteX176" fmla="*/ 648680 w 12192000"/>
              <a:gd name="connsiteY176" fmla="*/ 2206229 h 2237474"/>
              <a:gd name="connsiteX177" fmla="*/ 597225 w 12192000"/>
              <a:gd name="connsiteY177" fmla="*/ 2180999 h 2237474"/>
              <a:gd name="connsiteX178" fmla="*/ 558449 w 12192000"/>
              <a:gd name="connsiteY178" fmla="*/ 2182346 h 2237474"/>
              <a:gd name="connsiteX179" fmla="*/ 550517 w 12192000"/>
              <a:gd name="connsiteY179" fmla="*/ 2182060 h 2237474"/>
              <a:gd name="connsiteX180" fmla="*/ 550309 w 12192000"/>
              <a:gd name="connsiteY180" fmla="*/ 2181825 h 2237474"/>
              <a:gd name="connsiteX181" fmla="*/ 541836 w 12192000"/>
              <a:gd name="connsiteY181" fmla="*/ 2181063 h 2237474"/>
              <a:gd name="connsiteX182" fmla="*/ 536057 w 12192000"/>
              <a:gd name="connsiteY182" fmla="*/ 2181537 h 2237474"/>
              <a:gd name="connsiteX183" fmla="*/ 520671 w 12192000"/>
              <a:gd name="connsiteY183" fmla="*/ 2180980 h 2237474"/>
              <a:gd name="connsiteX184" fmla="*/ 515024 w 12192000"/>
              <a:gd name="connsiteY184" fmla="*/ 2179258 h 2237474"/>
              <a:gd name="connsiteX185" fmla="*/ 512278 w 12192000"/>
              <a:gd name="connsiteY185" fmla="*/ 2176369 h 2237474"/>
              <a:gd name="connsiteX186" fmla="*/ 480419 w 12192000"/>
              <a:gd name="connsiteY186" fmla="*/ 2167807 h 2237474"/>
              <a:gd name="connsiteX187" fmla="*/ 413835 w 12192000"/>
              <a:gd name="connsiteY187" fmla="*/ 2156783 h 2237474"/>
              <a:gd name="connsiteX188" fmla="*/ 376513 w 12192000"/>
              <a:gd name="connsiteY188" fmla="*/ 2154014 h 2237474"/>
              <a:gd name="connsiteX189" fmla="*/ 273386 w 12192000"/>
              <a:gd name="connsiteY189" fmla="*/ 2142551 h 2237474"/>
              <a:gd name="connsiteX190" fmla="*/ 169207 w 12192000"/>
              <a:gd name="connsiteY190" fmla="*/ 2128100 h 2237474"/>
              <a:gd name="connsiteX191" fmla="*/ 93149 w 12192000"/>
              <a:gd name="connsiteY191" fmla="*/ 2105324 h 2237474"/>
              <a:gd name="connsiteX192" fmla="*/ 88109 w 12192000"/>
              <a:gd name="connsiteY192" fmla="*/ 2106704 h 2237474"/>
              <a:gd name="connsiteX193" fmla="*/ 80022 w 12192000"/>
              <a:gd name="connsiteY193" fmla="*/ 2107254 h 2237474"/>
              <a:gd name="connsiteX194" fmla="*/ 79717 w 12192000"/>
              <a:gd name="connsiteY194" fmla="*/ 2107046 h 2237474"/>
              <a:gd name="connsiteX195" fmla="*/ 72352 w 12192000"/>
              <a:gd name="connsiteY195" fmla="*/ 2107991 h 2237474"/>
              <a:gd name="connsiteX196" fmla="*/ 37645 w 12192000"/>
              <a:gd name="connsiteY196" fmla="*/ 2115401 h 2237474"/>
              <a:gd name="connsiteX197" fmla="*/ 4572 w 12192000"/>
              <a:gd name="connsiteY197" fmla="*/ 2111091 h 2237474"/>
              <a:gd name="connsiteX198" fmla="*/ 0 w 12192000"/>
              <a:gd name="connsiteY198" fmla="*/ 2110468 h 2237474"/>
              <a:gd name="connsiteX199" fmla="*/ 0 w 12192000"/>
              <a:gd name="connsiteY19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59633 w 12192000"/>
              <a:gd name="connsiteY85" fmla="*/ 183716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85792 w 12192000"/>
              <a:gd name="connsiteY104" fmla="*/ 1836231 h 2237474"/>
              <a:gd name="connsiteX105" fmla="*/ 4238372 w 12192000"/>
              <a:gd name="connsiteY105" fmla="*/ 1851480 h 2237474"/>
              <a:gd name="connsiteX106" fmla="*/ 4232517 w 12192000"/>
              <a:gd name="connsiteY106" fmla="*/ 1852567 h 2237474"/>
              <a:gd name="connsiteX107" fmla="*/ 4191732 w 12192000"/>
              <a:gd name="connsiteY107" fmla="*/ 1857328 h 2237474"/>
              <a:gd name="connsiteX108" fmla="*/ 4065532 w 12192000"/>
              <a:gd name="connsiteY108" fmla="*/ 1855477 h 2237474"/>
              <a:gd name="connsiteX109" fmla="*/ 4028460 w 12192000"/>
              <a:gd name="connsiteY109" fmla="*/ 1855137 h 2237474"/>
              <a:gd name="connsiteX110" fmla="*/ 4002267 w 12192000"/>
              <a:gd name="connsiteY110" fmla="*/ 1852352 h 2237474"/>
              <a:gd name="connsiteX111" fmla="*/ 3931396 w 12192000"/>
              <a:gd name="connsiteY111" fmla="*/ 1858915 h 2237474"/>
              <a:gd name="connsiteX112" fmla="*/ 3812162 w 12192000"/>
              <a:gd name="connsiteY112" fmla="*/ 1875501 h 2237474"/>
              <a:gd name="connsiteX113" fmla="*/ 3729530 w 12192000"/>
              <a:gd name="connsiteY113" fmla="*/ 1864513 h 2237474"/>
              <a:gd name="connsiteX114" fmla="*/ 3680177 w 12192000"/>
              <a:gd name="connsiteY114" fmla="*/ 1881552 h 2237474"/>
              <a:gd name="connsiteX115" fmla="*/ 3567259 w 12192000"/>
              <a:gd name="connsiteY115" fmla="*/ 1893482 h 2237474"/>
              <a:gd name="connsiteX116" fmla="*/ 3405770 w 12192000"/>
              <a:gd name="connsiteY116" fmla="*/ 1904591 h 2237474"/>
              <a:gd name="connsiteX117" fmla="*/ 3280097 w 12192000"/>
              <a:gd name="connsiteY117" fmla="*/ 1919610 h 2237474"/>
              <a:gd name="connsiteX118" fmla="*/ 3123424 w 12192000"/>
              <a:gd name="connsiteY118" fmla="*/ 1952930 h 2237474"/>
              <a:gd name="connsiteX119" fmla="*/ 3009910 w 12192000"/>
              <a:gd name="connsiteY119" fmla="*/ 1957866 h 2237474"/>
              <a:gd name="connsiteX120" fmla="*/ 2995934 w 12192000"/>
              <a:gd name="connsiteY120" fmla="*/ 1967085 h 2237474"/>
              <a:gd name="connsiteX121" fmla="*/ 2980071 w 12192000"/>
              <a:gd name="connsiteY121" fmla="*/ 1972988 h 2237474"/>
              <a:gd name="connsiteX122" fmla="*/ 2978094 w 12192000"/>
              <a:gd name="connsiteY122" fmla="*/ 1972369 h 2237474"/>
              <a:gd name="connsiteX123" fmla="*/ 2942858 w 12192000"/>
              <a:gd name="connsiteY123" fmla="*/ 1981367 h 2237474"/>
              <a:gd name="connsiteX124" fmla="*/ 2875436 w 12192000"/>
              <a:gd name="connsiteY124" fmla="*/ 1996977 h 2237474"/>
              <a:gd name="connsiteX125" fmla="*/ 2874892 w 12192000"/>
              <a:gd name="connsiteY125" fmla="*/ 1996085 h 2237474"/>
              <a:gd name="connsiteX126" fmla="*/ 2864145 w 12192000"/>
              <a:gd name="connsiteY126" fmla="*/ 1994061 h 2237474"/>
              <a:gd name="connsiteX127" fmla="*/ 2843662 w 12192000"/>
              <a:gd name="connsiteY127" fmla="*/ 1992498 h 2237474"/>
              <a:gd name="connsiteX128" fmla="*/ 2796128 w 12192000"/>
              <a:gd name="connsiteY128" fmla="*/ 1976403 h 2237474"/>
              <a:gd name="connsiteX129" fmla="*/ 2756784 w 12192000"/>
              <a:gd name="connsiteY129" fmla="*/ 1985116 h 2237474"/>
              <a:gd name="connsiteX130" fmla="*/ 2748833 w 12192000"/>
              <a:gd name="connsiteY130" fmla="*/ 1986323 h 2237474"/>
              <a:gd name="connsiteX131" fmla="*/ 2748661 w 12192000"/>
              <a:gd name="connsiteY131" fmla="*/ 1986122 h 2237474"/>
              <a:gd name="connsiteX132" fmla="*/ 2740251 w 12192000"/>
              <a:gd name="connsiteY132" fmla="*/ 1986946 h 2237474"/>
              <a:gd name="connsiteX133" fmla="*/ 2718916 w 12192000"/>
              <a:gd name="connsiteY133" fmla="*/ 1990867 h 2237474"/>
              <a:gd name="connsiteX134" fmla="*/ 2713522 w 12192000"/>
              <a:gd name="connsiteY134" fmla="*/ 1990173 h 2237474"/>
              <a:gd name="connsiteX135" fmla="*/ 2680597 w 12192000"/>
              <a:gd name="connsiteY135" fmla="*/ 1984996 h 2237474"/>
              <a:gd name="connsiteX136" fmla="*/ 2578178 w 12192000"/>
              <a:gd name="connsiteY136" fmla="*/ 1990531 h 2237474"/>
              <a:gd name="connsiteX137" fmla="*/ 2476147 w 12192000"/>
              <a:gd name="connsiteY137" fmla="*/ 1998305 h 2237474"/>
              <a:gd name="connsiteX138" fmla="*/ 2373568 w 12192000"/>
              <a:gd name="connsiteY138" fmla="*/ 2003219 h 2237474"/>
              <a:gd name="connsiteX139" fmla="*/ 2321399 w 12192000"/>
              <a:gd name="connsiteY139" fmla="*/ 1989467 h 2237474"/>
              <a:gd name="connsiteX140" fmla="*/ 2315525 w 12192000"/>
              <a:gd name="connsiteY140" fmla="*/ 1989708 h 2237474"/>
              <a:gd name="connsiteX141" fmla="*/ 2300792 w 12192000"/>
              <a:gd name="connsiteY141" fmla="*/ 1994290 h 2237474"/>
              <a:gd name="connsiteX142" fmla="*/ 2295469 w 12192000"/>
              <a:gd name="connsiteY142" fmla="*/ 1996659 h 2237474"/>
              <a:gd name="connsiteX143" fmla="*/ 2287219 w 12192000"/>
              <a:gd name="connsiteY143" fmla="*/ 1998750 h 2237474"/>
              <a:gd name="connsiteX144" fmla="*/ 2286948 w 12192000"/>
              <a:gd name="connsiteY144" fmla="*/ 1998596 h 2237474"/>
              <a:gd name="connsiteX145" fmla="*/ 2243069 w 12192000"/>
              <a:gd name="connsiteY145" fmla="*/ 2015111 h 2237474"/>
              <a:gd name="connsiteX146" fmla="*/ 2186609 w 12192000"/>
              <a:gd name="connsiteY146" fmla="*/ 2008263 h 2237474"/>
              <a:gd name="connsiteX147" fmla="*/ 2164831 w 12192000"/>
              <a:gd name="connsiteY147" fmla="*/ 2010143 h 2237474"/>
              <a:gd name="connsiteX148" fmla="*/ 2152836 w 12192000"/>
              <a:gd name="connsiteY148" fmla="*/ 2010048 h 2237474"/>
              <a:gd name="connsiteX149" fmla="*/ 2117102 w 12192000"/>
              <a:gd name="connsiteY149" fmla="*/ 2023004 h 2237474"/>
              <a:gd name="connsiteX150" fmla="*/ 2111935 w 12192000"/>
              <a:gd name="connsiteY150" fmla="*/ 2023163 h 2237474"/>
              <a:gd name="connsiteX151" fmla="*/ 2089991 w 12192000"/>
              <a:gd name="connsiteY151" fmla="*/ 2034193 h 2237474"/>
              <a:gd name="connsiteX152" fmla="*/ 2058061 w 12192000"/>
              <a:gd name="connsiteY152" fmla="*/ 2047942 h 2237474"/>
              <a:gd name="connsiteX153" fmla="*/ 2055737 w 12192000"/>
              <a:gd name="connsiteY153" fmla="*/ 2047704 h 2237474"/>
              <a:gd name="connsiteX154" fmla="*/ 2042244 w 12192000"/>
              <a:gd name="connsiteY154" fmla="*/ 2055560 h 2237474"/>
              <a:gd name="connsiteX155" fmla="*/ 1976224 w 12192000"/>
              <a:gd name="connsiteY155" fmla="*/ 2074257 h 2237474"/>
              <a:gd name="connsiteX156" fmla="*/ 1877728 w 12192000"/>
              <a:gd name="connsiteY156" fmla="*/ 2101004 h 2237474"/>
              <a:gd name="connsiteX157" fmla="*/ 1759056 w 12192000"/>
              <a:gd name="connsiteY157" fmla="*/ 2125608 h 2237474"/>
              <a:gd name="connsiteX158" fmla="*/ 1637948 w 12192000"/>
              <a:gd name="connsiteY158" fmla="*/ 2172597 h 2237474"/>
              <a:gd name="connsiteX159" fmla="*/ 1434549 w 12192000"/>
              <a:gd name="connsiteY159" fmla="*/ 2234522 h 2237474"/>
              <a:gd name="connsiteX160" fmla="*/ 1398481 w 12192000"/>
              <a:gd name="connsiteY160" fmla="*/ 2237074 h 2237474"/>
              <a:gd name="connsiteX161" fmla="*/ 1398407 w 12192000"/>
              <a:gd name="connsiteY161" fmla="*/ 2237095 h 2237474"/>
              <a:gd name="connsiteX162" fmla="*/ 1370962 w 12192000"/>
              <a:gd name="connsiteY162" fmla="*/ 2237474 h 2237474"/>
              <a:gd name="connsiteX163" fmla="*/ 1356367 w 12192000"/>
              <a:gd name="connsiteY163" fmla="*/ 2235089 h 2237474"/>
              <a:gd name="connsiteX164" fmla="*/ 1324828 w 12192000"/>
              <a:gd name="connsiteY164" fmla="*/ 2231968 h 2237474"/>
              <a:gd name="connsiteX165" fmla="*/ 1297744 w 12192000"/>
              <a:gd name="connsiteY165" fmla="*/ 2235849 h 2237474"/>
              <a:gd name="connsiteX166" fmla="*/ 1286236 w 12192000"/>
              <a:gd name="connsiteY166" fmla="*/ 2233135 h 2237474"/>
              <a:gd name="connsiteX167" fmla="*/ 1283504 w 12192000"/>
              <a:gd name="connsiteY167" fmla="*/ 2233797 h 2237474"/>
              <a:gd name="connsiteX168" fmla="*/ 1279765 w 12192000"/>
              <a:gd name="connsiteY168" fmla="*/ 2229639 h 2237474"/>
              <a:gd name="connsiteX169" fmla="*/ 1195347 w 12192000"/>
              <a:gd name="connsiteY169" fmla="*/ 2212354 h 2237474"/>
              <a:gd name="connsiteX170" fmla="*/ 970251 w 12192000"/>
              <a:gd name="connsiteY170" fmla="*/ 2221029 h 2237474"/>
              <a:gd name="connsiteX171" fmla="*/ 812914 w 12192000"/>
              <a:gd name="connsiteY171" fmla="*/ 2202752 h 2237474"/>
              <a:gd name="connsiteX172" fmla="*/ 800195 w 12192000"/>
              <a:gd name="connsiteY172" fmla="*/ 2209407 h 2237474"/>
              <a:gd name="connsiteX173" fmla="*/ 784978 w 12192000"/>
              <a:gd name="connsiteY173" fmla="*/ 2212360 h 2237474"/>
              <a:gd name="connsiteX174" fmla="*/ 681987 w 12192000"/>
              <a:gd name="connsiteY174" fmla="*/ 2216757 h 2237474"/>
              <a:gd name="connsiteX175" fmla="*/ 669923 w 12192000"/>
              <a:gd name="connsiteY175" fmla="*/ 2211682 h 2237474"/>
              <a:gd name="connsiteX176" fmla="*/ 648680 w 12192000"/>
              <a:gd name="connsiteY176" fmla="*/ 2206229 h 2237474"/>
              <a:gd name="connsiteX177" fmla="*/ 597225 w 12192000"/>
              <a:gd name="connsiteY177" fmla="*/ 2180999 h 2237474"/>
              <a:gd name="connsiteX178" fmla="*/ 558449 w 12192000"/>
              <a:gd name="connsiteY178" fmla="*/ 2182346 h 2237474"/>
              <a:gd name="connsiteX179" fmla="*/ 550517 w 12192000"/>
              <a:gd name="connsiteY179" fmla="*/ 2182060 h 2237474"/>
              <a:gd name="connsiteX180" fmla="*/ 550309 w 12192000"/>
              <a:gd name="connsiteY180" fmla="*/ 2181825 h 2237474"/>
              <a:gd name="connsiteX181" fmla="*/ 541836 w 12192000"/>
              <a:gd name="connsiteY181" fmla="*/ 2181063 h 2237474"/>
              <a:gd name="connsiteX182" fmla="*/ 536057 w 12192000"/>
              <a:gd name="connsiteY182" fmla="*/ 2181537 h 2237474"/>
              <a:gd name="connsiteX183" fmla="*/ 520671 w 12192000"/>
              <a:gd name="connsiteY183" fmla="*/ 2180980 h 2237474"/>
              <a:gd name="connsiteX184" fmla="*/ 515024 w 12192000"/>
              <a:gd name="connsiteY184" fmla="*/ 2179258 h 2237474"/>
              <a:gd name="connsiteX185" fmla="*/ 512278 w 12192000"/>
              <a:gd name="connsiteY185" fmla="*/ 2176369 h 2237474"/>
              <a:gd name="connsiteX186" fmla="*/ 480419 w 12192000"/>
              <a:gd name="connsiteY186" fmla="*/ 2167807 h 2237474"/>
              <a:gd name="connsiteX187" fmla="*/ 413835 w 12192000"/>
              <a:gd name="connsiteY187" fmla="*/ 2156783 h 2237474"/>
              <a:gd name="connsiteX188" fmla="*/ 376513 w 12192000"/>
              <a:gd name="connsiteY188" fmla="*/ 2154014 h 2237474"/>
              <a:gd name="connsiteX189" fmla="*/ 273386 w 12192000"/>
              <a:gd name="connsiteY189" fmla="*/ 2142551 h 2237474"/>
              <a:gd name="connsiteX190" fmla="*/ 169207 w 12192000"/>
              <a:gd name="connsiteY190" fmla="*/ 2128100 h 2237474"/>
              <a:gd name="connsiteX191" fmla="*/ 93149 w 12192000"/>
              <a:gd name="connsiteY191" fmla="*/ 2105324 h 2237474"/>
              <a:gd name="connsiteX192" fmla="*/ 88109 w 12192000"/>
              <a:gd name="connsiteY192" fmla="*/ 2106704 h 2237474"/>
              <a:gd name="connsiteX193" fmla="*/ 80022 w 12192000"/>
              <a:gd name="connsiteY193" fmla="*/ 2107254 h 2237474"/>
              <a:gd name="connsiteX194" fmla="*/ 79717 w 12192000"/>
              <a:gd name="connsiteY194" fmla="*/ 2107046 h 2237474"/>
              <a:gd name="connsiteX195" fmla="*/ 72352 w 12192000"/>
              <a:gd name="connsiteY195" fmla="*/ 2107991 h 2237474"/>
              <a:gd name="connsiteX196" fmla="*/ 37645 w 12192000"/>
              <a:gd name="connsiteY196" fmla="*/ 2115401 h 2237474"/>
              <a:gd name="connsiteX197" fmla="*/ 4572 w 12192000"/>
              <a:gd name="connsiteY197" fmla="*/ 2111091 h 2237474"/>
              <a:gd name="connsiteX198" fmla="*/ 0 w 12192000"/>
              <a:gd name="connsiteY198" fmla="*/ 2110468 h 2237474"/>
              <a:gd name="connsiteX199" fmla="*/ 0 w 12192000"/>
              <a:gd name="connsiteY19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85792 w 12192000"/>
              <a:gd name="connsiteY104" fmla="*/ 1836231 h 2237474"/>
              <a:gd name="connsiteX105" fmla="*/ 4238372 w 12192000"/>
              <a:gd name="connsiteY105" fmla="*/ 1851480 h 2237474"/>
              <a:gd name="connsiteX106" fmla="*/ 4232517 w 12192000"/>
              <a:gd name="connsiteY106" fmla="*/ 1852567 h 2237474"/>
              <a:gd name="connsiteX107" fmla="*/ 4191732 w 12192000"/>
              <a:gd name="connsiteY107" fmla="*/ 1857328 h 2237474"/>
              <a:gd name="connsiteX108" fmla="*/ 4065532 w 12192000"/>
              <a:gd name="connsiteY108" fmla="*/ 1855477 h 2237474"/>
              <a:gd name="connsiteX109" fmla="*/ 4028460 w 12192000"/>
              <a:gd name="connsiteY109" fmla="*/ 1855137 h 2237474"/>
              <a:gd name="connsiteX110" fmla="*/ 4002267 w 12192000"/>
              <a:gd name="connsiteY110" fmla="*/ 1852352 h 2237474"/>
              <a:gd name="connsiteX111" fmla="*/ 3931396 w 12192000"/>
              <a:gd name="connsiteY111" fmla="*/ 1858915 h 2237474"/>
              <a:gd name="connsiteX112" fmla="*/ 3812162 w 12192000"/>
              <a:gd name="connsiteY112" fmla="*/ 1875501 h 2237474"/>
              <a:gd name="connsiteX113" fmla="*/ 3729530 w 12192000"/>
              <a:gd name="connsiteY113" fmla="*/ 1864513 h 2237474"/>
              <a:gd name="connsiteX114" fmla="*/ 3680177 w 12192000"/>
              <a:gd name="connsiteY114" fmla="*/ 1881552 h 2237474"/>
              <a:gd name="connsiteX115" fmla="*/ 3567259 w 12192000"/>
              <a:gd name="connsiteY115" fmla="*/ 1893482 h 2237474"/>
              <a:gd name="connsiteX116" fmla="*/ 3405770 w 12192000"/>
              <a:gd name="connsiteY116" fmla="*/ 1904591 h 2237474"/>
              <a:gd name="connsiteX117" fmla="*/ 3280097 w 12192000"/>
              <a:gd name="connsiteY117" fmla="*/ 1919610 h 2237474"/>
              <a:gd name="connsiteX118" fmla="*/ 3123424 w 12192000"/>
              <a:gd name="connsiteY118" fmla="*/ 1952930 h 2237474"/>
              <a:gd name="connsiteX119" fmla="*/ 3009910 w 12192000"/>
              <a:gd name="connsiteY119" fmla="*/ 1957866 h 2237474"/>
              <a:gd name="connsiteX120" fmla="*/ 2995934 w 12192000"/>
              <a:gd name="connsiteY120" fmla="*/ 1967085 h 2237474"/>
              <a:gd name="connsiteX121" fmla="*/ 2980071 w 12192000"/>
              <a:gd name="connsiteY121" fmla="*/ 1972988 h 2237474"/>
              <a:gd name="connsiteX122" fmla="*/ 2978094 w 12192000"/>
              <a:gd name="connsiteY122" fmla="*/ 1972369 h 2237474"/>
              <a:gd name="connsiteX123" fmla="*/ 2942858 w 12192000"/>
              <a:gd name="connsiteY123" fmla="*/ 1981367 h 2237474"/>
              <a:gd name="connsiteX124" fmla="*/ 2875436 w 12192000"/>
              <a:gd name="connsiteY124" fmla="*/ 1996977 h 2237474"/>
              <a:gd name="connsiteX125" fmla="*/ 2874892 w 12192000"/>
              <a:gd name="connsiteY125" fmla="*/ 1996085 h 2237474"/>
              <a:gd name="connsiteX126" fmla="*/ 2864145 w 12192000"/>
              <a:gd name="connsiteY126" fmla="*/ 1994061 h 2237474"/>
              <a:gd name="connsiteX127" fmla="*/ 2843662 w 12192000"/>
              <a:gd name="connsiteY127" fmla="*/ 1992498 h 2237474"/>
              <a:gd name="connsiteX128" fmla="*/ 2796128 w 12192000"/>
              <a:gd name="connsiteY128" fmla="*/ 1976403 h 2237474"/>
              <a:gd name="connsiteX129" fmla="*/ 2756784 w 12192000"/>
              <a:gd name="connsiteY129" fmla="*/ 1985116 h 2237474"/>
              <a:gd name="connsiteX130" fmla="*/ 2748833 w 12192000"/>
              <a:gd name="connsiteY130" fmla="*/ 1986323 h 2237474"/>
              <a:gd name="connsiteX131" fmla="*/ 2748661 w 12192000"/>
              <a:gd name="connsiteY131" fmla="*/ 1986122 h 2237474"/>
              <a:gd name="connsiteX132" fmla="*/ 2740251 w 12192000"/>
              <a:gd name="connsiteY132" fmla="*/ 1986946 h 2237474"/>
              <a:gd name="connsiteX133" fmla="*/ 2718916 w 12192000"/>
              <a:gd name="connsiteY133" fmla="*/ 1990867 h 2237474"/>
              <a:gd name="connsiteX134" fmla="*/ 2713522 w 12192000"/>
              <a:gd name="connsiteY134" fmla="*/ 1990173 h 2237474"/>
              <a:gd name="connsiteX135" fmla="*/ 2680597 w 12192000"/>
              <a:gd name="connsiteY135" fmla="*/ 1984996 h 2237474"/>
              <a:gd name="connsiteX136" fmla="*/ 2578178 w 12192000"/>
              <a:gd name="connsiteY136" fmla="*/ 1990531 h 2237474"/>
              <a:gd name="connsiteX137" fmla="*/ 2476147 w 12192000"/>
              <a:gd name="connsiteY137" fmla="*/ 1998305 h 2237474"/>
              <a:gd name="connsiteX138" fmla="*/ 2373568 w 12192000"/>
              <a:gd name="connsiteY138" fmla="*/ 2003219 h 2237474"/>
              <a:gd name="connsiteX139" fmla="*/ 2321399 w 12192000"/>
              <a:gd name="connsiteY139" fmla="*/ 1989467 h 2237474"/>
              <a:gd name="connsiteX140" fmla="*/ 2315525 w 12192000"/>
              <a:gd name="connsiteY140" fmla="*/ 1989708 h 2237474"/>
              <a:gd name="connsiteX141" fmla="*/ 2300792 w 12192000"/>
              <a:gd name="connsiteY141" fmla="*/ 1994290 h 2237474"/>
              <a:gd name="connsiteX142" fmla="*/ 2295469 w 12192000"/>
              <a:gd name="connsiteY142" fmla="*/ 1996659 h 2237474"/>
              <a:gd name="connsiteX143" fmla="*/ 2287219 w 12192000"/>
              <a:gd name="connsiteY143" fmla="*/ 1998750 h 2237474"/>
              <a:gd name="connsiteX144" fmla="*/ 2286948 w 12192000"/>
              <a:gd name="connsiteY144" fmla="*/ 1998596 h 2237474"/>
              <a:gd name="connsiteX145" fmla="*/ 2243069 w 12192000"/>
              <a:gd name="connsiteY145" fmla="*/ 2015111 h 2237474"/>
              <a:gd name="connsiteX146" fmla="*/ 2186609 w 12192000"/>
              <a:gd name="connsiteY146" fmla="*/ 2008263 h 2237474"/>
              <a:gd name="connsiteX147" fmla="*/ 2164831 w 12192000"/>
              <a:gd name="connsiteY147" fmla="*/ 2010143 h 2237474"/>
              <a:gd name="connsiteX148" fmla="*/ 2152836 w 12192000"/>
              <a:gd name="connsiteY148" fmla="*/ 2010048 h 2237474"/>
              <a:gd name="connsiteX149" fmla="*/ 2117102 w 12192000"/>
              <a:gd name="connsiteY149" fmla="*/ 2023004 h 2237474"/>
              <a:gd name="connsiteX150" fmla="*/ 2111935 w 12192000"/>
              <a:gd name="connsiteY150" fmla="*/ 2023163 h 2237474"/>
              <a:gd name="connsiteX151" fmla="*/ 2089991 w 12192000"/>
              <a:gd name="connsiteY151" fmla="*/ 2034193 h 2237474"/>
              <a:gd name="connsiteX152" fmla="*/ 2058061 w 12192000"/>
              <a:gd name="connsiteY152" fmla="*/ 2047942 h 2237474"/>
              <a:gd name="connsiteX153" fmla="*/ 2055737 w 12192000"/>
              <a:gd name="connsiteY153" fmla="*/ 2047704 h 2237474"/>
              <a:gd name="connsiteX154" fmla="*/ 2042244 w 12192000"/>
              <a:gd name="connsiteY154" fmla="*/ 2055560 h 2237474"/>
              <a:gd name="connsiteX155" fmla="*/ 1976224 w 12192000"/>
              <a:gd name="connsiteY155" fmla="*/ 2074257 h 2237474"/>
              <a:gd name="connsiteX156" fmla="*/ 1877728 w 12192000"/>
              <a:gd name="connsiteY156" fmla="*/ 2101004 h 2237474"/>
              <a:gd name="connsiteX157" fmla="*/ 1759056 w 12192000"/>
              <a:gd name="connsiteY157" fmla="*/ 2125608 h 2237474"/>
              <a:gd name="connsiteX158" fmla="*/ 1637948 w 12192000"/>
              <a:gd name="connsiteY158" fmla="*/ 2172597 h 2237474"/>
              <a:gd name="connsiteX159" fmla="*/ 1434549 w 12192000"/>
              <a:gd name="connsiteY159" fmla="*/ 2234522 h 2237474"/>
              <a:gd name="connsiteX160" fmla="*/ 1398481 w 12192000"/>
              <a:gd name="connsiteY160" fmla="*/ 2237074 h 2237474"/>
              <a:gd name="connsiteX161" fmla="*/ 1398407 w 12192000"/>
              <a:gd name="connsiteY161" fmla="*/ 2237095 h 2237474"/>
              <a:gd name="connsiteX162" fmla="*/ 1370962 w 12192000"/>
              <a:gd name="connsiteY162" fmla="*/ 2237474 h 2237474"/>
              <a:gd name="connsiteX163" fmla="*/ 1356367 w 12192000"/>
              <a:gd name="connsiteY163" fmla="*/ 2235089 h 2237474"/>
              <a:gd name="connsiteX164" fmla="*/ 1324828 w 12192000"/>
              <a:gd name="connsiteY164" fmla="*/ 2231968 h 2237474"/>
              <a:gd name="connsiteX165" fmla="*/ 1297744 w 12192000"/>
              <a:gd name="connsiteY165" fmla="*/ 2235849 h 2237474"/>
              <a:gd name="connsiteX166" fmla="*/ 1286236 w 12192000"/>
              <a:gd name="connsiteY166" fmla="*/ 2233135 h 2237474"/>
              <a:gd name="connsiteX167" fmla="*/ 1283504 w 12192000"/>
              <a:gd name="connsiteY167" fmla="*/ 2233797 h 2237474"/>
              <a:gd name="connsiteX168" fmla="*/ 1279765 w 12192000"/>
              <a:gd name="connsiteY168" fmla="*/ 2229639 h 2237474"/>
              <a:gd name="connsiteX169" fmla="*/ 1195347 w 12192000"/>
              <a:gd name="connsiteY169" fmla="*/ 2212354 h 2237474"/>
              <a:gd name="connsiteX170" fmla="*/ 970251 w 12192000"/>
              <a:gd name="connsiteY170" fmla="*/ 2221029 h 2237474"/>
              <a:gd name="connsiteX171" fmla="*/ 812914 w 12192000"/>
              <a:gd name="connsiteY171" fmla="*/ 2202752 h 2237474"/>
              <a:gd name="connsiteX172" fmla="*/ 800195 w 12192000"/>
              <a:gd name="connsiteY172" fmla="*/ 2209407 h 2237474"/>
              <a:gd name="connsiteX173" fmla="*/ 784978 w 12192000"/>
              <a:gd name="connsiteY173" fmla="*/ 2212360 h 2237474"/>
              <a:gd name="connsiteX174" fmla="*/ 681987 w 12192000"/>
              <a:gd name="connsiteY174" fmla="*/ 2216757 h 2237474"/>
              <a:gd name="connsiteX175" fmla="*/ 669923 w 12192000"/>
              <a:gd name="connsiteY175" fmla="*/ 2211682 h 2237474"/>
              <a:gd name="connsiteX176" fmla="*/ 648680 w 12192000"/>
              <a:gd name="connsiteY176" fmla="*/ 2206229 h 2237474"/>
              <a:gd name="connsiteX177" fmla="*/ 597225 w 12192000"/>
              <a:gd name="connsiteY177" fmla="*/ 2180999 h 2237474"/>
              <a:gd name="connsiteX178" fmla="*/ 558449 w 12192000"/>
              <a:gd name="connsiteY178" fmla="*/ 2182346 h 2237474"/>
              <a:gd name="connsiteX179" fmla="*/ 550517 w 12192000"/>
              <a:gd name="connsiteY179" fmla="*/ 2182060 h 2237474"/>
              <a:gd name="connsiteX180" fmla="*/ 550309 w 12192000"/>
              <a:gd name="connsiteY180" fmla="*/ 2181825 h 2237474"/>
              <a:gd name="connsiteX181" fmla="*/ 541836 w 12192000"/>
              <a:gd name="connsiteY181" fmla="*/ 2181063 h 2237474"/>
              <a:gd name="connsiteX182" fmla="*/ 536057 w 12192000"/>
              <a:gd name="connsiteY182" fmla="*/ 2181537 h 2237474"/>
              <a:gd name="connsiteX183" fmla="*/ 520671 w 12192000"/>
              <a:gd name="connsiteY183" fmla="*/ 2180980 h 2237474"/>
              <a:gd name="connsiteX184" fmla="*/ 515024 w 12192000"/>
              <a:gd name="connsiteY184" fmla="*/ 2179258 h 2237474"/>
              <a:gd name="connsiteX185" fmla="*/ 512278 w 12192000"/>
              <a:gd name="connsiteY185" fmla="*/ 2176369 h 2237474"/>
              <a:gd name="connsiteX186" fmla="*/ 480419 w 12192000"/>
              <a:gd name="connsiteY186" fmla="*/ 2167807 h 2237474"/>
              <a:gd name="connsiteX187" fmla="*/ 413835 w 12192000"/>
              <a:gd name="connsiteY187" fmla="*/ 2156783 h 2237474"/>
              <a:gd name="connsiteX188" fmla="*/ 376513 w 12192000"/>
              <a:gd name="connsiteY188" fmla="*/ 2154014 h 2237474"/>
              <a:gd name="connsiteX189" fmla="*/ 273386 w 12192000"/>
              <a:gd name="connsiteY189" fmla="*/ 2142551 h 2237474"/>
              <a:gd name="connsiteX190" fmla="*/ 169207 w 12192000"/>
              <a:gd name="connsiteY190" fmla="*/ 2128100 h 2237474"/>
              <a:gd name="connsiteX191" fmla="*/ 93149 w 12192000"/>
              <a:gd name="connsiteY191" fmla="*/ 2105324 h 2237474"/>
              <a:gd name="connsiteX192" fmla="*/ 88109 w 12192000"/>
              <a:gd name="connsiteY192" fmla="*/ 2106704 h 2237474"/>
              <a:gd name="connsiteX193" fmla="*/ 80022 w 12192000"/>
              <a:gd name="connsiteY193" fmla="*/ 2107254 h 2237474"/>
              <a:gd name="connsiteX194" fmla="*/ 79717 w 12192000"/>
              <a:gd name="connsiteY194" fmla="*/ 2107046 h 2237474"/>
              <a:gd name="connsiteX195" fmla="*/ 72352 w 12192000"/>
              <a:gd name="connsiteY195" fmla="*/ 2107991 h 2237474"/>
              <a:gd name="connsiteX196" fmla="*/ 37645 w 12192000"/>
              <a:gd name="connsiteY196" fmla="*/ 2115401 h 2237474"/>
              <a:gd name="connsiteX197" fmla="*/ 4572 w 12192000"/>
              <a:gd name="connsiteY197" fmla="*/ 2111091 h 2237474"/>
              <a:gd name="connsiteX198" fmla="*/ 0 w 12192000"/>
              <a:gd name="connsiteY198" fmla="*/ 2110468 h 2237474"/>
              <a:gd name="connsiteX199" fmla="*/ 0 w 12192000"/>
              <a:gd name="connsiteY19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319209 w 12192000"/>
              <a:gd name="connsiteY102" fmla="*/ 1834833 h 2237474"/>
              <a:gd name="connsiteX103" fmla="*/ 4290981 w 12192000"/>
              <a:gd name="connsiteY103" fmla="*/ 1839677 h 2237474"/>
              <a:gd name="connsiteX104" fmla="*/ 4238372 w 12192000"/>
              <a:gd name="connsiteY104" fmla="*/ 1851480 h 2237474"/>
              <a:gd name="connsiteX105" fmla="*/ 4232517 w 12192000"/>
              <a:gd name="connsiteY105" fmla="*/ 1852567 h 2237474"/>
              <a:gd name="connsiteX106" fmla="*/ 4191732 w 12192000"/>
              <a:gd name="connsiteY106" fmla="*/ 1857328 h 2237474"/>
              <a:gd name="connsiteX107" fmla="*/ 4065532 w 12192000"/>
              <a:gd name="connsiteY107" fmla="*/ 1855477 h 2237474"/>
              <a:gd name="connsiteX108" fmla="*/ 4028460 w 12192000"/>
              <a:gd name="connsiteY108" fmla="*/ 1855137 h 2237474"/>
              <a:gd name="connsiteX109" fmla="*/ 4002267 w 12192000"/>
              <a:gd name="connsiteY109" fmla="*/ 1852352 h 2237474"/>
              <a:gd name="connsiteX110" fmla="*/ 3931396 w 12192000"/>
              <a:gd name="connsiteY110" fmla="*/ 1858915 h 2237474"/>
              <a:gd name="connsiteX111" fmla="*/ 3812162 w 12192000"/>
              <a:gd name="connsiteY111" fmla="*/ 1875501 h 2237474"/>
              <a:gd name="connsiteX112" fmla="*/ 3729530 w 12192000"/>
              <a:gd name="connsiteY112" fmla="*/ 1864513 h 2237474"/>
              <a:gd name="connsiteX113" fmla="*/ 3680177 w 12192000"/>
              <a:gd name="connsiteY113" fmla="*/ 1881552 h 2237474"/>
              <a:gd name="connsiteX114" fmla="*/ 3567259 w 12192000"/>
              <a:gd name="connsiteY114" fmla="*/ 1893482 h 2237474"/>
              <a:gd name="connsiteX115" fmla="*/ 3405770 w 12192000"/>
              <a:gd name="connsiteY115" fmla="*/ 1904591 h 2237474"/>
              <a:gd name="connsiteX116" fmla="*/ 3280097 w 12192000"/>
              <a:gd name="connsiteY116" fmla="*/ 1919610 h 2237474"/>
              <a:gd name="connsiteX117" fmla="*/ 3123424 w 12192000"/>
              <a:gd name="connsiteY117" fmla="*/ 1952930 h 2237474"/>
              <a:gd name="connsiteX118" fmla="*/ 3009910 w 12192000"/>
              <a:gd name="connsiteY118" fmla="*/ 1957866 h 2237474"/>
              <a:gd name="connsiteX119" fmla="*/ 2995934 w 12192000"/>
              <a:gd name="connsiteY119" fmla="*/ 1967085 h 2237474"/>
              <a:gd name="connsiteX120" fmla="*/ 2980071 w 12192000"/>
              <a:gd name="connsiteY120" fmla="*/ 1972988 h 2237474"/>
              <a:gd name="connsiteX121" fmla="*/ 2978094 w 12192000"/>
              <a:gd name="connsiteY121" fmla="*/ 1972369 h 2237474"/>
              <a:gd name="connsiteX122" fmla="*/ 2942858 w 12192000"/>
              <a:gd name="connsiteY122" fmla="*/ 1981367 h 2237474"/>
              <a:gd name="connsiteX123" fmla="*/ 2875436 w 12192000"/>
              <a:gd name="connsiteY123" fmla="*/ 1996977 h 2237474"/>
              <a:gd name="connsiteX124" fmla="*/ 2874892 w 12192000"/>
              <a:gd name="connsiteY124" fmla="*/ 1996085 h 2237474"/>
              <a:gd name="connsiteX125" fmla="*/ 2864145 w 12192000"/>
              <a:gd name="connsiteY125" fmla="*/ 1994061 h 2237474"/>
              <a:gd name="connsiteX126" fmla="*/ 2843662 w 12192000"/>
              <a:gd name="connsiteY126" fmla="*/ 1992498 h 2237474"/>
              <a:gd name="connsiteX127" fmla="*/ 2796128 w 12192000"/>
              <a:gd name="connsiteY127" fmla="*/ 1976403 h 2237474"/>
              <a:gd name="connsiteX128" fmla="*/ 2756784 w 12192000"/>
              <a:gd name="connsiteY128" fmla="*/ 1985116 h 2237474"/>
              <a:gd name="connsiteX129" fmla="*/ 2748833 w 12192000"/>
              <a:gd name="connsiteY129" fmla="*/ 1986323 h 2237474"/>
              <a:gd name="connsiteX130" fmla="*/ 2748661 w 12192000"/>
              <a:gd name="connsiteY130" fmla="*/ 1986122 h 2237474"/>
              <a:gd name="connsiteX131" fmla="*/ 2740251 w 12192000"/>
              <a:gd name="connsiteY131" fmla="*/ 1986946 h 2237474"/>
              <a:gd name="connsiteX132" fmla="*/ 2718916 w 12192000"/>
              <a:gd name="connsiteY132" fmla="*/ 1990867 h 2237474"/>
              <a:gd name="connsiteX133" fmla="*/ 2713522 w 12192000"/>
              <a:gd name="connsiteY133" fmla="*/ 1990173 h 2237474"/>
              <a:gd name="connsiteX134" fmla="*/ 2680597 w 12192000"/>
              <a:gd name="connsiteY134" fmla="*/ 1984996 h 2237474"/>
              <a:gd name="connsiteX135" fmla="*/ 2578178 w 12192000"/>
              <a:gd name="connsiteY135" fmla="*/ 1990531 h 2237474"/>
              <a:gd name="connsiteX136" fmla="*/ 2476147 w 12192000"/>
              <a:gd name="connsiteY136" fmla="*/ 1998305 h 2237474"/>
              <a:gd name="connsiteX137" fmla="*/ 2373568 w 12192000"/>
              <a:gd name="connsiteY137" fmla="*/ 2003219 h 2237474"/>
              <a:gd name="connsiteX138" fmla="*/ 2321399 w 12192000"/>
              <a:gd name="connsiteY138" fmla="*/ 1989467 h 2237474"/>
              <a:gd name="connsiteX139" fmla="*/ 2315525 w 12192000"/>
              <a:gd name="connsiteY139" fmla="*/ 1989708 h 2237474"/>
              <a:gd name="connsiteX140" fmla="*/ 2300792 w 12192000"/>
              <a:gd name="connsiteY140" fmla="*/ 1994290 h 2237474"/>
              <a:gd name="connsiteX141" fmla="*/ 2295469 w 12192000"/>
              <a:gd name="connsiteY141" fmla="*/ 1996659 h 2237474"/>
              <a:gd name="connsiteX142" fmla="*/ 2287219 w 12192000"/>
              <a:gd name="connsiteY142" fmla="*/ 1998750 h 2237474"/>
              <a:gd name="connsiteX143" fmla="*/ 2286948 w 12192000"/>
              <a:gd name="connsiteY143" fmla="*/ 1998596 h 2237474"/>
              <a:gd name="connsiteX144" fmla="*/ 2243069 w 12192000"/>
              <a:gd name="connsiteY144" fmla="*/ 2015111 h 2237474"/>
              <a:gd name="connsiteX145" fmla="*/ 2186609 w 12192000"/>
              <a:gd name="connsiteY145" fmla="*/ 2008263 h 2237474"/>
              <a:gd name="connsiteX146" fmla="*/ 2164831 w 12192000"/>
              <a:gd name="connsiteY146" fmla="*/ 2010143 h 2237474"/>
              <a:gd name="connsiteX147" fmla="*/ 2152836 w 12192000"/>
              <a:gd name="connsiteY147" fmla="*/ 2010048 h 2237474"/>
              <a:gd name="connsiteX148" fmla="*/ 2117102 w 12192000"/>
              <a:gd name="connsiteY148" fmla="*/ 2023004 h 2237474"/>
              <a:gd name="connsiteX149" fmla="*/ 2111935 w 12192000"/>
              <a:gd name="connsiteY149" fmla="*/ 2023163 h 2237474"/>
              <a:gd name="connsiteX150" fmla="*/ 2089991 w 12192000"/>
              <a:gd name="connsiteY150" fmla="*/ 2034193 h 2237474"/>
              <a:gd name="connsiteX151" fmla="*/ 2058061 w 12192000"/>
              <a:gd name="connsiteY151" fmla="*/ 2047942 h 2237474"/>
              <a:gd name="connsiteX152" fmla="*/ 2055737 w 12192000"/>
              <a:gd name="connsiteY152" fmla="*/ 2047704 h 2237474"/>
              <a:gd name="connsiteX153" fmla="*/ 2042244 w 12192000"/>
              <a:gd name="connsiteY153" fmla="*/ 2055560 h 2237474"/>
              <a:gd name="connsiteX154" fmla="*/ 1976224 w 12192000"/>
              <a:gd name="connsiteY154" fmla="*/ 2074257 h 2237474"/>
              <a:gd name="connsiteX155" fmla="*/ 1877728 w 12192000"/>
              <a:gd name="connsiteY155" fmla="*/ 2101004 h 2237474"/>
              <a:gd name="connsiteX156" fmla="*/ 1759056 w 12192000"/>
              <a:gd name="connsiteY156" fmla="*/ 2125608 h 2237474"/>
              <a:gd name="connsiteX157" fmla="*/ 1637948 w 12192000"/>
              <a:gd name="connsiteY157" fmla="*/ 2172597 h 2237474"/>
              <a:gd name="connsiteX158" fmla="*/ 1434549 w 12192000"/>
              <a:gd name="connsiteY158" fmla="*/ 2234522 h 2237474"/>
              <a:gd name="connsiteX159" fmla="*/ 1398481 w 12192000"/>
              <a:gd name="connsiteY159" fmla="*/ 2237074 h 2237474"/>
              <a:gd name="connsiteX160" fmla="*/ 1398407 w 12192000"/>
              <a:gd name="connsiteY160" fmla="*/ 2237095 h 2237474"/>
              <a:gd name="connsiteX161" fmla="*/ 1370962 w 12192000"/>
              <a:gd name="connsiteY161" fmla="*/ 2237474 h 2237474"/>
              <a:gd name="connsiteX162" fmla="*/ 1356367 w 12192000"/>
              <a:gd name="connsiteY162" fmla="*/ 2235089 h 2237474"/>
              <a:gd name="connsiteX163" fmla="*/ 1324828 w 12192000"/>
              <a:gd name="connsiteY163" fmla="*/ 2231968 h 2237474"/>
              <a:gd name="connsiteX164" fmla="*/ 1297744 w 12192000"/>
              <a:gd name="connsiteY164" fmla="*/ 2235849 h 2237474"/>
              <a:gd name="connsiteX165" fmla="*/ 1286236 w 12192000"/>
              <a:gd name="connsiteY165" fmla="*/ 2233135 h 2237474"/>
              <a:gd name="connsiteX166" fmla="*/ 1283504 w 12192000"/>
              <a:gd name="connsiteY166" fmla="*/ 2233797 h 2237474"/>
              <a:gd name="connsiteX167" fmla="*/ 1279765 w 12192000"/>
              <a:gd name="connsiteY167" fmla="*/ 2229639 h 2237474"/>
              <a:gd name="connsiteX168" fmla="*/ 1195347 w 12192000"/>
              <a:gd name="connsiteY168" fmla="*/ 2212354 h 2237474"/>
              <a:gd name="connsiteX169" fmla="*/ 970251 w 12192000"/>
              <a:gd name="connsiteY169" fmla="*/ 2221029 h 2237474"/>
              <a:gd name="connsiteX170" fmla="*/ 812914 w 12192000"/>
              <a:gd name="connsiteY170" fmla="*/ 2202752 h 2237474"/>
              <a:gd name="connsiteX171" fmla="*/ 800195 w 12192000"/>
              <a:gd name="connsiteY171" fmla="*/ 2209407 h 2237474"/>
              <a:gd name="connsiteX172" fmla="*/ 784978 w 12192000"/>
              <a:gd name="connsiteY172" fmla="*/ 2212360 h 2237474"/>
              <a:gd name="connsiteX173" fmla="*/ 681987 w 12192000"/>
              <a:gd name="connsiteY173" fmla="*/ 2216757 h 2237474"/>
              <a:gd name="connsiteX174" fmla="*/ 669923 w 12192000"/>
              <a:gd name="connsiteY174" fmla="*/ 2211682 h 2237474"/>
              <a:gd name="connsiteX175" fmla="*/ 648680 w 12192000"/>
              <a:gd name="connsiteY175" fmla="*/ 2206229 h 2237474"/>
              <a:gd name="connsiteX176" fmla="*/ 597225 w 12192000"/>
              <a:gd name="connsiteY176" fmla="*/ 2180999 h 2237474"/>
              <a:gd name="connsiteX177" fmla="*/ 558449 w 12192000"/>
              <a:gd name="connsiteY177" fmla="*/ 2182346 h 2237474"/>
              <a:gd name="connsiteX178" fmla="*/ 550517 w 12192000"/>
              <a:gd name="connsiteY178" fmla="*/ 2182060 h 2237474"/>
              <a:gd name="connsiteX179" fmla="*/ 550309 w 12192000"/>
              <a:gd name="connsiteY179" fmla="*/ 2181825 h 2237474"/>
              <a:gd name="connsiteX180" fmla="*/ 541836 w 12192000"/>
              <a:gd name="connsiteY180" fmla="*/ 2181063 h 2237474"/>
              <a:gd name="connsiteX181" fmla="*/ 536057 w 12192000"/>
              <a:gd name="connsiteY181" fmla="*/ 2181537 h 2237474"/>
              <a:gd name="connsiteX182" fmla="*/ 520671 w 12192000"/>
              <a:gd name="connsiteY182" fmla="*/ 2180980 h 2237474"/>
              <a:gd name="connsiteX183" fmla="*/ 515024 w 12192000"/>
              <a:gd name="connsiteY183" fmla="*/ 2179258 h 2237474"/>
              <a:gd name="connsiteX184" fmla="*/ 512278 w 12192000"/>
              <a:gd name="connsiteY184" fmla="*/ 2176369 h 2237474"/>
              <a:gd name="connsiteX185" fmla="*/ 480419 w 12192000"/>
              <a:gd name="connsiteY185" fmla="*/ 2167807 h 2237474"/>
              <a:gd name="connsiteX186" fmla="*/ 413835 w 12192000"/>
              <a:gd name="connsiteY186" fmla="*/ 2156783 h 2237474"/>
              <a:gd name="connsiteX187" fmla="*/ 376513 w 12192000"/>
              <a:gd name="connsiteY187" fmla="*/ 2154014 h 2237474"/>
              <a:gd name="connsiteX188" fmla="*/ 273386 w 12192000"/>
              <a:gd name="connsiteY188" fmla="*/ 2142551 h 2237474"/>
              <a:gd name="connsiteX189" fmla="*/ 169207 w 12192000"/>
              <a:gd name="connsiteY189" fmla="*/ 2128100 h 2237474"/>
              <a:gd name="connsiteX190" fmla="*/ 93149 w 12192000"/>
              <a:gd name="connsiteY190" fmla="*/ 2105324 h 2237474"/>
              <a:gd name="connsiteX191" fmla="*/ 88109 w 12192000"/>
              <a:gd name="connsiteY191" fmla="*/ 2106704 h 2237474"/>
              <a:gd name="connsiteX192" fmla="*/ 80022 w 12192000"/>
              <a:gd name="connsiteY192" fmla="*/ 2107254 h 2237474"/>
              <a:gd name="connsiteX193" fmla="*/ 79717 w 12192000"/>
              <a:gd name="connsiteY193" fmla="*/ 2107046 h 2237474"/>
              <a:gd name="connsiteX194" fmla="*/ 72352 w 12192000"/>
              <a:gd name="connsiteY194" fmla="*/ 2107991 h 2237474"/>
              <a:gd name="connsiteX195" fmla="*/ 37645 w 12192000"/>
              <a:gd name="connsiteY195" fmla="*/ 2115401 h 2237474"/>
              <a:gd name="connsiteX196" fmla="*/ 4572 w 12192000"/>
              <a:gd name="connsiteY196" fmla="*/ 2111091 h 2237474"/>
              <a:gd name="connsiteX197" fmla="*/ 0 w 12192000"/>
              <a:gd name="connsiteY197" fmla="*/ 2110468 h 2237474"/>
              <a:gd name="connsiteX198" fmla="*/ 0 w 12192000"/>
              <a:gd name="connsiteY19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290981 w 12192000"/>
              <a:gd name="connsiteY102" fmla="*/ 1839677 h 2237474"/>
              <a:gd name="connsiteX103" fmla="*/ 4238372 w 12192000"/>
              <a:gd name="connsiteY103" fmla="*/ 1851480 h 2237474"/>
              <a:gd name="connsiteX104" fmla="*/ 4232517 w 12192000"/>
              <a:gd name="connsiteY104" fmla="*/ 1852567 h 2237474"/>
              <a:gd name="connsiteX105" fmla="*/ 4191732 w 12192000"/>
              <a:gd name="connsiteY105" fmla="*/ 1857328 h 2237474"/>
              <a:gd name="connsiteX106" fmla="*/ 4065532 w 12192000"/>
              <a:gd name="connsiteY106" fmla="*/ 1855477 h 2237474"/>
              <a:gd name="connsiteX107" fmla="*/ 4028460 w 12192000"/>
              <a:gd name="connsiteY107" fmla="*/ 1855137 h 2237474"/>
              <a:gd name="connsiteX108" fmla="*/ 4002267 w 12192000"/>
              <a:gd name="connsiteY108" fmla="*/ 1852352 h 2237474"/>
              <a:gd name="connsiteX109" fmla="*/ 3931396 w 12192000"/>
              <a:gd name="connsiteY109" fmla="*/ 1858915 h 2237474"/>
              <a:gd name="connsiteX110" fmla="*/ 3812162 w 12192000"/>
              <a:gd name="connsiteY110" fmla="*/ 1875501 h 2237474"/>
              <a:gd name="connsiteX111" fmla="*/ 3729530 w 12192000"/>
              <a:gd name="connsiteY111" fmla="*/ 1864513 h 2237474"/>
              <a:gd name="connsiteX112" fmla="*/ 3680177 w 12192000"/>
              <a:gd name="connsiteY112" fmla="*/ 1881552 h 2237474"/>
              <a:gd name="connsiteX113" fmla="*/ 3567259 w 12192000"/>
              <a:gd name="connsiteY113" fmla="*/ 1893482 h 2237474"/>
              <a:gd name="connsiteX114" fmla="*/ 3405770 w 12192000"/>
              <a:gd name="connsiteY114" fmla="*/ 1904591 h 2237474"/>
              <a:gd name="connsiteX115" fmla="*/ 3280097 w 12192000"/>
              <a:gd name="connsiteY115" fmla="*/ 1919610 h 2237474"/>
              <a:gd name="connsiteX116" fmla="*/ 3123424 w 12192000"/>
              <a:gd name="connsiteY116" fmla="*/ 1952930 h 2237474"/>
              <a:gd name="connsiteX117" fmla="*/ 3009910 w 12192000"/>
              <a:gd name="connsiteY117" fmla="*/ 1957866 h 2237474"/>
              <a:gd name="connsiteX118" fmla="*/ 2995934 w 12192000"/>
              <a:gd name="connsiteY118" fmla="*/ 1967085 h 2237474"/>
              <a:gd name="connsiteX119" fmla="*/ 2980071 w 12192000"/>
              <a:gd name="connsiteY119" fmla="*/ 1972988 h 2237474"/>
              <a:gd name="connsiteX120" fmla="*/ 2978094 w 12192000"/>
              <a:gd name="connsiteY120" fmla="*/ 1972369 h 2237474"/>
              <a:gd name="connsiteX121" fmla="*/ 2942858 w 12192000"/>
              <a:gd name="connsiteY121" fmla="*/ 1981367 h 2237474"/>
              <a:gd name="connsiteX122" fmla="*/ 2875436 w 12192000"/>
              <a:gd name="connsiteY122" fmla="*/ 1996977 h 2237474"/>
              <a:gd name="connsiteX123" fmla="*/ 2874892 w 12192000"/>
              <a:gd name="connsiteY123" fmla="*/ 1996085 h 2237474"/>
              <a:gd name="connsiteX124" fmla="*/ 2864145 w 12192000"/>
              <a:gd name="connsiteY124" fmla="*/ 1994061 h 2237474"/>
              <a:gd name="connsiteX125" fmla="*/ 2843662 w 12192000"/>
              <a:gd name="connsiteY125" fmla="*/ 1992498 h 2237474"/>
              <a:gd name="connsiteX126" fmla="*/ 2796128 w 12192000"/>
              <a:gd name="connsiteY126" fmla="*/ 1976403 h 2237474"/>
              <a:gd name="connsiteX127" fmla="*/ 2756784 w 12192000"/>
              <a:gd name="connsiteY127" fmla="*/ 1985116 h 2237474"/>
              <a:gd name="connsiteX128" fmla="*/ 2748833 w 12192000"/>
              <a:gd name="connsiteY128" fmla="*/ 1986323 h 2237474"/>
              <a:gd name="connsiteX129" fmla="*/ 2748661 w 12192000"/>
              <a:gd name="connsiteY129" fmla="*/ 1986122 h 2237474"/>
              <a:gd name="connsiteX130" fmla="*/ 2740251 w 12192000"/>
              <a:gd name="connsiteY130" fmla="*/ 1986946 h 2237474"/>
              <a:gd name="connsiteX131" fmla="*/ 2718916 w 12192000"/>
              <a:gd name="connsiteY131" fmla="*/ 1990867 h 2237474"/>
              <a:gd name="connsiteX132" fmla="*/ 2713522 w 12192000"/>
              <a:gd name="connsiteY132" fmla="*/ 1990173 h 2237474"/>
              <a:gd name="connsiteX133" fmla="*/ 2680597 w 12192000"/>
              <a:gd name="connsiteY133" fmla="*/ 1984996 h 2237474"/>
              <a:gd name="connsiteX134" fmla="*/ 2578178 w 12192000"/>
              <a:gd name="connsiteY134" fmla="*/ 1990531 h 2237474"/>
              <a:gd name="connsiteX135" fmla="*/ 2476147 w 12192000"/>
              <a:gd name="connsiteY135" fmla="*/ 1998305 h 2237474"/>
              <a:gd name="connsiteX136" fmla="*/ 2373568 w 12192000"/>
              <a:gd name="connsiteY136" fmla="*/ 2003219 h 2237474"/>
              <a:gd name="connsiteX137" fmla="*/ 2321399 w 12192000"/>
              <a:gd name="connsiteY137" fmla="*/ 1989467 h 2237474"/>
              <a:gd name="connsiteX138" fmla="*/ 2315525 w 12192000"/>
              <a:gd name="connsiteY138" fmla="*/ 1989708 h 2237474"/>
              <a:gd name="connsiteX139" fmla="*/ 2300792 w 12192000"/>
              <a:gd name="connsiteY139" fmla="*/ 1994290 h 2237474"/>
              <a:gd name="connsiteX140" fmla="*/ 2295469 w 12192000"/>
              <a:gd name="connsiteY140" fmla="*/ 1996659 h 2237474"/>
              <a:gd name="connsiteX141" fmla="*/ 2287219 w 12192000"/>
              <a:gd name="connsiteY141" fmla="*/ 1998750 h 2237474"/>
              <a:gd name="connsiteX142" fmla="*/ 2286948 w 12192000"/>
              <a:gd name="connsiteY142" fmla="*/ 1998596 h 2237474"/>
              <a:gd name="connsiteX143" fmla="*/ 2243069 w 12192000"/>
              <a:gd name="connsiteY143" fmla="*/ 2015111 h 2237474"/>
              <a:gd name="connsiteX144" fmla="*/ 2186609 w 12192000"/>
              <a:gd name="connsiteY144" fmla="*/ 2008263 h 2237474"/>
              <a:gd name="connsiteX145" fmla="*/ 2164831 w 12192000"/>
              <a:gd name="connsiteY145" fmla="*/ 2010143 h 2237474"/>
              <a:gd name="connsiteX146" fmla="*/ 2152836 w 12192000"/>
              <a:gd name="connsiteY146" fmla="*/ 2010048 h 2237474"/>
              <a:gd name="connsiteX147" fmla="*/ 2117102 w 12192000"/>
              <a:gd name="connsiteY147" fmla="*/ 2023004 h 2237474"/>
              <a:gd name="connsiteX148" fmla="*/ 2111935 w 12192000"/>
              <a:gd name="connsiteY148" fmla="*/ 2023163 h 2237474"/>
              <a:gd name="connsiteX149" fmla="*/ 2089991 w 12192000"/>
              <a:gd name="connsiteY149" fmla="*/ 2034193 h 2237474"/>
              <a:gd name="connsiteX150" fmla="*/ 2058061 w 12192000"/>
              <a:gd name="connsiteY150" fmla="*/ 2047942 h 2237474"/>
              <a:gd name="connsiteX151" fmla="*/ 2055737 w 12192000"/>
              <a:gd name="connsiteY151" fmla="*/ 2047704 h 2237474"/>
              <a:gd name="connsiteX152" fmla="*/ 2042244 w 12192000"/>
              <a:gd name="connsiteY152" fmla="*/ 2055560 h 2237474"/>
              <a:gd name="connsiteX153" fmla="*/ 1976224 w 12192000"/>
              <a:gd name="connsiteY153" fmla="*/ 2074257 h 2237474"/>
              <a:gd name="connsiteX154" fmla="*/ 1877728 w 12192000"/>
              <a:gd name="connsiteY154" fmla="*/ 2101004 h 2237474"/>
              <a:gd name="connsiteX155" fmla="*/ 1759056 w 12192000"/>
              <a:gd name="connsiteY155" fmla="*/ 2125608 h 2237474"/>
              <a:gd name="connsiteX156" fmla="*/ 1637948 w 12192000"/>
              <a:gd name="connsiteY156" fmla="*/ 2172597 h 2237474"/>
              <a:gd name="connsiteX157" fmla="*/ 1434549 w 12192000"/>
              <a:gd name="connsiteY157" fmla="*/ 2234522 h 2237474"/>
              <a:gd name="connsiteX158" fmla="*/ 1398481 w 12192000"/>
              <a:gd name="connsiteY158" fmla="*/ 2237074 h 2237474"/>
              <a:gd name="connsiteX159" fmla="*/ 1398407 w 12192000"/>
              <a:gd name="connsiteY159" fmla="*/ 2237095 h 2237474"/>
              <a:gd name="connsiteX160" fmla="*/ 1370962 w 12192000"/>
              <a:gd name="connsiteY160" fmla="*/ 2237474 h 2237474"/>
              <a:gd name="connsiteX161" fmla="*/ 1356367 w 12192000"/>
              <a:gd name="connsiteY161" fmla="*/ 2235089 h 2237474"/>
              <a:gd name="connsiteX162" fmla="*/ 1324828 w 12192000"/>
              <a:gd name="connsiteY162" fmla="*/ 2231968 h 2237474"/>
              <a:gd name="connsiteX163" fmla="*/ 1297744 w 12192000"/>
              <a:gd name="connsiteY163" fmla="*/ 2235849 h 2237474"/>
              <a:gd name="connsiteX164" fmla="*/ 1286236 w 12192000"/>
              <a:gd name="connsiteY164" fmla="*/ 2233135 h 2237474"/>
              <a:gd name="connsiteX165" fmla="*/ 1283504 w 12192000"/>
              <a:gd name="connsiteY165" fmla="*/ 2233797 h 2237474"/>
              <a:gd name="connsiteX166" fmla="*/ 1279765 w 12192000"/>
              <a:gd name="connsiteY166" fmla="*/ 2229639 h 2237474"/>
              <a:gd name="connsiteX167" fmla="*/ 1195347 w 12192000"/>
              <a:gd name="connsiteY167" fmla="*/ 2212354 h 2237474"/>
              <a:gd name="connsiteX168" fmla="*/ 970251 w 12192000"/>
              <a:gd name="connsiteY168" fmla="*/ 2221029 h 2237474"/>
              <a:gd name="connsiteX169" fmla="*/ 812914 w 12192000"/>
              <a:gd name="connsiteY169" fmla="*/ 2202752 h 2237474"/>
              <a:gd name="connsiteX170" fmla="*/ 800195 w 12192000"/>
              <a:gd name="connsiteY170" fmla="*/ 2209407 h 2237474"/>
              <a:gd name="connsiteX171" fmla="*/ 784978 w 12192000"/>
              <a:gd name="connsiteY171" fmla="*/ 2212360 h 2237474"/>
              <a:gd name="connsiteX172" fmla="*/ 681987 w 12192000"/>
              <a:gd name="connsiteY172" fmla="*/ 2216757 h 2237474"/>
              <a:gd name="connsiteX173" fmla="*/ 669923 w 12192000"/>
              <a:gd name="connsiteY173" fmla="*/ 2211682 h 2237474"/>
              <a:gd name="connsiteX174" fmla="*/ 648680 w 12192000"/>
              <a:gd name="connsiteY174" fmla="*/ 2206229 h 2237474"/>
              <a:gd name="connsiteX175" fmla="*/ 597225 w 12192000"/>
              <a:gd name="connsiteY175" fmla="*/ 2180999 h 2237474"/>
              <a:gd name="connsiteX176" fmla="*/ 558449 w 12192000"/>
              <a:gd name="connsiteY176" fmla="*/ 2182346 h 2237474"/>
              <a:gd name="connsiteX177" fmla="*/ 550517 w 12192000"/>
              <a:gd name="connsiteY177" fmla="*/ 2182060 h 2237474"/>
              <a:gd name="connsiteX178" fmla="*/ 550309 w 12192000"/>
              <a:gd name="connsiteY178" fmla="*/ 2181825 h 2237474"/>
              <a:gd name="connsiteX179" fmla="*/ 541836 w 12192000"/>
              <a:gd name="connsiteY179" fmla="*/ 2181063 h 2237474"/>
              <a:gd name="connsiteX180" fmla="*/ 536057 w 12192000"/>
              <a:gd name="connsiteY180" fmla="*/ 2181537 h 2237474"/>
              <a:gd name="connsiteX181" fmla="*/ 520671 w 12192000"/>
              <a:gd name="connsiteY181" fmla="*/ 2180980 h 2237474"/>
              <a:gd name="connsiteX182" fmla="*/ 515024 w 12192000"/>
              <a:gd name="connsiteY182" fmla="*/ 2179258 h 2237474"/>
              <a:gd name="connsiteX183" fmla="*/ 512278 w 12192000"/>
              <a:gd name="connsiteY183" fmla="*/ 2176369 h 2237474"/>
              <a:gd name="connsiteX184" fmla="*/ 480419 w 12192000"/>
              <a:gd name="connsiteY184" fmla="*/ 2167807 h 2237474"/>
              <a:gd name="connsiteX185" fmla="*/ 413835 w 12192000"/>
              <a:gd name="connsiteY185" fmla="*/ 2156783 h 2237474"/>
              <a:gd name="connsiteX186" fmla="*/ 376513 w 12192000"/>
              <a:gd name="connsiteY186" fmla="*/ 2154014 h 2237474"/>
              <a:gd name="connsiteX187" fmla="*/ 273386 w 12192000"/>
              <a:gd name="connsiteY187" fmla="*/ 2142551 h 2237474"/>
              <a:gd name="connsiteX188" fmla="*/ 169207 w 12192000"/>
              <a:gd name="connsiteY188" fmla="*/ 2128100 h 2237474"/>
              <a:gd name="connsiteX189" fmla="*/ 93149 w 12192000"/>
              <a:gd name="connsiteY189" fmla="*/ 2105324 h 2237474"/>
              <a:gd name="connsiteX190" fmla="*/ 88109 w 12192000"/>
              <a:gd name="connsiteY190" fmla="*/ 2106704 h 2237474"/>
              <a:gd name="connsiteX191" fmla="*/ 80022 w 12192000"/>
              <a:gd name="connsiteY191" fmla="*/ 2107254 h 2237474"/>
              <a:gd name="connsiteX192" fmla="*/ 79717 w 12192000"/>
              <a:gd name="connsiteY192" fmla="*/ 2107046 h 2237474"/>
              <a:gd name="connsiteX193" fmla="*/ 72352 w 12192000"/>
              <a:gd name="connsiteY193" fmla="*/ 2107991 h 2237474"/>
              <a:gd name="connsiteX194" fmla="*/ 37645 w 12192000"/>
              <a:gd name="connsiteY194" fmla="*/ 2115401 h 2237474"/>
              <a:gd name="connsiteX195" fmla="*/ 4572 w 12192000"/>
              <a:gd name="connsiteY195" fmla="*/ 2111091 h 2237474"/>
              <a:gd name="connsiteX196" fmla="*/ 0 w 12192000"/>
              <a:gd name="connsiteY196" fmla="*/ 2110468 h 2237474"/>
              <a:gd name="connsiteX197" fmla="*/ 0 w 12192000"/>
              <a:gd name="connsiteY19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92727 w 12192000"/>
              <a:gd name="connsiteY65" fmla="*/ 1623628 h 2237474"/>
              <a:gd name="connsiteX66" fmla="*/ 7031309 w 12192000"/>
              <a:gd name="connsiteY66" fmla="*/ 1619451 h 2237474"/>
              <a:gd name="connsiteX67" fmla="*/ 6900177 w 12192000"/>
              <a:gd name="connsiteY67" fmla="*/ 1636016 h 2237474"/>
              <a:gd name="connsiteX68" fmla="*/ 6795372 w 12192000"/>
              <a:gd name="connsiteY68" fmla="*/ 1644845 h 2237474"/>
              <a:gd name="connsiteX69" fmla="*/ 6692251 w 12192000"/>
              <a:gd name="connsiteY69" fmla="*/ 1656357 h 2237474"/>
              <a:gd name="connsiteX70" fmla="*/ 6655235 w 12192000"/>
              <a:gd name="connsiteY70" fmla="*/ 1661869 h 2237474"/>
              <a:gd name="connsiteX71" fmla="*/ 6554894 w 12192000"/>
              <a:gd name="connsiteY71" fmla="*/ 1664428 h 2237474"/>
              <a:gd name="connsiteX72" fmla="*/ 6516595 w 12192000"/>
              <a:gd name="connsiteY72" fmla="*/ 1667475 h 2237474"/>
              <a:gd name="connsiteX73" fmla="*/ 6508541 w 12192000"/>
              <a:gd name="connsiteY73" fmla="*/ 1668757 h 2237474"/>
              <a:gd name="connsiteX74" fmla="*/ 6471012 w 12192000"/>
              <a:gd name="connsiteY74" fmla="*/ 1678604 h 2237474"/>
              <a:gd name="connsiteX75" fmla="*/ 6364035 w 12192000"/>
              <a:gd name="connsiteY75" fmla="*/ 1667683 h 2237474"/>
              <a:gd name="connsiteX76" fmla="*/ 6280959 w 12192000"/>
              <a:gd name="connsiteY76" fmla="*/ 1689329 h 2237474"/>
              <a:gd name="connsiteX77" fmla="*/ 6243319 w 12192000"/>
              <a:gd name="connsiteY77" fmla="*/ 1695560 h 2237474"/>
              <a:gd name="connsiteX78" fmla="*/ 6098321 w 12192000"/>
              <a:gd name="connsiteY78" fmla="*/ 1721646 h 2237474"/>
              <a:gd name="connsiteX79" fmla="*/ 5880652 w 12192000"/>
              <a:gd name="connsiteY79" fmla="*/ 1779643 h 2237474"/>
              <a:gd name="connsiteX80" fmla="*/ 5785959 w 12192000"/>
              <a:gd name="connsiteY80" fmla="*/ 1775307 h 2237474"/>
              <a:gd name="connsiteX81" fmla="*/ 5643534 w 12192000"/>
              <a:gd name="connsiteY81" fmla="*/ 1802919 h 2237474"/>
              <a:gd name="connsiteX82" fmla="*/ 5518799 w 12192000"/>
              <a:gd name="connsiteY82" fmla="*/ 1818312 h 2237474"/>
              <a:gd name="connsiteX83" fmla="*/ 5505014 w 12192000"/>
              <a:gd name="connsiteY83" fmla="*/ 1819259 h 2237474"/>
              <a:gd name="connsiteX84" fmla="*/ 5453307 w 12192000"/>
              <a:gd name="connsiteY84" fmla="*/ 1815450 h 2237474"/>
              <a:gd name="connsiteX85" fmla="*/ 5221533 w 12192000"/>
              <a:gd name="connsiteY85" fmla="*/ 1846950 h 2237474"/>
              <a:gd name="connsiteX86" fmla="*/ 5149802 w 12192000"/>
              <a:gd name="connsiteY86" fmla="*/ 1844846 h 2237474"/>
              <a:gd name="connsiteX87" fmla="*/ 5114927 w 12192000"/>
              <a:gd name="connsiteY87" fmla="*/ 1847827 h 2237474"/>
              <a:gd name="connsiteX88" fmla="*/ 5108970 w 12192000"/>
              <a:gd name="connsiteY88" fmla="*/ 1847935 h 2237474"/>
              <a:gd name="connsiteX89" fmla="*/ 5067961 w 12192000"/>
              <a:gd name="connsiteY89" fmla="*/ 1845917 h 2237474"/>
              <a:gd name="connsiteX90" fmla="*/ 5007075 w 12192000"/>
              <a:gd name="connsiteY90" fmla="*/ 1838626 h 2237474"/>
              <a:gd name="connsiteX91" fmla="*/ 4944087 w 12192000"/>
              <a:gd name="connsiteY91" fmla="*/ 1823332 h 2237474"/>
              <a:gd name="connsiteX92" fmla="*/ 4907662 w 12192000"/>
              <a:gd name="connsiteY92" fmla="*/ 1816900 h 2237474"/>
              <a:gd name="connsiteX93" fmla="*/ 4882386 w 12192000"/>
              <a:gd name="connsiteY93" fmla="*/ 1809844 h 2237474"/>
              <a:gd name="connsiteX94" fmla="*/ 4811440 w 12192000"/>
              <a:gd name="connsiteY94" fmla="*/ 1804655 h 2237474"/>
              <a:gd name="connsiteX95" fmla="*/ 4691075 w 12192000"/>
              <a:gd name="connsiteY95" fmla="*/ 1801389 h 2237474"/>
              <a:gd name="connsiteX96" fmla="*/ 4611738 w 12192000"/>
              <a:gd name="connsiteY96" fmla="*/ 1776964 h 2237474"/>
              <a:gd name="connsiteX97" fmla="*/ 4560070 w 12192000"/>
              <a:gd name="connsiteY97" fmla="*/ 1785640 h 2237474"/>
              <a:gd name="connsiteX98" fmla="*/ 4536503 w 12192000"/>
              <a:gd name="connsiteY98" fmla="*/ 1785334 h 2237474"/>
              <a:gd name="connsiteX99" fmla="*/ 4513724 w 12192000"/>
              <a:gd name="connsiteY99" fmla="*/ 1791996 h 2237474"/>
              <a:gd name="connsiteX100" fmla="*/ 4459810 w 12192000"/>
              <a:gd name="connsiteY100" fmla="*/ 1797886 h 2237474"/>
              <a:gd name="connsiteX101" fmla="*/ 4379064 w 12192000"/>
              <a:gd name="connsiteY101" fmla="*/ 1817177 h 2237474"/>
              <a:gd name="connsiteX102" fmla="*/ 4290981 w 12192000"/>
              <a:gd name="connsiteY102" fmla="*/ 1839677 h 2237474"/>
              <a:gd name="connsiteX103" fmla="*/ 4238372 w 12192000"/>
              <a:gd name="connsiteY103" fmla="*/ 1851480 h 2237474"/>
              <a:gd name="connsiteX104" fmla="*/ 4232517 w 12192000"/>
              <a:gd name="connsiteY104" fmla="*/ 1852567 h 2237474"/>
              <a:gd name="connsiteX105" fmla="*/ 4191732 w 12192000"/>
              <a:gd name="connsiteY105" fmla="*/ 1857328 h 2237474"/>
              <a:gd name="connsiteX106" fmla="*/ 4065532 w 12192000"/>
              <a:gd name="connsiteY106" fmla="*/ 1855477 h 2237474"/>
              <a:gd name="connsiteX107" fmla="*/ 4028460 w 12192000"/>
              <a:gd name="connsiteY107" fmla="*/ 1855137 h 2237474"/>
              <a:gd name="connsiteX108" fmla="*/ 4002267 w 12192000"/>
              <a:gd name="connsiteY108" fmla="*/ 1852352 h 2237474"/>
              <a:gd name="connsiteX109" fmla="*/ 3931396 w 12192000"/>
              <a:gd name="connsiteY109" fmla="*/ 1858915 h 2237474"/>
              <a:gd name="connsiteX110" fmla="*/ 3812162 w 12192000"/>
              <a:gd name="connsiteY110" fmla="*/ 1875501 h 2237474"/>
              <a:gd name="connsiteX111" fmla="*/ 3729530 w 12192000"/>
              <a:gd name="connsiteY111" fmla="*/ 1864513 h 2237474"/>
              <a:gd name="connsiteX112" fmla="*/ 3680177 w 12192000"/>
              <a:gd name="connsiteY112" fmla="*/ 1881552 h 2237474"/>
              <a:gd name="connsiteX113" fmla="*/ 3567259 w 12192000"/>
              <a:gd name="connsiteY113" fmla="*/ 1893482 h 2237474"/>
              <a:gd name="connsiteX114" fmla="*/ 3405770 w 12192000"/>
              <a:gd name="connsiteY114" fmla="*/ 1904591 h 2237474"/>
              <a:gd name="connsiteX115" fmla="*/ 3280097 w 12192000"/>
              <a:gd name="connsiteY115" fmla="*/ 1919610 h 2237474"/>
              <a:gd name="connsiteX116" fmla="*/ 3123424 w 12192000"/>
              <a:gd name="connsiteY116" fmla="*/ 1952930 h 2237474"/>
              <a:gd name="connsiteX117" fmla="*/ 3009910 w 12192000"/>
              <a:gd name="connsiteY117" fmla="*/ 1957866 h 2237474"/>
              <a:gd name="connsiteX118" fmla="*/ 2995934 w 12192000"/>
              <a:gd name="connsiteY118" fmla="*/ 1967085 h 2237474"/>
              <a:gd name="connsiteX119" fmla="*/ 2980071 w 12192000"/>
              <a:gd name="connsiteY119" fmla="*/ 1972988 h 2237474"/>
              <a:gd name="connsiteX120" fmla="*/ 2978094 w 12192000"/>
              <a:gd name="connsiteY120" fmla="*/ 1972369 h 2237474"/>
              <a:gd name="connsiteX121" fmla="*/ 2942858 w 12192000"/>
              <a:gd name="connsiteY121" fmla="*/ 1981367 h 2237474"/>
              <a:gd name="connsiteX122" fmla="*/ 2875436 w 12192000"/>
              <a:gd name="connsiteY122" fmla="*/ 1996977 h 2237474"/>
              <a:gd name="connsiteX123" fmla="*/ 2874892 w 12192000"/>
              <a:gd name="connsiteY123" fmla="*/ 1996085 h 2237474"/>
              <a:gd name="connsiteX124" fmla="*/ 2864145 w 12192000"/>
              <a:gd name="connsiteY124" fmla="*/ 1994061 h 2237474"/>
              <a:gd name="connsiteX125" fmla="*/ 2843662 w 12192000"/>
              <a:gd name="connsiteY125" fmla="*/ 1992498 h 2237474"/>
              <a:gd name="connsiteX126" fmla="*/ 2796128 w 12192000"/>
              <a:gd name="connsiteY126" fmla="*/ 1976403 h 2237474"/>
              <a:gd name="connsiteX127" fmla="*/ 2756784 w 12192000"/>
              <a:gd name="connsiteY127" fmla="*/ 1985116 h 2237474"/>
              <a:gd name="connsiteX128" fmla="*/ 2748833 w 12192000"/>
              <a:gd name="connsiteY128" fmla="*/ 1986323 h 2237474"/>
              <a:gd name="connsiteX129" fmla="*/ 2748661 w 12192000"/>
              <a:gd name="connsiteY129" fmla="*/ 1986122 h 2237474"/>
              <a:gd name="connsiteX130" fmla="*/ 2740251 w 12192000"/>
              <a:gd name="connsiteY130" fmla="*/ 1986946 h 2237474"/>
              <a:gd name="connsiteX131" fmla="*/ 2718916 w 12192000"/>
              <a:gd name="connsiteY131" fmla="*/ 1990867 h 2237474"/>
              <a:gd name="connsiteX132" fmla="*/ 2713522 w 12192000"/>
              <a:gd name="connsiteY132" fmla="*/ 1990173 h 2237474"/>
              <a:gd name="connsiteX133" fmla="*/ 2680597 w 12192000"/>
              <a:gd name="connsiteY133" fmla="*/ 1984996 h 2237474"/>
              <a:gd name="connsiteX134" fmla="*/ 2578178 w 12192000"/>
              <a:gd name="connsiteY134" fmla="*/ 1990531 h 2237474"/>
              <a:gd name="connsiteX135" fmla="*/ 2476147 w 12192000"/>
              <a:gd name="connsiteY135" fmla="*/ 1998305 h 2237474"/>
              <a:gd name="connsiteX136" fmla="*/ 2373568 w 12192000"/>
              <a:gd name="connsiteY136" fmla="*/ 2003219 h 2237474"/>
              <a:gd name="connsiteX137" fmla="*/ 2321399 w 12192000"/>
              <a:gd name="connsiteY137" fmla="*/ 1989467 h 2237474"/>
              <a:gd name="connsiteX138" fmla="*/ 2315525 w 12192000"/>
              <a:gd name="connsiteY138" fmla="*/ 1989708 h 2237474"/>
              <a:gd name="connsiteX139" fmla="*/ 2300792 w 12192000"/>
              <a:gd name="connsiteY139" fmla="*/ 1994290 h 2237474"/>
              <a:gd name="connsiteX140" fmla="*/ 2295469 w 12192000"/>
              <a:gd name="connsiteY140" fmla="*/ 1996659 h 2237474"/>
              <a:gd name="connsiteX141" fmla="*/ 2287219 w 12192000"/>
              <a:gd name="connsiteY141" fmla="*/ 1998750 h 2237474"/>
              <a:gd name="connsiteX142" fmla="*/ 2286948 w 12192000"/>
              <a:gd name="connsiteY142" fmla="*/ 1998596 h 2237474"/>
              <a:gd name="connsiteX143" fmla="*/ 2243069 w 12192000"/>
              <a:gd name="connsiteY143" fmla="*/ 2015111 h 2237474"/>
              <a:gd name="connsiteX144" fmla="*/ 2186609 w 12192000"/>
              <a:gd name="connsiteY144" fmla="*/ 2008263 h 2237474"/>
              <a:gd name="connsiteX145" fmla="*/ 2164831 w 12192000"/>
              <a:gd name="connsiteY145" fmla="*/ 2010143 h 2237474"/>
              <a:gd name="connsiteX146" fmla="*/ 2152836 w 12192000"/>
              <a:gd name="connsiteY146" fmla="*/ 2010048 h 2237474"/>
              <a:gd name="connsiteX147" fmla="*/ 2117102 w 12192000"/>
              <a:gd name="connsiteY147" fmla="*/ 2023004 h 2237474"/>
              <a:gd name="connsiteX148" fmla="*/ 2111935 w 12192000"/>
              <a:gd name="connsiteY148" fmla="*/ 2023163 h 2237474"/>
              <a:gd name="connsiteX149" fmla="*/ 2089991 w 12192000"/>
              <a:gd name="connsiteY149" fmla="*/ 2034193 h 2237474"/>
              <a:gd name="connsiteX150" fmla="*/ 2058061 w 12192000"/>
              <a:gd name="connsiteY150" fmla="*/ 2047942 h 2237474"/>
              <a:gd name="connsiteX151" fmla="*/ 2055737 w 12192000"/>
              <a:gd name="connsiteY151" fmla="*/ 2047704 h 2237474"/>
              <a:gd name="connsiteX152" fmla="*/ 2042244 w 12192000"/>
              <a:gd name="connsiteY152" fmla="*/ 2055560 h 2237474"/>
              <a:gd name="connsiteX153" fmla="*/ 1976224 w 12192000"/>
              <a:gd name="connsiteY153" fmla="*/ 2074257 h 2237474"/>
              <a:gd name="connsiteX154" fmla="*/ 1877728 w 12192000"/>
              <a:gd name="connsiteY154" fmla="*/ 2101004 h 2237474"/>
              <a:gd name="connsiteX155" fmla="*/ 1759056 w 12192000"/>
              <a:gd name="connsiteY155" fmla="*/ 2125608 h 2237474"/>
              <a:gd name="connsiteX156" fmla="*/ 1637948 w 12192000"/>
              <a:gd name="connsiteY156" fmla="*/ 2172597 h 2237474"/>
              <a:gd name="connsiteX157" fmla="*/ 1434549 w 12192000"/>
              <a:gd name="connsiteY157" fmla="*/ 2234522 h 2237474"/>
              <a:gd name="connsiteX158" fmla="*/ 1398481 w 12192000"/>
              <a:gd name="connsiteY158" fmla="*/ 2237074 h 2237474"/>
              <a:gd name="connsiteX159" fmla="*/ 1398407 w 12192000"/>
              <a:gd name="connsiteY159" fmla="*/ 2237095 h 2237474"/>
              <a:gd name="connsiteX160" fmla="*/ 1370962 w 12192000"/>
              <a:gd name="connsiteY160" fmla="*/ 2237474 h 2237474"/>
              <a:gd name="connsiteX161" fmla="*/ 1356367 w 12192000"/>
              <a:gd name="connsiteY161" fmla="*/ 2235089 h 2237474"/>
              <a:gd name="connsiteX162" fmla="*/ 1324828 w 12192000"/>
              <a:gd name="connsiteY162" fmla="*/ 2231968 h 2237474"/>
              <a:gd name="connsiteX163" fmla="*/ 1297744 w 12192000"/>
              <a:gd name="connsiteY163" fmla="*/ 2235849 h 2237474"/>
              <a:gd name="connsiteX164" fmla="*/ 1286236 w 12192000"/>
              <a:gd name="connsiteY164" fmla="*/ 2233135 h 2237474"/>
              <a:gd name="connsiteX165" fmla="*/ 1283504 w 12192000"/>
              <a:gd name="connsiteY165" fmla="*/ 2233797 h 2237474"/>
              <a:gd name="connsiteX166" fmla="*/ 1279765 w 12192000"/>
              <a:gd name="connsiteY166" fmla="*/ 2229639 h 2237474"/>
              <a:gd name="connsiteX167" fmla="*/ 1195347 w 12192000"/>
              <a:gd name="connsiteY167" fmla="*/ 2212354 h 2237474"/>
              <a:gd name="connsiteX168" fmla="*/ 970251 w 12192000"/>
              <a:gd name="connsiteY168" fmla="*/ 2221029 h 2237474"/>
              <a:gd name="connsiteX169" fmla="*/ 812914 w 12192000"/>
              <a:gd name="connsiteY169" fmla="*/ 2202752 h 2237474"/>
              <a:gd name="connsiteX170" fmla="*/ 800195 w 12192000"/>
              <a:gd name="connsiteY170" fmla="*/ 2209407 h 2237474"/>
              <a:gd name="connsiteX171" fmla="*/ 784978 w 12192000"/>
              <a:gd name="connsiteY171" fmla="*/ 2212360 h 2237474"/>
              <a:gd name="connsiteX172" fmla="*/ 681987 w 12192000"/>
              <a:gd name="connsiteY172" fmla="*/ 2216757 h 2237474"/>
              <a:gd name="connsiteX173" fmla="*/ 669923 w 12192000"/>
              <a:gd name="connsiteY173" fmla="*/ 2211682 h 2237474"/>
              <a:gd name="connsiteX174" fmla="*/ 648680 w 12192000"/>
              <a:gd name="connsiteY174" fmla="*/ 2206229 h 2237474"/>
              <a:gd name="connsiteX175" fmla="*/ 597225 w 12192000"/>
              <a:gd name="connsiteY175" fmla="*/ 2180999 h 2237474"/>
              <a:gd name="connsiteX176" fmla="*/ 558449 w 12192000"/>
              <a:gd name="connsiteY176" fmla="*/ 2182346 h 2237474"/>
              <a:gd name="connsiteX177" fmla="*/ 550517 w 12192000"/>
              <a:gd name="connsiteY177" fmla="*/ 2182060 h 2237474"/>
              <a:gd name="connsiteX178" fmla="*/ 550309 w 12192000"/>
              <a:gd name="connsiteY178" fmla="*/ 2181825 h 2237474"/>
              <a:gd name="connsiteX179" fmla="*/ 541836 w 12192000"/>
              <a:gd name="connsiteY179" fmla="*/ 2181063 h 2237474"/>
              <a:gd name="connsiteX180" fmla="*/ 536057 w 12192000"/>
              <a:gd name="connsiteY180" fmla="*/ 2181537 h 2237474"/>
              <a:gd name="connsiteX181" fmla="*/ 520671 w 12192000"/>
              <a:gd name="connsiteY181" fmla="*/ 2180980 h 2237474"/>
              <a:gd name="connsiteX182" fmla="*/ 515024 w 12192000"/>
              <a:gd name="connsiteY182" fmla="*/ 2179258 h 2237474"/>
              <a:gd name="connsiteX183" fmla="*/ 512278 w 12192000"/>
              <a:gd name="connsiteY183" fmla="*/ 2176369 h 2237474"/>
              <a:gd name="connsiteX184" fmla="*/ 480419 w 12192000"/>
              <a:gd name="connsiteY184" fmla="*/ 2167807 h 2237474"/>
              <a:gd name="connsiteX185" fmla="*/ 413835 w 12192000"/>
              <a:gd name="connsiteY185" fmla="*/ 2156783 h 2237474"/>
              <a:gd name="connsiteX186" fmla="*/ 376513 w 12192000"/>
              <a:gd name="connsiteY186" fmla="*/ 2154014 h 2237474"/>
              <a:gd name="connsiteX187" fmla="*/ 273386 w 12192000"/>
              <a:gd name="connsiteY187" fmla="*/ 2142551 h 2237474"/>
              <a:gd name="connsiteX188" fmla="*/ 169207 w 12192000"/>
              <a:gd name="connsiteY188" fmla="*/ 2128100 h 2237474"/>
              <a:gd name="connsiteX189" fmla="*/ 93149 w 12192000"/>
              <a:gd name="connsiteY189" fmla="*/ 2105324 h 2237474"/>
              <a:gd name="connsiteX190" fmla="*/ 88109 w 12192000"/>
              <a:gd name="connsiteY190" fmla="*/ 2106704 h 2237474"/>
              <a:gd name="connsiteX191" fmla="*/ 80022 w 12192000"/>
              <a:gd name="connsiteY191" fmla="*/ 2107254 h 2237474"/>
              <a:gd name="connsiteX192" fmla="*/ 79717 w 12192000"/>
              <a:gd name="connsiteY192" fmla="*/ 2107046 h 2237474"/>
              <a:gd name="connsiteX193" fmla="*/ 72352 w 12192000"/>
              <a:gd name="connsiteY193" fmla="*/ 2107991 h 2237474"/>
              <a:gd name="connsiteX194" fmla="*/ 37645 w 12192000"/>
              <a:gd name="connsiteY194" fmla="*/ 2115401 h 2237474"/>
              <a:gd name="connsiteX195" fmla="*/ 4572 w 12192000"/>
              <a:gd name="connsiteY195" fmla="*/ 2111091 h 2237474"/>
              <a:gd name="connsiteX196" fmla="*/ 0 w 12192000"/>
              <a:gd name="connsiteY196" fmla="*/ 2110468 h 2237474"/>
              <a:gd name="connsiteX197" fmla="*/ 0 w 12192000"/>
              <a:gd name="connsiteY19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31309 w 12192000"/>
              <a:gd name="connsiteY65" fmla="*/ 1619451 h 2237474"/>
              <a:gd name="connsiteX66" fmla="*/ 6900177 w 12192000"/>
              <a:gd name="connsiteY66" fmla="*/ 1636016 h 2237474"/>
              <a:gd name="connsiteX67" fmla="*/ 6795372 w 12192000"/>
              <a:gd name="connsiteY67" fmla="*/ 1644845 h 2237474"/>
              <a:gd name="connsiteX68" fmla="*/ 6692251 w 12192000"/>
              <a:gd name="connsiteY68" fmla="*/ 1656357 h 2237474"/>
              <a:gd name="connsiteX69" fmla="*/ 6655235 w 12192000"/>
              <a:gd name="connsiteY69" fmla="*/ 1661869 h 2237474"/>
              <a:gd name="connsiteX70" fmla="*/ 6554894 w 12192000"/>
              <a:gd name="connsiteY70" fmla="*/ 1664428 h 2237474"/>
              <a:gd name="connsiteX71" fmla="*/ 6516595 w 12192000"/>
              <a:gd name="connsiteY71" fmla="*/ 1667475 h 2237474"/>
              <a:gd name="connsiteX72" fmla="*/ 6508541 w 12192000"/>
              <a:gd name="connsiteY72" fmla="*/ 1668757 h 2237474"/>
              <a:gd name="connsiteX73" fmla="*/ 6471012 w 12192000"/>
              <a:gd name="connsiteY73" fmla="*/ 1678604 h 2237474"/>
              <a:gd name="connsiteX74" fmla="*/ 6364035 w 12192000"/>
              <a:gd name="connsiteY74" fmla="*/ 1667683 h 2237474"/>
              <a:gd name="connsiteX75" fmla="*/ 6280959 w 12192000"/>
              <a:gd name="connsiteY75" fmla="*/ 1689329 h 2237474"/>
              <a:gd name="connsiteX76" fmla="*/ 6243319 w 12192000"/>
              <a:gd name="connsiteY76" fmla="*/ 1695560 h 2237474"/>
              <a:gd name="connsiteX77" fmla="*/ 6098321 w 12192000"/>
              <a:gd name="connsiteY77" fmla="*/ 1721646 h 2237474"/>
              <a:gd name="connsiteX78" fmla="*/ 5880652 w 12192000"/>
              <a:gd name="connsiteY78" fmla="*/ 1779643 h 2237474"/>
              <a:gd name="connsiteX79" fmla="*/ 5785959 w 12192000"/>
              <a:gd name="connsiteY79" fmla="*/ 1775307 h 2237474"/>
              <a:gd name="connsiteX80" fmla="*/ 5643534 w 12192000"/>
              <a:gd name="connsiteY80" fmla="*/ 1802919 h 2237474"/>
              <a:gd name="connsiteX81" fmla="*/ 5518799 w 12192000"/>
              <a:gd name="connsiteY81" fmla="*/ 1818312 h 2237474"/>
              <a:gd name="connsiteX82" fmla="*/ 5505014 w 12192000"/>
              <a:gd name="connsiteY82" fmla="*/ 1819259 h 2237474"/>
              <a:gd name="connsiteX83" fmla="*/ 5453307 w 12192000"/>
              <a:gd name="connsiteY83" fmla="*/ 1815450 h 2237474"/>
              <a:gd name="connsiteX84" fmla="*/ 5221533 w 12192000"/>
              <a:gd name="connsiteY84" fmla="*/ 1846950 h 2237474"/>
              <a:gd name="connsiteX85" fmla="*/ 5149802 w 12192000"/>
              <a:gd name="connsiteY85" fmla="*/ 1844846 h 2237474"/>
              <a:gd name="connsiteX86" fmla="*/ 5114927 w 12192000"/>
              <a:gd name="connsiteY86" fmla="*/ 1847827 h 2237474"/>
              <a:gd name="connsiteX87" fmla="*/ 5108970 w 12192000"/>
              <a:gd name="connsiteY87" fmla="*/ 1847935 h 2237474"/>
              <a:gd name="connsiteX88" fmla="*/ 5067961 w 12192000"/>
              <a:gd name="connsiteY88" fmla="*/ 1845917 h 2237474"/>
              <a:gd name="connsiteX89" fmla="*/ 5007075 w 12192000"/>
              <a:gd name="connsiteY89" fmla="*/ 1838626 h 2237474"/>
              <a:gd name="connsiteX90" fmla="*/ 4944087 w 12192000"/>
              <a:gd name="connsiteY90" fmla="*/ 1823332 h 2237474"/>
              <a:gd name="connsiteX91" fmla="*/ 4907662 w 12192000"/>
              <a:gd name="connsiteY91" fmla="*/ 1816900 h 2237474"/>
              <a:gd name="connsiteX92" fmla="*/ 4882386 w 12192000"/>
              <a:gd name="connsiteY92" fmla="*/ 1809844 h 2237474"/>
              <a:gd name="connsiteX93" fmla="*/ 4811440 w 12192000"/>
              <a:gd name="connsiteY93" fmla="*/ 1804655 h 2237474"/>
              <a:gd name="connsiteX94" fmla="*/ 4691075 w 12192000"/>
              <a:gd name="connsiteY94" fmla="*/ 1801389 h 2237474"/>
              <a:gd name="connsiteX95" fmla="*/ 4611738 w 12192000"/>
              <a:gd name="connsiteY95" fmla="*/ 1776964 h 2237474"/>
              <a:gd name="connsiteX96" fmla="*/ 4560070 w 12192000"/>
              <a:gd name="connsiteY96" fmla="*/ 1785640 h 2237474"/>
              <a:gd name="connsiteX97" fmla="*/ 4536503 w 12192000"/>
              <a:gd name="connsiteY97" fmla="*/ 1785334 h 2237474"/>
              <a:gd name="connsiteX98" fmla="*/ 4513724 w 12192000"/>
              <a:gd name="connsiteY98" fmla="*/ 1791996 h 2237474"/>
              <a:gd name="connsiteX99" fmla="*/ 4459810 w 12192000"/>
              <a:gd name="connsiteY99" fmla="*/ 1797886 h 2237474"/>
              <a:gd name="connsiteX100" fmla="*/ 4379064 w 12192000"/>
              <a:gd name="connsiteY100" fmla="*/ 1817177 h 2237474"/>
              <a:gd name="connsiteX101" fmla="*/ 4290981 w 12192000"/>
              <a:gd name="connsiteY101" fmla="*/ 1839677 h 2237474"/>
              <a:gd name="connsiteX102" fmla="*/ 4238372 w 12192000"/>
              <a:gd name="connsiteY102" fmla="*/ 1851480 h 2237474"/>
              <a:gd name="connsiteX103" fmla="*/ 4232517 w 12192000"/>
              <a:gd name="connsiteY103" fmla="*/ 1852567 h 2237474"/>
              <a:gd name="connsiteX104" fmla="*/ 4191732 w 12192000"/>
              <a:gd name="connsiteY104" fmla="*/ 1857328 h 2237474"/>
              <a:gd name="connsiteX105" fmla="*/ 4065532 w 12192000"/>
              <a:gd name="connsiteY105" fmla="*/ 1855477 h 2237474"/>
              <a:gd name="connsiteX106" fmla="*/ 4028460 w 12192000"/>
              <a:gd name="connsiteY106" fmla="*/ 1855137 h 2237474"/>
              <a:gd name="connsiteX107" fmla="*/ 4002267 w 12192000"/>
              <a:gd name="connsiteY107" fmla="*/ 1852352 h 2237474"/>
              <a:gd name="connsiteX108" fmla="*/ 3931396 w 12192000"/>
              <a:gd name="connsiteY108" fmla="*/ 1858915 h 2237474"/>
              <a:gd name="connsiteX109" fmla="*/ 3812162 w 12192000"/>
              <a:gd name="connsiteY109" fmla="*/ 1875501 h 2237474"/>
              <a:gd name="connsiteX110" fmla="*/ 3729530 w 12192000"/>
              <a:gd name="connsiteY110" fmla="*/ 1864513 h 2237474"/>
              <a:gd name="connsiteX111" fmla="*/ 3680177 w 12192000"/>
              <a:gd name="connsiteY111" fmla="*/ 1881552 h 2237474"/>
              <a:gd name="connsiteX112" fmla="*/ 3567259 w 12192000"/>
              <a:gd name="connsiteY112" fmla="*/ 1893482 h 2237474"/>
              <a:gd name="connsiteX113" fmla="*/ 3405770 w 12192000"/>
              <a:gd name="connsiteY113" fmla="*/ 1904591 h 2237474"/>
              <a:gd name="connsiteX114" fmla="*/ 3280097 w 12192000"/>
              <a:gd name="connsiteY114" fmla="*/ 1919610 h 2237474"/>
              <a:gd name="connsiteX115" fmla="*/ 3123424 w 12192000"/>
              <a:gd name="connsiteY115" fmla="*/ 1952930 h 2237474"/>
              <a:gd name="connsiteX116" fmla="*/ 3009910 w 12192000"/>
              <a:gd name="connsiteY116" fmla="*/ 1957866 h 2237474"/>
              <a:gd name="connsiteX117" fmla="*/ 2995934 w 12192000"/>
              <a:gd name="connsiteY117" fmla="*/ 1967085 h 2237474"/>
              <a:gd name="connsiteX118" fmla="*/ 2980071 w 12192000"/>
              <a:gd name="connsiteY118" fmla="*/ 1972988 h 2237474"/>
              <a:gd name="connsiteX119" fmla="*/ 2978094 w 12192000"/>
              <a:gd name="connsiteY119" fmla="*/ 1972369 h 2237474"/>
              <a:gd name="connsiteX120" fmla="*/ 2942858 w 12192000"/>
              <a:gd name="connsiteY120" fmla="*/ 1981367 h 2237474"/>
              <a:gd name="connsiteX121" fmla="*/ 2875436 w 12192000"/>
              <a:gd name="connsiteY121" fmla="*/ 1996977 h 2237474"/>
              <a:gd name="connsiteX122" fmla="*/ 2874892 w 12192000"/>
              <a:gd name="connsiteY122" fmla="*/ 1996085 h 2237474"/>
              <a:gd name="connsiteX123" fmla="*/ 2864145 w 12192000"/>
              <a:gd name="connsiteY123" fmla="*/ 1994061 h 2237474"/>
              <a:gd name="connsiteX124" fmla="*/ 2843662 w 12192000"/>
              <a:gd name="connsiteY124" fmla="*/ 1992498 h 2237474"/>
              <a:gd name="connsiteX125" fmla="*/ 2796128 w 12192000"/>
              <a:gd name="connsiteY125" fmla="*/ 1976403 h 2237474"/>
              <a:gd name="connsiteX126" fmla="*/ 2756784 w 12192000"/>
              <a:gd name="connsiteY126" fmla="*/ 1985116 h 2237474"/>
              <a:gd name="connsiteX127" fmla="*/ 2748833 w 12192000"/>
              <a:gd name="connsiteY127" fmla="*/ 1986323 h 2237474"/>
              <a:gd name="connsiteX128" fmla="*/ 2748661 w 12192000"/>
              <a:gd name="connsiteY128" fmla="*/ 1986122 h 2237474"/>
              <a:gd name="connsiteX129" fmla="*/ 2740251 w 12192000"/>
              <a:gd name="connsiteY129" fmla="*/ 1986946 h 2237474"/>
              <a:gd name="connsiteX130" fmla="*/ 2718916 w 12192000"/>
              <a:gd name="connsiteY130" fmla="*/ 1990867 h 2237474"/>
              <a:gd name="connsiteX131" fmla="*/ 2713522 w 12192000"/>
              <a:gd name="connsiteY131" fmla="*/ 1990173 h 2237474"/>
              <a:gd name="connsiteX132" fmla="*/ 2680597 w 12192000"/>
              <a:gd name="connsiteY132" fmla="*/ 1984996 h 2237474"/>
              <a:gd name="connsiteX133" fmla="*/ 2578178 w 12192000"/>
              <a:gd name="connsiteY133" fmla="*/ 1990531 h 2237474"/>
              <a:gd name="connsiteX134" fmla="*/ 2476147 w 12192000"/>
              <a:gd name="connsiteY134" fmla="*/ 1998305 h 2237474"/>
              <a:gd name="connsiteX135" fmla="*/ 2373568 w 12192000"/>
              <a:gd name="connsiteY135" fmla="*/ 2003219 h 2237474"/>
              <a:gd name="connsiteX136" fmla="*/ 2321399 w 12192000"/>
              <a:gd name="connsiteY136" fmla="*/ 1989467 h 2237474"/>
              <a:gd name="connsiteX137" fmla="*/ 2315525 w 12192000"/>
              <a:gd name="connsiteY137" fmla="*/ 1989708 h 2237474"/>
              <a:gd name="connsiteX138" fmla="*/ 2300792 w 12192000"/>
              <a:gd name="connsiteY138" fmla="*/ 1994290 h 2237474"/>
              <a:gd name="connsiteX139" fmla="*/ 2295469 w 12192000"/>
              <a:gd name="connsiteY139" fmla="*/ 1996659 h 2237474"/>
              <a:gd name="connsiteX140" fmla="*/ 2287219 w 12192000"/>
              <a:gd name="connsiteY140" fmla="*/ 1998750 h 2237474"/>
              <a:gd name="connsiteX141" fmla="*/ 2286948 w 12192000"/>
              <a:gd name="connsiteY141" fmla="*/ 1998596 h 2237474"/>
              <a:gd name="connsiteX142" fmla="*/ 2243069 w 12192000"/>
              <a:gd name="connsiteY142" fmla="*/ 2015111 h 2237474"/>
              <a:gd name="connsiteX143" fmla="*/ 2186609 w 12192000"/>
              <a:gd name="connsiteY143" fmla="*/ 2008263 h 2237474"/>
              <a:gd name="connsiteX144" fmla="*/ 2164831 w 12192000"/>
              <a:gd name="connsiteY144" fmla="*/ 2010143 h 2237474"/>
              <a:gd name="connsiteX145" fmla="*/ 2152836 w 12192000"/>
              <a:gd name="connsiteY145" fmla="*/ 2010048 h 2237474"/>
              <a:gd name="connsiteX146" fmla="*/ 2117102 w 12192000"/>
              <a:gd name="connsiteY146" fmla="*/ 2023004 h 2237474"/>
              <a:gd name="connsiteX147" fmla="*/ 2111935 w 12192000"/>
              <a:gd name="connsiteY147" fmla="*/ 2023163 h 2237474"/>
              <a:gd name="connsiteX148" fmla="*/ 2089991 w 12192000"/>
              <a:gd name="connsiteY148" fmla="*/ 2034193 h 2237474"/>
              <a:gd name="connsiteX149" fmla="*/ 2058061 w 12192000"/>
              <a:gd name="connsiteY149" fmla="*/ 2047942 h 2237474"/>
              <a:gd name="connsiteX150" fmla="*/ 2055737 w 12192000"/>
              <a:gd name="connsiteY150" fmla="*/ 2047704 h 2237474"/>
              <a:gd name="connsiteX151" fmla="*/ 2042244 w 12192000"/>
              <a:gd name="connsiteY151" fmla="*/ 2055560 h 2237474"/>
              <a:gd name="connsiteX152" fmla="*/ 1976224 w 12192000"/>
              <a:gd name="connsiteY152" fmla="*/ 2074257 h 2237474"/>
              <a:gd name="connsiteX153" fmla="*/ 1877728 w 12192000"/>
              <a:gd name="connsiteY153" fmla="*/ 2101004 h 2237474"/>
              <a:gd name="connsiteX154" fmla="*/ 1759056 w 12192000"/>
              <a:gd name="connsiteY154" fmla="*/ 2125608 h 2237474"/>
              <a:gd name="connsiteX155" fmla="*/ 1637948 w 12192000"/>
              <a:gd name="connsiteY155" fmla="*/ 2172597 h 2237474"/>
              <a:gd name="connsiteX156" fmla="*/ 1434549 w 12192000"/>
              <a:gd name="connsiteY156" fmla="*/ 2234522 h 2237474"/>
              <a:gd name="connsiteX157" fmla="*/ 1398481 w 12192000"/>
              <a:gd name="connsiteY157" fmla="*/ 2237074 h 2237474"/>
              <a:gd name="connsiteX158" fmla="*/ 1398407 w 12192000"/>
              <a:gd name="connsiteY158" fmla="*/ 2237095 h 2237474"/>
              <a:gd name="connsiteX159" fmla="*/ 1370962 w 12192000"/>
              <a:gd name="connsiteY159" fmla="*/ 2237474 h 2237474"/>
              <a:gd name="connsiteX160" fmla="*/ 1356367 w 12192000"/>
              <a:gd name="connsiteY160" fmla="*/ 2235089 h 2237474"/>
              <a:gd name="connsiteX161" fmla="*/ 1324828 w 12192000"/>
              <a:gd name="connsiteY161" fmla="*/ 2231968 h 2237474"/>
              <a:gd name="connsiteX162" fmla="*/ 1297744 w 12192000"/>
              <a:gd name="connsiteY162" fmla="*/ 2235849 h 2237474"/>
              <a:gd name="connsiteX163" fmla="*/ 1286236 w 12192000"/>
              <a:gd name="connsiteY163" fmla="*/ 2233135 h 2237474"/>
              <a:gd name="connsiteX164" fmla="*/ 1283504 w 12192000"/>
              <a:gd name="connsiteY164" fmla="*/ 2233797 h 2237474"/>
              <a:gd name="connsiteX165" fmla="*/ 1279765 w 12192000"/>
              <a:gd name="connsiteY165" fmla="*/ 2229639 h 2237474"/>
              <a:gd name="connsiteX166" fmla="*/ 1195347 w 12192000"/>
              <a:gd name="connsiteY166" fmla="*/ 2212354 h 2237474"/>
              <a:gd name="connsiteX167" fmla="*/ 970251 w 12192000"/>
              <a:gd name="connsiteY167" fmla="*/ 2221029 h 2237474"/>
              <a:gd name="connsiteX168" fmla="*/ 812914 w 12192000"/>
              <a:gd name="connsiteY168" fmla="*/ 2202752 h 2237474"/>
              <a:gd name="connsiteX169" fmla="*/ 800195 w 12192000"/>
              <a:gd name="connsiteY169" fmla="*/ 2209407 h 2237474"/>
              <a:gd name="connsiteX170" fmla="*/ 784978 w 12192000"/>
              <a:gd name="connsiteY170" fmla="*/ 2212360 h 2237474"/>
              <a:gd name="connsiteX171" fmla="*/ 681987 w 12192000"/>
              <a:gd name="connsiteY171" fmla="*/ 2216757 h 2237474"/>
              <a:gd name="connsiteX172" fmla="*/ 669923 w 12192000"/>
              <a:gd name="connsiteY172" fmla="*/ 2211682 h 2237474"/>
              <a:gd name="connsiteX173" fmla="*/ 648680 w 12192000"/>
              <a:gd name="connsiteY173" fmla="*/ 2206229 h 2237474"/>
              <a:gd name="connsiteX174" fmla="*/ 597225 w 12192000"/>
              <a:gd name="connsiteY174" fmla="*/ 2180999 h 2237474"/>
              <a:gd name="connsiteX175" fmla="*/ 558449 w 12192000"/>
              <a:gd name="connsiteY175" fmla="*/ 2182346 h 2237474"/>
              <a:gd name="connsiteX176" fmla="*/ 550517 w 12192000"/>
              <a:gd name="connsiteY176" fmla="*/ 2182060 h 2237474"/>
              <a:gd name="connsiteX177" fmla="*/ 550309 w 12192000"/>
              <a:gd name="connsiteY177" fmla="*/ 2181825 h 2237474"/>
              <a:gd name="connsiteX178" fmla="*/ 541836 w 12192000"/>
              <a:gd name="connsiteY178" fmla="*/ 2181063 h 2237474"/>
              <a:gd name="connsiteX179" fmla="*/ 536057 w 12192000"/>
              <a:gd name="connsiteY179" fmla="*/ 2181537 h 2237474"/>
              <a:gd name="connsiteX180" fmla="*/ 520671 w 12192000"/>
              <a:gd name="connsiteY180" fmla="*/ 2180980 h 2237474"/>
              <a:gd name="connsiteX181" fmla="*/ 515024 w 12192000"/>
              <a:gd name="connsiteY181" fmla="*/ 2179258 h 2237474"/>
              <a:gd name="connsiteX182" fmla="*/ 512278 w 12192000"/>
              <a:gd name="connsiteY182" fmla="*/ 2176369 h 2237474"/>
              <a:gd name="connsiteX183" fmla="*/ 480419 w 12192000"/>
              <a:gd name="connsiteY183" fmla="*/ 2167807 h 2237474"/>
              <a:gd name="connsiteX184" fmla="*/ 413835 w 12192000"/>
              <a:gd name="connsiteY184" fmla="*/ 2156783 h 2237474"/>
              <a:gd name="connsiteX185" fmla="*/ 376513 w 12192000"/>
              <a:gd name="connsiteY185" fmla="*/ 2154014 h 2237474"/>
              <a:gd name="connsiteX186" fmla="*/ 273386 w 12192000"/>
              <a:gd name="connsiteY186" fmla="*/ 2142551 h 2237474"/>
              <a:gd name="connsiteX187" fmla="*/ 169207 w 12192000"/>
              <a:gd name="connsiteY187" fmla="*/ 2128100 h 2237474"/>
              <a:gd name="connsiteX188" fmla="*/ 93149 w 12192000"/>
              <a:gd name="connsiteY188" fmla="*/ 2105324 h 2237474"/>
              <a:gd name="connsiteX189" fmla="*/ 88109 w 12192000"/>
              <a:gd name="connsiteY189" fmla="*/ 2106704 h 2237474"/>
              <a:gd name="connsiteX190" fmla="*/ 80022 w 12192000"/>
              <a:gd name="connsiteY190" fmla="*/ 2107254 h 2237474"/>
              <a:gd name="connsiteX191" fmla="*/ 79717 w 12192000"/>
              <a:gd name="connsiteY191" fmla="*/ 2107046 h 2237474"/>
              <a:gd name="connsiteX192" fmla="*/ 72352 w 12192000"/>
              <a:gd name="connsiteY192" fmla="*/ 2107991 h 2237474"/>
              <a:gd name="connsiteX193" fmla="*/ 37645 w 12192000"/>
              <a:gd name="connsiteY193" fmla="*/ 2115401 h 2237474"/>
              <a:gd name="connsiteX194" fmla="*/ 4572 w 12192000"/>
              <a:gd name="connsiteY194" fmla="*/ 2111091 h 2237474"/>
              <a:gd name="connsiteX195" fmla="*/ 0 w 12192000"/>
              <a:gd name="connsiteY195" fmla="*/ 2110468 h 2237474"/>
              <a:gd name="connsiteX196" fmla="*/ 0 w 12192000"/>
              <a:gd name="connsiteY19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31309 w 12192000"/>
              <a:gd name="connsiteY65" fmla="*/ 1619451 h 2237474"/>
              <a:gd name="connsiteX66" fmla="*/ 6900177 w 12192000"/>
              <a:gd name="connsiteY66" fmla="*/ 1636016 h 2237474"/>
              <a:gd name="connsiteX67" fmla="*/ 6795372 w 12192000"/>
              <a:gd name="connsiteY67" fmla="*/ 1644845 h 2237474"/>
              <a:gd name="connsiteX68" fmla="*/ 6692251 w 12192000"/>
              <a:gd name="connsiteY68" fmla="*/ 1656357 h 2237474"/>
              <a:gd name="connsiteX69" fmla="*/ 6655235 w 12192000"/>
              <a:gd name="connsiteY69" fmla="*/ 1661869 h 2237474"/>
              <a:gd name="connsiteX70" fmla="*/ 6554894 w 12192000"/>
              <a:gd name="connsiteY70" fmla="*/ 1664428 h 2237474"/>
              <a:gd name="connsiteX71" fmla="*/ 6516595 w 12192000"/>
              <a:gd name="connsiteY71" fmla="*/ 1667475 h 2237474"/>
              <a:gd name="connsiteX72" fmla="*/ 6508541 w 12192000"/>
              <a:gd name="connsiteY72" fmla="*/ 1668757 h 2237474"/>
              <a:gd name="connsiteX73" fmla="*/ 6471012 w 12192000"/>
              <a:gd name="connsiteY73" fmla="*/ 1678604 h 2237474"/>
              <a:gd name="connsiteX74" fmla="*/ 6364035 w 12192000"/>
              <a:gd name="connsiteY74" fmla="*/ 1667683 h 2237474"/>
              <a:gd name="connsiteX75" fmla="*/ 6280959 w 12192000"/>
              <a:gd name="connsiteY75" fmla="*/ 1689329 h 2237474"/>
              <a:gd name="connsiteX76" fmla="*/ 6243319 w 12192000"/>
              <a:gd name="connsiteY76" fmla="*/ 1695560 h 2237474"/>
              <a:gd name="connsiteX77" fmla="*/ 6098321 w 12192000"/>
              <a:gd name="connsiteY77" fmla="*/ 1721646 h 2237474"/>
              <a:gd name="connsiteX78" fmla="*/ 5880652 w 12192000"/>
              <a:gd name="connsiteY78" fmla="*/ 1779643 h 2237474"/>
              <a:gd name="connsiteX79" fmla="*/ 5785959 w 12192000"/>
              <a:gd name="connsiteY79" fmla="*/ 1775307 h 2237474"/>
              <a:gd name="connsiteX80" fmla="*/ 5643534 w 12192000"/>
              <a:gd name="connsiteY80" fmla="*/ 1802919 h 2237474"/>
              <a:gd name="connsiteX81" fmla="*/ 5518799 w 12192000"/>
              <a:gd name="connsiteY81" fmla="*/ 1818312 h 2237474"/>
              <a:gd name="connsiteX82" fmla="*/ 5505014 w 12192000"/>
              <a:gd name="connsiteY82" fmla="*/ 1819259 h 2237474"/>
              <a:gd name="connsiteX83" fmla="*/ 5453307 w 12192000"/>
              <a:gd name="connsiteY83" fmla="*/ 1815450 h 2237474"/>
              <a:gd name="connsiteX84" fmla="*/ 5221533 w 12192000"/>
              <a:gd name="connsiteY84" fmla="*/ 1846950 h 2237474"/>
              <a:gd name="connsiteX85" fmla="*/ 5149802 w 12192000"/>
              <a:gd name="connsiteY85" fmla="*/ 1844846 h 2237474"/>
              <a:gd name="connsiteX86" fmla="*/ 5114927 w 12192000"/>
              <a:gd name="connsiteY86" fmla="*/ 1847827 h 2237474"/>
              <a:gd name="connsiteX87" fmla="*/ 5108970 w 12192000"/>
              <a:gd name="connsiteY87" fmla="*/ 1847935 h 2237474"/>
              <a:gd name="connsiteX88" fmla="*/ 5067961 w 12192000"/>
              <a:gd name="connsiteY88" fmla="*/ 1845917 h 2237474"/>
              <a:gd name="connsiteX89" fmla="*/ 5007075 w 12192000"/>
              <a:gd name="connsiteY89" fmla="*/ 1838626 h 2237474"/>
              <a:gd name="connsiteX90" fmla="*/ 4944087 w 12192000"/>
              <a:gd name="connsiteY90" fmla="*/ 1823332 h 2237474"/>
              <a:gd name="connsiteX91" fmla="*/ 4907662 w 12192000"/>
              <a:gd name="connsiteY91" fmla="*/ 1816900 h 2237474"/>
              <a:gd name="connsiteX92" fmla="*/ 4882386 w 12192000"/>
              <a:gd name="connsiteY92" fmla="*/ 1809844 h 2237474"/>
              <a:gd name="connsiteX93" fmla="*/ 4811440 w 12192000"/>
              <a:gd name="connsiteY93" fmla="*/ 1804655 h 2237474"/>
              <a:gd name="connsiteX94" fmla="*/ 4691075 w 12192000"/>
              <a:gd name="connsiteY94" fmla="*/ 1801389 h 2237474"/>
              <a:gd name="connsiteX95" fmla="*/ 4611738 w 12192000"/>
              <a:gd name="connsiteY95" fmla="*/ 1776964 h 2237474"/>
              <a:gd name="connsiteX96" fmla="*/ 4560070 w 12192000"/>
              <a:gd name="connsiteY96" fmla="*/ 1785640 h 2237474"/>
              <a:gd name="connsiteX97" fmla="*/ 4536503 w 12192000"/>
              <a:gd name="connsiteY97" fmla="*/ 1785334 h 2237474"/>
              <a:gd name="connsiteX98" fmla="*/ 4513724 w 12192000"/>
              <a:gd name="connsiteY98" fmla="*/ 1791996 h 2237474"/>
              <a:gd name="connsiteX99" fmla="*/ 4459810 w 12192000"/>
              <a:gd name="connsiteY99" fmla="*/ 1797886 h 2237474"/>
              <a:gd name="connsiteX100" fmla="*/ 4379064 w 12192000"/>
              <a:gd name="connsiteY100" fmla="*/ 1817177 h 2237474"/>
              <a:gd name="connsiteX101" fmla="*/ 4290981 w 12192000"/>
              <a:gd name="connsiteY101" fmla="*/ 1839677 h 2237474"/>
              <a:gd name="connsiteX102" fmla="*/ 4238372 w 12192000"/>
              <a:gd name="connsiteY102" fmla="*/ 1851480 h 2237474"/>
              <a:gd name="connsiteX103" fmla="*/ 4232517 w 12192000"/>
              <a:gd name="connsiteY103" fmla="*/ 1852567 h 2237474"/>
              <a:gd name="connsiteX104" fmla="*/ 4191732 w 12192000"/>
              <a:gd name="connsiteY104" fmla="*/ 1857328 h 2237474"/>
              <a:gd name="connsiteX105" fmla="*/ 4065532 w 12192000"/>
              <a:gd name="connsiteY105" fmla="*/ 1855477 h 2237474"/>
              <a:gd name="connsiteX106" fmla="*/ 4028460 w 12192000"/>
              <a:gd name="connsiteY106" fmla="*/ 1855137 h 2237474"/>
              <a:gd name="connsiteX107" fmla="*/ 4002267 w 12192000"/>
              <a:gd name="connsiteY107" fmla="*/ 1852352 h 2237474"/>
              <a:gd name="connsiteX108" fmla="*/ 3931396 w 12192000"/>
              <a:gd name="connsiteY108" fmla="*/ 1858915 h 2237474"/>
              <a:gd name="connsiteX109" fmla="*/ 3812162 w 12192000"/>
              <a:gd name="connsiteY109" fmla="*/ 1875501 h 2237474"/>
              <a:gd name="connsiteX110" fmla="*/ 3729530 w 12192000"/>
              <a:gd name="connsiteY110" fmla="*/ 1864513 h 2237474"/>
              <a:gd name="connsiteX111" fmla="*/ 3680177 w 12192000"/>
              <a:gd name="connsiteY111" fmla="*/ 1881552 h 2237474"/>
              <a:gd name="connsiteX112" fmla="*/ 3567259 w 12192000"/>
              <a:gd name="connsiteY112" fmla="*/ 1893482 h 2237474"/>
              <a:gd name="connsiteX113" fmla="*/ 3405770 w 12192000"/>
              <a:gd name="connsiteY113" fmla="*/ 1904591 h 2237474"/>
              <a:gd name="connsiteX114" fmla="*/ 3280097 w 12192000"/>
              <a:gd name="connsiteY114" fmla="*/ 1919610 h 2237474"/>
              <a:gd name="connsiteX115" fmla="*/ 3123424 w 12192000"/>
              <a:gd name="connsiteY115" fmla="*/ 1952930 h 2237474"/>
              <a:gd name="connsiteX116" fmla="*/ 3009910 w 12192000"/>
              <a:gd name="connsiteY116" fmla="*/ 1957866 h 2237474"/>
              <a:gd name="connsiteX117" fmla="*/ 2995934 w 12192000"/>
              <a:gd name="connsiteY117" fmla="*/ 1967085 h 2237474"/>
              <a:gd name="connsiteX118" fmla="*/ 2980071 w 12192000"/>
              <a:gd name="connsiteY118" fmla="*/ 1972988 h 2237474"/>
              <a:gd name="connsiteX119" fmla="*/ 2978094 w 12192000"/>
              <a:gd name="connsiteY119" fmla="*/ 1972369 h 2237474"/>
              <a:gd name="connsiteX120" fmla="*/ 2942858 w 12192000"/>
              <a:gd name="connsiteY120" fmla="*/ 1981367 h 2237474"/>
              <a:gd name="connsiteX121" fmla="*/ 2875436 w 12192000"/>
              <a:gd name="connsiteY121" fmla="*/ 1996977 h 2237474"/>
              <a:gd name="connsiteX122" fmla="*/ 2874892 w 12192000"/>
              <a:gd name="connsiteY122" fmla="*/ 1996085 h 2237474"/>
              <a:gd name="connsiteX123" fmla="*/ 2864145 w 12192000"/>
              <a:gd name="connsiteY123" fmla="*/ 1994061 h 2237474"/>
              <a:gd name="connsiteX124" fmla="*/ 2843662 w 12192000"/>
              <a:gd name="connsiteY124" fmla="*/ 1992498 h 2237474"/>
              <a:gd name="connsiteX125" fmla="*/ 2796128 w 12192000"/>
              <a:gd name="connsiteY125" fmla="*/ 1976403 h 2237474"/>
              <a:gd name="connsiteX126" fmla="*/ 2756784 w 12192000"/>
              <a:gd name="connsiteY126" fmla="*/ 1985116 h 2237474"/>
              <a:gd name="connsiteX127" fmla="*/ 2748833 w 12192000"/>
              <a:gd name="connsiteY127" fmla="*/ 1986323 h 2237474"/>
              <a:gd name="connsiteX128" fmla="*/ 2748661 w 12192000"/>
              <a:gd name="connsiteY128" fmla="*/ 1986122 h 2237474"/>
              <a:gd name="connsiteX129" fmla="*/ 2740251 w 12192000"/>
              <a:gd name="connsiteY129" fmla="*/ 1986946 h 2237474"/>
              <a:gd name="connsiteX130" fmla="*/ 2718916 w 12192000"/>
              <a:gd name="connsiteY130" fmla="*/ 1990867 h 2237474"/>
              <a:gd name="connsiteX131" fmla="*/ 2713522 w 12192000"/>
              <a:gd name="connsiteY131" fmla="*/ 1990173 h 2237474"/>
              <a:gd name="connsiteX132" fmla="*/ 2680597 w 12192000"/>
              <a:gd name="connsiteY132" fmla="*/ 1984996 h 2237474"/>
              <a:gd name="connsiteX133" fmla="*/ 2578178 w 12192000"/>
              <a:gd name="connsiteY133" fmla="*/ 1990531 h 2237474"/>
              <a:gd name="connsiteX134" fmla="*/ 2476147 w 12192000"/>
              <a:gd name="connsiteY134" fmla="*/ 1998305 h 2237474"/>
              <a:gd name="connsiteX135" fmla="*/ 2373568 w 12192000"/>
              <a:gd name="connsiteY135" fmla="*/ 2003219 h 2237474"/>
              <a:gd name="connsiteX136" fmla="*/ 2321399 w 12192000"/>
              <a:gd name="connsiteY136" fmla="*/ 1989467 h 2237474"/>
              <a:gd name="connsiteX137" fmla="*/ 2315525 w 12192000"/>
              <a:gd name="connsiteY137" fmla="*/ 1989708 h 2237474"/>
              <a:gd name="connsiteX138" fmla="*/ 2300792 w 12192000"/>
              <a:gd name="connsiteY138" fmla="*/ 1994290 h 2237474"/>
              <a:gd name="connsiteX139" fmla="*/ 2295469 w 12192000"/>
              <a:gd name="connsiteY139" fmla="*/ 1996659 h 2237474"/>
              <a:gd name="connsiteX140" fmla="*/ 2287219 w 12192000"/>
              <a:gd name="connsiteY140" fmla="*/ 1998750 h 2237474"/>
              <a:gd name="connsiteX141" fmla="*/ 2286948 w 12192000"/>
              <a:gd name="connsiteY141" fmla="*/ 1998596 h 2237474"/>
              <a:gd name="connsiteX142" fmla="*/ 2243069 w 12192000"/>
              <a:gd name="connsiteY142" fmla="*/ 2015111 h 2237474"/>
              <a:gd name="connsiteX143" fmla="*/ 2186609 w 12192000"/>
              <a:gd name="connsiteY143" fmla="*/ 2008263 h 2237474"/>
              <a:gd name="connsiteX144" fmla="*/ 2164831 w 12192000"/>
              <a:gd name="connsiteY144" fmla="*/ 2010143 h 2237474"/>
              <a:gd name="connsiteX145" fmla="*/ 2152836 w 12192000"/>
              <a:gd name="connsiteY145" fmla="*/ 2010048 h 2237474"/>
              <a:gd name="connsiteX146" fmla="*/ 2117102 w 12192000"/>
              <a:gd name="connsiteY146" fmla="*/ 2023004 h 2237474"/>
              <a:gd name="connsiteX147" fmla="*/ 2111935 w 12192000"/>
              <a:gd name="connsiteY147" fmla="*/ 2023163 h 2237474"/>
              <a:gd name="connsiteX148" fmla="*/ 2089991 w 12192000"/>
              <a:gd name="connsiteY148" fmla="*/ 2034193 h 2237474"/>
              <a:gd name="connsiteX149" fmla="*/ 2058061 w 12192000"/>
              <a:gd name="connsiteY149" fmla="*/ 2047942 h 2237474"/>
              <a:gd name="connsiteX150" fmla="*/ 2055737 w 12192000"/>
              <a:gd name="connsiteY150" fmla="*/ 2047704 h 2237474"/>
              <a:gd name="connsiteX151" fmla="*/ 2042244 w 12192000"/>
              <a:gd name="connsiteY151" fmla="*/ 2055560 h 2237474"/>
              <a:gd name="connsiteX152" fmla="*/ 1976224 w 12192000"/>
              <a:gd name="connsiteY152" fmla="*/ 2074257 h 2237474"/>
              <a:gd name="connsiteX153" fmla="*/ 1877728 w 12192000"/>
              <a:gd name="connsiteY153" fmla="*/ 2101004 h 2237474"/>
              <a:gd name="connsiteX154" fmla="*/ 1759056 w 12192000"/>
              <a:gd name="connsiteY154" fmla="*/ 2125608 h 2237474"/>
              <a:gd name="connsiteX155" fmla="*/ 1637948 w 12192000"/>
              <a:gd name="connsiteY155" fmla="*/ 2172597 h 2237474"/>
              <a:gd name="connsiteX156" fmla="*/ 1434549 w 12192000"/>
              <a:gd name="connsiteY156" fmla="*/ 2234522 h 2237474"/>
              <a:gd name="connsiteX157" fmla="*/ 1398481 w 12192000"/>
              <a:gd name="connsiteY157" fmla="*/ 2237074 h 2237474"/>
              <a:gd name="connsiteX158" fmla="*/ 1398407 w 12192000"/>
              <a:gd name="connsiteY158" fmla="*/ 2237095 h 2237474"/>
              <a:gd name="connsiteX159" fmla="*/ 1370962 w 12192000"/>
              <a:gd name="connsiteY159" fmla="*/ 2237474 h 2237474"/>
              <a:gd name="connsiteX160" fmla="*/ 1356367 w 12192000"/>
              <a:gd name="connsiteY160" fmla="*/ 2235089 h 2237474"/>
              <a:gd name="connsiteX161" fmla="*/ 1324828 w 12192000"/>
              <a:gd name="connsiteY161" fmla="*/ 2231968 h 2237474"/>
              <a:gd name="connsiteX162" fmla="*/ 1297744 w 12192000"/>
              <a:gd name="connsiteY162" fmla="*/ 2235849 h 2237474"/>
              <a:gd name="connsiteX163" fmla="*/ 1286236 w 12192000"/>
              <a:gd name="connsiteY163" fmla="*/ 2233135 h 2237474"/>
              <a:gd name="connsiteX164" fmla="*/ 1283504 w 12192000"/>
              <a:gd name="connsiteY164" fmla="*/ 2233797 h 2237474"/>
              <a:gd name="connsiteX165" fmla="*/ 1279765 w 12192000"/>
              <a:gd name="connsiteY165" fmla="*/ 2229639 h 2237474"/>
              <a:gd name="connsiteX166" fmla="*/ 1195347 w 12192000"/>
              <a:gd name="connsiteY166" fmla="*/ 2212354 h 2237474"/>
              <a:gd name="connsiteX167" fmla="*/ 970251 w 12192000"/>
              <a:gd name="connsiteY167" fmla="*/ 2221029 h 2237474"/>
              <a:gd name="connsiteX168" fmla="*/ 812914 w 12192000"/>
              <a:gd name="connsiteY168" fmla="*/ 2202752 h 2237474"/>
              <a:gd name="connsiteX169" fmla="*/ 800195 w 12192000"/>
              <a:gd name="connsiteY169" fmla="*/ 2209407 h 2237474"/>
              <a:gd name="connsiteX170" fmla="*/ 784978 w 12192000"/>
              <a:gd name="connsiteY170" fmla="*/ 2212360 h 2237474"/>
              <a:gd name="connsiteX171" fmla="*/ 681987 w 12192000"/>
              <a:gd name="connsiteY171" fmla="*/ 2216757 h 2237474"/>
              <a:gd name="connsiteX172" fmla="*/ 669923 w 12192000"/>
              <a:gd name="connsiteY172" fmla="*/ 2211682 h 2237474"/>
              <a:gd name="connsiteX173" fmla="*/ 648680 w 12192000"/>
              <a:gd name="connsiteY173" fmla="*/ 2206229 h 2237474"/>
              <a:gd name="connsiteX174" fmla="*/ 597225 w 12192000"/>
              <a:gd name="connsiteY174" fmla="*/ 2180999 h 2237474"/>
              <a:gd name="connsiteX175" fmla="*/ 558449 w 12192000"/>
              <a:gd name="connsiteY175" fmla="*/ 2182346 h 2237474"/>
              <a:gd name="connsiteX176" fmla="*/ 550517 w 12192000"/>
              <a:gd name="connsiteY176" fmla="*/ 2182060 h 2237474"/>
              <a:gd name="connsiteX177" fmla="*/ 550309 w 12192000"/>
              <a:gd name="connsiteY177" fmla="*/ 2181825 h 2237474"/>
              <a:gd name="connsiteX178" fmla="*/ 541836 w 12192000"/>
              <a:gd name="connsiteY178" fmla="*/ 2181063 h 2237474"/>
              <a:gd name="connsiteX179" fmla="*/ 536057 w 12192000"/>
              <a:gd name="connsiteY179" fmla="*/ 2181537 h 2237474"/>
              <a:gd name="connsiteX180" fmla="*/ 520671 w 12192000"/>
              <a:gd name="connsiteY180" fmla="*/ 2180980 h 2237474"/>
              <a:gd name="connsiteX181" fmla="*/ 515024 w 12192000"/>
              <a:gd name="connsiteY181" fmla="*/ 2179258 h 2237474"/>
              <a:gd name="connsiteX182" fmla="*/ 512278 w 12192000"/>
              <a:gd name="connsiteY182" fmla="*/ 2176369 h 2237474"/>
              <a:gd name="connsiteX183" fmla="*/ 480419 w 12192000"/>
              <a:gd name="connsiteY183" fmla="*/ 2167807 h 2237474"/>
              <a:gd name="connsiteX184" fmla="*/ 413835 w 12192000"/>
              <a:gd name="connsiteY184" fmla="*/ 2156783 h 2237474"/>
              <a:gd name="connsiteX185" fmla="*/ 376513 w 12192000"/>
              <a:gd name="connsiteY185" fmla="*/ 2154014 h 2237474"/>
              <a:gd name="connsiteX186" fmla="*/ 273386 w 12192000"/>
              <a:gd name="connsiteY186" fmla="*/ 2142551 h 2237474"/>
              <a:gd name="connsiteX187" fmla="*/ 169207 w 12192000"/>
              <a:gd name="connsiteY187" fmla="*/ 2128100 h 2237474"/>
              <a:gd name="connsiteX188" fmla="*/ 93149 w 12192000"/>
              <a:gd name="connsiteY188" fmla="*/ 2105324 h 2237474"/>
              <a:gd name="connsiteX189" fmla="*/ 88109 w 12192000"/>
              <a:gd name="connsiteY189" fmla="*/ 2106704 h 2237474"/>
              <a:gd name="connsiteX190" fmla="*/ 80022 w 12192000"/>
              <a:gd name="connsiteY190" fmla="*/ 2107254 h 2237474"/>
              <a:gd name="connsiteX191" fmla="*/ 79717 w 12192000"/>
              <a:gd name="connsiteY191" fmla="*/ 2107046 h 2237474"/>
              <a:gd name="connsiteX192" fmla="*/ 72352 w 12192000"/>
              <a:gd name="connsiteY192" fmla="*/ 2107991 h 2237474"/>
              <a:gd name="connsiteX193" fmla="*/ 37645 w 12192000"/>
              <a:gd name="connsiteY193" fmla="*/ 2115401 h 2237474"/>
              <a:gd name="connsiteX194" fmla="*/ 4572 w 12192000"/>
              <a:gd name="connsiteY194" fmla="*/ 2111091 h 2237474"/>
              <a:gd name="connsiteX195" fmla="*/ 0 w 12192000"/>
              <a:gd name="connsiteY195" fmla="*/ 2110468 h 2237474"/>
              <a:gd name="connsiteX196" fmla="*/ 0 w 12192000"/>
              <a:gd name="connsiteY19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75879 w 12192000"/>
              <a:gd name="connsiteY55" fmla="*/ 1345646 h 2237474"/>
              <a:gd name="connsiteX56" fmla="*/ 7840612 w 12192000"/>
              <a:gd name="connsiteY56" fmla="*/ 1369373 h 2237474"/>
              <a:gd name="connsiteX57" fmla="*/ 7786819 w 12192000"/>
              <a:gd name="connsiteY57" fmla="*/ 1378970 h 2237474"/>
              <a:gd name="connsiteX58" fmla="*/ 7548172 w 12192000"/>
              <a:gd name="connsiteY58" fmla="*/ 1417460 h 2237474"/>
              <a:gd name="connsiteX59" fmla="*/ 7483437 w 12192000"/>
              <a:gd name="connsiteY59" fmla="*/ 1478152 h 2237474"/>
              <a:gd name="connsiteX60" fmla="*/ 7377870 w 12192000"/>
              <a:gd name="connsiteY60" fmla="*/ 1523319 h 2237474"/>
              <a:gd name="connsiteX61" fmla="*/ 7230737 w 12192000"/>
              <a:gd name="connsiteY61" fmla="*/ 1562633 h 2237474"/>
              <a:gd name="connsiteX62" fmla="*/ 7224458 w 12192000"/>
              <a:gd name="connsiteY62" fmla="*/ 1573008 h 2237474"/>
              <a:gd name="connsiteX63" fmla="*/ 7183121 w 12192000"/>
              <a:gd name="connsiteY63" fmla="*/ 1595162 h 2237474"/>
              <a:gd name="connsiteX64" fmla="*/ 7164601 w 12192000"/>
              <a:gd name="connsiteY64" fmla="*/ 1606490 h 2237474"/>
              <a:gd name="connsiteX65" fmla="*/ 7031309 w 12192000"/>
              <a:gd name="connsiteY65" fmla="*/ 1619451 h 2237474"/>
              <a:gd name="connsiteX66" fmla="*/ 6900177 w 12192000"/>
              <a:gd name="connsiteY66" fmla="*/ 1636016 h 2237474"/>
              <a:gd name="connsiteX67" fmla="*/ 6795372 w 12192000"/>
              <a:gd name="connsiteY67" fmla="*/ 1644845 h 2237474"/>
              <a:gd name="connsiteX68" fmla="*/ 6692251 w 12192000"/>
              <a:gd name="connsiteY68" fmla="*/ 1656357 h 2237474"/>
              <a:gd name="connsiteX69" fmla="*/ 6655235 w 12192000"/>
              <a:gd name="connsiteY69" fmla="*/ 1661869 h 2237474"/>
              <a:gd name="connsiteX70" fmla="*/ 6554894 w 12192000"/>
              <a:gd name="connsiteY70" fmla="*/ 1664428 h 2237474"/>
              <a:gd name="connsiteX71" fmla="*/ 6516595 w 12192000"/>
              <a:gd name="connsiteY71" fmla="*/ 1667475 h 2237474"/>
              <a:gd name="connsiteX72" fmla="*/ 6508541 w 12192000"/>
              <a:gd name="connsiteY72" fmla="*/ 1668757 h 2237474"/>
              <a:gd name="connsiteX73" fmla="*/ 6471012 w 12192000"/>
              <a:gd name="connsiteY73" fmla="*/ 1678604 h 2237474"/>
              <a:gd name="connsiteX74" fmla="*/ 6364035 w 12192000"/>
              <a:gd name="connsiteY74" fmla="*/ 1667683 h 2237474"/>
              <a:gd name="connsiteX75" fmla="*/ 6280959 w 12192000"/>
              <a:gd name="connsiteY75" fmla="*/ 1689329 h 2237474"/>
              <a:gd name="connsiteX76" fmla="*/ 6243319 w 12192000"/>
              <a:gd name="connsiteY76" fmla="*/ 1695560 h 2237474"/>
              <a:gd name="connsiteX77" fmla="*/ 6098321 w 12192000"/>
              <a:gd name="connsiteY77" fmla="*/ 1721646 h 2237474"/>
              <a:gd name="connsiteX78" fmla="*/ 5880652 w 12192000"/>
              <a:gd name="connsiteY78" fmla="*/ 1779643 h 2237474"/>
              <a:gd name="connsiteX79" fmla="*/ 5785959 w 12192000"/>
              <a:gd name="connsiteY79" fmla="*/ 1775307 h 2237474"/>
              <a:gd name="connsiteX80" fmla="*/ 5643534 w 12192000"/>
              <a:gd name="connsiteY80" fmla="*/ 1802919 h 2237474"/>
              <a:gd name="connsiteX81" fmla="*/ 5518799 w 12192000"/>
              <a:gd name="connsiteY81" fmla="*/ 1818312 h 2237474"/>
              <a:gd name="connsiteX82" fmla="*/ 5505014 w 12192000"/>
              <a:gd name="connsiteY82" fmla="*/ 1819259 h 2237474"/>
              <a:gd name="connsiteX83" fmla="*/ 5453307 w 12192000"/>
              <a:gd name="connsiteY83" fmla="*/ 1815450 h 2237474"/>
              <a:gd name="connsiteX84" fmla="*/ 5221533 w 12192000"/>
              <a:gd name="connsiteY84" fmla="*/ 1846950 h 2237474"/>
              <a:gd name="connsiteX85" fmla="*/ 5149802 w 12192000"/>
              <a:gd name="connsiteY85" fmla="*/ 1844846 h 2237474"/>
              <a:gd name="connsiteX86" fmla="*/ 5114927 w 12192000"/>
              <a:gd name="connsiteY86" fmla="*/ 1847827 h 2237474"/>
              <a:gd name="connsiteX87" fmla="*/ 5108970 w 12192000"/>
              <a:gd name="connsiteY87" fmla="*/ 1847935 h 2237474"/>
              <a:gd name="connsiteX88" fmla="*/ 5067961 w 12192000"/>
              <a:gd name="connsiteY88" fmla="*/ 1845917 h 2237474"/>
              <a:gd name="connsiteX89" fmla="*/ 5007075 w 12192000"/>
              <a:gd name="connsiteY89" fmla="*/ 1838626 h 2237474"/>
              <a:gd name="connsiteX90" fmla="*/ 4944087 w 12192000"/>
              <a:gd name="connsiteY90" fmla="*/ 1823332 h 2237474"/>
              <a:gd name="connsiteX91" fmla="*/ 4907662 w 12192000"/>
              <a:gd name="connsiteY91" fmla="*/ 1816900 h 2237474"/>
              <a:gd name="connsiteX92" fmla="*/ 4882386 w 12192000"/>
              <a:gd name="connsiteY92" fmla="*/ 1809844 h 2237474"/>
              <a:gd name="connsiteX93" fmla="*/ 4811440 w 12192000"/>
              <a:gd name="connsiteY93" fmla="*/ 1804655 h 2237474"/>
              <a:gd name="connsiteX94" fmla="*/ 4691075 w 12192000"/>
              <a:gd name="connsiteY94" fmla="*/ 1801389 h 2237474"/>
              <a:gd name="connsiteX95" fmla="*/ 4611738 w 12192000"/>
              <a:gd name="connsiteY95" fmla="*/ 1776964 h 2237474"/>
              <a:gd name="connsiteX96" fmla="*/ 4560070 w 12192000"/>
              <a:gd name="connsiteY96" fmla="*/ 1785640 h 2237474"/>
              <a:gd name="connsiteX97" fmla="*/ 4536503 w 12192000"/>
              <a:gd name="connsiteY97" fmla="*/ 1785334 h 2237474"/>
              <a:gd name="connsiteX98" fmla="*/ 4513724 w 12192000"/>
              <a:gd name="connsiteY98" fmla="*/ 1791996 h 2237474"/>
              <a:gd name="connsiteX99" fmla="*/ 4459810 w 12192000"/>
              <a:gd name="connsiteY99" fmla="*/ 1797886 h 2237474"/>
              <a:gd name="connsiteX100" fmla="*/ 4379064 w 12192000"/>
              <a:gd name="connsiteY100" fmla="*/ 1817177 h 2237474"/>
              <a:gd name="connsiteX101" fmla="*/ 4290981 w 12192000"/>
              <a:gd name="connsiteY101" fmla="*/ 1839677 h 2237474"/>
              <a:gd name="connsiteX102" fmla="*/ 4238372 w 12192000"/>
              <a:gd name="connsiteY102" fmla="*/ 1851480 h 2237474"/>
              <a:gd name="connsiteX103" fmla="*/ 4232517 w 12192000"/>
              <a:gd name="connsiteY103" fmla="*/ 1852567 h 2237474"/>
              <a:gd name="connsiteX104" fmla="*/ 4191732 w 12192000"/>
              <a:gd name="connsiteY104" fmla="*/ 1857328 h 2237474"/>
              <a:gd name="connsiteX105" fmla="*/ 4065532 w 12192000"/>
              <a:gd name="connsiteY105" fmla="*/ 1855477 h 2237474"/>
              <a:gd name="connsiteX106" fmla="*/ 4028460 w 12192000"/>
              <a:gd name="connsiteY106" fmla="*/ 1855137 h 2237474"/>
              <a:gd name="connsiteX107" fmla="*/ 4002267 w 12192000"/>
              <a:gd name="connsiteY107" fmla="*/ 1852352 h 2237474"/>
              <a:gd name="connsiteX108" fmla="*/ 3931396 w 12192000"/>
              <a:gd name="connsiteY108" fmla="*/ 1858915 h 2237474"/>
              <a:gd name="connsiteX109" fmla="*/ 3812162 w 12192000"/>
              <a:gd name="connsiteY109" fmla="*/ 1875501 h 2237474"/>
              <a:gd name="connsiteX110" fmla="*/ 3729530 w 12192000"/>
              <a:gd name="connsiteY110" fmla="*/ 1864513 h 2237474"/>
              <a:gd name="connsiteX111" fmla="*/ 3680177 w 12192000"/>
              <a:gd name="connsiteY111" fmla="*/ 1881552 h 2237474"/>
              <a:gd name="connsiteX112" fmla="*/ 3567259 w 12192000"/>
              <a:gd name="connsiteY112" fmla="*/ 1893482 h 2237474"/>
              <a:gd name="connsiteX113" fmla="*/ 3405770 w 12192000"/>
              <a:gd name="connsiteY113" fmla="*/ 1904591 h 2237474"/>
              <a:gd name="connsiteX114" fmla="*/ 3280097 w 12192000"/>
              <a:gd name="connsiteY114" fmla="*/ 1919610 h 2237474"/>
              <a:gd name="connsiteX115" fmla="*/ 3123424 w 12192000"/>
              <a:gd name="connsiteY115" fmla="*/ 1952930 h 2237474"/>
              <a:gd name="connsiteX116" fmla="*/ 3009910 w 12192000"/>
              <a:gd name="connsiteY116" fmla="*/ 1957866 h 2237474"/>
              <a:gd name="connsiteX117" fmla="*/ 2995934 w 12192000"/>
              <a:gd name="connsiteY117" fmla="*/ 1967085 h 2237474"/>
              <a:gd name="connsiteX118" fmla="*/ 2980071 w 12192000"/>
              <a:gd name="connsiteY118" fmla="*/ 1972988 h 2237474"/>
              <a:gd name="connsiteX119" fmla="*/ 2978094 w 12192000"/>
              <a:gd name="connsiteY119" fmla="*/ 1972369 h 2237474"/>
              <a:gd name="connsiteX120" fmla="*/ 2942858 w 12192000"/>
              <a:gd name="connsiteY120" fmla="*/ 1981367 h 2237474"/>
              <a:gd name="connsiteX121" fmla="*/ 2875436 w 12192000"/>
              <a:gd name="connsiteY121" fmla="*/ 1996977 h 2237474"/>
              <a:gd name="connsiteX122" fmla="*/ 2874892 w 12192000"/>
              <a:gd name="connsiteY122" fmla="*/ 1996085 h 2237474"/>
              <a:gd name="connsiteX123" fmla="*/ 2864145 w 12192000"/>
              <a:gd name="connsiteY123" fmla="*/ 1994061 h 2237474"/>
              <a:gd name="connsiteX124" fmla="*/ 2843662 w 12192000"/>
              <a:gd name="connsiteY124" fmla="*/ 1992498 h 2237474"/>
              <a:gd name="connsiteX125" fmla="*/ 2796128 w 12192000"/>
              <a:gd name="connsiteY125" fmla="*/ 1976403 h 2237474"/>
              <a:gd name="connsiteX126" fmla="*/ 2756784 w 12192000"/>
              <a:gd name="connsiteY126" fmla="*/ 1985116 h 2237474"/>
              <a:gd name="connsiteX127" fmla="*/ 2748833 w 12192000"/>
              <a:gd name="connsiteY127" fmla="*/ 1986323 h 2237474"/>
              <a:gd name="connsiteX128" fmla="*/ 2748661 w 12192000"/>
              <a:gd name="connsiteY128" fmla="*/ 1986122 h 2237474"/>
              <a:gd name="connsiteX129" fmla="*/ 2740251 w 12192000"/>
              <a:gd name="connsiteY129" fmla="*/ 1986946 h 2237474"/>
              <a:gd name="connsiteX130" fmla="*/ 2718916 w 12192000"/>
              <a:gd name="connsiteY130" fmla="*/ 1990867 h 2237474"/>
              <a:gd name="connsiteX131" fmla="*/ 2713522 w 12192000"/>
              <a:gd name="connsiteY131" fmla="*/ 1990173 h 2237474"/>
              <a:gd name="connsiteX132" fmla="*/ 2680597 w 12192000"/>
              <a:gd name="connsiteY132" fmla="*/ 1984996 h 2237474"/>
              <a:gd name="connsiteX133" fmla="*/ 2578178 w 12192000"/>
              <a:gd name="connsiteY133" fmla="*/ 1990531 h 2237474"/>
              <a:gd name="connsiteX134" fmla="*/ 2476147 w 12192000"/>
              <a:gd name="connsiteY134" fmla="*/ 1998305 h 2237474"/>
              <a:gd name="connsiteX135" fmla="*/ 2373568 w 12192000"/>
              <a:gd name="connsiteY135" fmla="*/ 2003219 h 2237474"/>
              <a:gd name="connsiteX136" fmla="*/ 2321399 w 12192000"/>
              <a:gd name="connsiteY136" fmla="*/ 1989467 h 2237474"/>
              <a:gd name="connsiteX137" fmla="*/ 2315525 w 12192000"/>
              <a:gd name="connsiteY137" fmla="*/ 1989708 h 2237474"/>
              <a:gd name="connsiteX138" fmla="*/ 2300792 w 12192000"/>
              <a:gd name="connsiteY138" fmla="*/ 1994290 h 2237474"/>
              <a:gd name="connsiteX139" fmla="*/ 2295469 w 12192000"/>
              <a:gd name="connsiteY139" fmla="*/ 1996659 h 2237474"/>
              <a:gd name="connsiteX140" fmla="*/ 2287219 w 12192000"/>
              <a:gd name="connsiteY140" fmla="*/ 1998750 h 2237474"/>
              <a:gd name="connsiteX141" fmla="*/ 2286948 w 12192000"/>
              <a:gd name="connsiteY141" fmla="*/ 1998596 h 2237474"/>
              <a:gd name="connsiteX142" fmla="*/ 2243069 w 12192000"/>
              <a:gd name="connsiteY142" fmla="*/ 2015111 h 2237474"/>
              <a:gd name="connsiteX143" fmla="*/ 2186609 w 12192000"/>
              <a:gd name="connsiteY143" fmla="*/ 2008263 h 2237474"/>
              <a:gd name="connsiteX144" fmla="*/ 2164831 w 12192000"/>
              <a:gd name="connsiteY144" fmla="*/ 2010143 h 2237474"/>
              <a:gd name="connsiteX145" fmla="*/ 2152836 w 12192000"/>
              <a:gd name="connsiteY145" fmla="*/ 2010048 h 2237474"/>
              <a:gd name="connsiteX146" fmla="*/ 2117102 w 12192000"/>
              <a:gd name="connsiteY146" fmla="*/ 2023004 h 2237474"/>
              <a:gd name="connsiteX147" fmla="*/ 2111935 w 12192000"/>
              <a:gd name="connsiteY147" fmla="*/ 2023163 h 2237474"/>
              <a:gd name="connsiteX148" fmla="*/ 2089991 w 12192000"/>
              <a:gd name="connsiteY148" fmla="*/ 2034193 h 2237474"/>
              <a:gd name="connsiteX149" fmla="*/ 2058061 w 12192000"/>
              <a:gd name="connsiteY149" fmla="*/ 2047942 h 2237474"/>
              <a:gd name="connsiteX150" fmla="*/ 2055737 w 12192000"/>
              <a:gd name="connsiteY150" fmla="*/ 2047704 h 2237474"/>
              <a:gd name="connsiteX151" fmla="*/ 2042244 w 12192000"/>
              <a:gd name="connsiteY151" fmla="*/ 2055560 h 2237474"/>
              <a:gd name="connsiteX152" fmla="*/ 1976224 w 12192000"/>
              <a:gd name="connsiteY152" fmla="*/ 2074257 h 2237474"/>
              <a:gd name="connsiteX153" fmla="*/ 1877728 w 12192000"/>
              <a:gd name="connsiteY153" fmla="*/ 2101004 h 2237474"/>
              <a:gd name="connsiteX154" fmla="*/ 1759056 w 12192000"/>
              <a:gd name="connsiteY154" fmla="*/ 2125608 h 2237474"/>
              <a:gd name="connsiteX155" fmla="*/ 1637948 w 12192000"/>
              <a:gd name="connsiteY155" fmla="*/ 2172597 h 2237474"/>
              <a:gd name="connsiteX156" fmla="*/ 1434549 w 12192000"/>
              <a:gd name="connsiteY156" fmla="*/ 2234522 h 2237474"/>
              <a:gd name="connsiteX157" fmla="*/ 1398481 w 12192000"/>
              <a:gd name="connsiteY157" fmla="*/ 2237074 h 2237474"/>
              <a:gd name="connsiteX158" fmla="*/ 1398407 w 12192000"/>
              <a:gd name="connsiteY158" fmla="*/ 2237095 h 2237474"/>
              <a:gd name="connsiteX159" fmla="*/ 1370962 w 12192000"/>
              <a:gd name="connsiteY159" fmla="*/ 2237474 h 2237474"/>
              <a:gd name="connsiteX160" fmla="*/ 1356367 w 12192000"/>
              <a:gd name="connsiteY160" fmla="*/ 2235089 h 2237474"/>
              <a:gd name="connsiteX161" fmla="*/ 1324828 w 12192000"/>
              <a:gd name="connsiteY161" fmla="*/ 2231968 h 2237474"/>
              <a:gd name="connsiteX162" fmla="*/ 1297744 w 12192000"/>
              <a:gd name="connsiteY162" fmla="*/ 2235849 h 2237474"/>
              <a:gd name="connsiteX163" fmla="*/ 1286236 w 12192000"/>
              <a:gd name="connsiteY163" fmla="*/ 2233135 h 2237474"/>
              <a:gd name="connsiteX164" fmla="*/ 1283504 w 12192000"/>
              <a:gd name="connsiteY164" fmla="*/ 2233797 h 2237474"/>
              <a:gd name="connsiteX165" fmla="*/ 1279765 w 12192000"/>
              <a:gd name="connsiteY165" fmla="*/ 2229639 h 2237474"/>
              <a:gd name="connsiteX166" fmla="*/ 1195347 w 12192000"/>
              <a:gd name="connsiteY166" fmla="*/ 2212354 h 2237474"/>
              <a:gd name="connsiteX167" fmla="*/ 970251 w 12192000"/>
              <a:gd name="connsiteY167" fmla="*/ 2221029 h 2237474"/>
              <a:gd name="connsiteX168" fmla="*/ 812914 w 12192000"/>
              <a:gd name="connsiteY168" fmla="*/ 2202752 h 2237474"/>
              <a:gd name="connsiteX169" fmla="*/ 800195 w 12192000"/>
              <a:gd name="connsiteY169" fmla="*/ 2209407 h 2237474"/>
              <a:gd name="connsiteX170" fmla="*/ 784978 w 12192000"/>
              <a:gd name="connsiteY170" fmla="*/ 2212360 h 2237474"/>
              <a:gd name="connsiteX171" fmla="*/ 681987 w 12192000"/>
              <a:gd name="connsiteY171" fmla="*/ 2216757 h 2237474"/>
              <a:gd name="connsiteX172" fmla="*/ 669923 w 12192000"/>
              <a:gd name="connsiteY172" fmla="*/ 2211682 h 2237474"/>
              <a:gd name="connsiteX173" fmla="*/ 648680 w 12192000"/>
              <a:gd name="connsiteY173" fmla="*/ 2206229 h 2237474"/>
              <a:gd name="connsiteX174" fmla="*/ 597225 w 12192000"/>
              <a:gd name="connsiteY174" fmla="*/ 2180999 h 2237474"/>
              <a:gd name="connsiteX175" fmla="*/ 558449 w 12192000"/>
              <a:gd name="connsiteY175" fmla="*/ 2182346 h 2237474"/>
              <a:gd name="connsiteX176" fmla="*/ 550517 w 12192000"/>
              <a:gd name="connsiteY176" fmla="*/ 2182060 h 2237474"/>
              <a:gd name="connsiteX177" fmla="*/ 550309 w 12192000"/>
              <a:gd name="connsiteY177" fmla="*/ 2181825 h 2237474"/>
              <a:gd name="connsiteX178" fmla="*/ 541836 w 12192000"/>
              <a:gd name="connsiteY178" fmla="*/ 2181063 h 2237474"/>
              <a:gd name="connsiteX179" fmla="*/ 536057 w 12192000"/>
              <a:gd name="connsiteY179" fmla="*/ 2181537 h 2237474"/>
              <a:gd name="connsiteX180" fmla="*/ 520671 w 12192000"/>
              <a:gd name="connsiteY180" fmla="*/ 2180980 h 2237474"/>
              <a:gd name="connsiteX181" fmla="*/ 515024 w 12192000"/>
              <a:gd name="connsiteY181" fmla="*/ 2179258 h 2237474"/>
              <a:gd name="connsiteX182" fmla="*/ 512278 w 12192000"/>
              <a:gd name="connsiteY182" fmla="*/ 2176369 h 2237474"/>
              <a:gd name="connsiteX183" fmla="*/ 480419 w 12192000"/>
              <a:gd name="connsiteY183" fmla="*/ 2167807 h 2237474"/>
              <a:gd name="connsiteX184" fmla="*/ 413835 w 12192000"/>
              <a:gd name="connsiteY184" fmla="*/ 2156783 h 2237474"/>
              <a:gd name="connsiteX185" fmla="*/ 376513 w 12192000"/>
              <a:gd name="connsiteY185" fmla="*/ 2154014 h 2237474"/>
              <a:gd name="connsiteX186" fmla="*/ 273386 w 12192000"/>
              <a:gd name="connsiteY186" fmla="*/ 2142551 h 2237474"/>
              <a:gd name="connsiteX187" fmla="*/ 169207 w 12192000"/>
              <a:gd name="connsiteY187" fmla="*/ 2128100 h 2237474"/>
              <a:gd name="connsiteX188" fmla="*/ 93149 w 12192000"/>
              <a:gd name="connsiteY188" fmla="*/ 2105324 h 2237474"/>
              <a:gd name="connsiteX189" fmla="*/ 88109 w 12192000"/>
              <a:gd name="connsiteY189" fmla="*/ 2106704 h 2237474"/>
              <a:gd name="connsiteX190" fmla="*/ 80022 w 12192000"/>
              <a:gd name="connsiteY190" fmla="*/ 2107254 h 2237474"/>
              <a:gd name="connsiteX191" fmla="*/ 79717 w 12192000"/>
              <a:gd name="connsiteY191" fmla="*/ 2107046 h 2237474"/>
              <a:gd name="connsiteX192" fmla="*/ 72352 w 12192000"/>
              <a:gd name="connsiteY192" fmla="*/ 2107991 h 2237474"/>
              <a:gd name="connsiteX193" fmla="*/ 37645 w 12192000"/>
              <a:gd name="connsiteY193" fmla="*/ 2115401 h 2237474"/>
              <a:gd name="connsiteX194" fmla="*/ 4572 w 12192000"/>
              <a:gd name="connsiteY194" fmla="*/ 2111091 h 2237474"/>
              <a:gd name="connsiteX195" fmla="*/ 0 w 12192000"/>
              <a:gd name="connsiteY195" fmla="*/ 2110468 h 2237474"/>
              <a:gd name="connsiteX196" fmla="*/ 0 w 12192000"/>
              <a:gd name="connsiteY19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40612 w 12192000"/>
              <a:gd name="connsiteY55" fmla="*/ 1369373 h 2237474"/>
              <a:gd name="connsiteX56" fmla="*/ 7786819 w 12192000"/>
              <a:gd name="connsiteY56" fmla="*/ 1378970 h 2237474"/>
              <a:gd name="connsiteX57" fmla="*/ 7548172 w 12192000"/>
              <a:gd name="connsiteY57" fmla="*/ 1417460 h 2237474"/>
              <a:gd name="connsiteX58" fmla="*/ 7483437 w 12192000"/>
              <a:gd name="connsiteY58" fmla="*/ 1478152 h 2237474"/>
              <a:gd name="connsiteX59" fmla="*/ 7377870 w 12192000"/>
              <a:gd name="connsiteY59" fmla="*/ 1523319 h 2237474"/>
              <a:gd name="connsiteX60" fmla="*/ 7230737 w 12192000"/>
              <a:gd name="connsiteY60" fmla="*/ 1562633 h 2237474"/>
              <a:gd name="connsiteX61" fmla="*/ 7224458 w 12192000"/>
              <a:gd name="connsiteY61" fmla="*/ 1573008 h 2237474"/>
              <a:gd name="connsiteX62" fmla="*/ 7183121 w 12192000"/>
              <a:gd name="connsiteY62" fmla="*/ 1595162 h 2237474"/>
              <a:gd name="connsiteX63" fmla="*/ 7164601 w 12192000"/>
              <a:gd name="connsiteY63" fmla="*/ 1606490 h 2237474"/>
              <a:gd name="connsiteX64" fmla="*/ 7031309 w 12192000"/>
              <a:gd name="connsiteY64" fmla="*/ 1619451 h 2237474"/>
              <a:gd name="connsiteX65" fmla="*/ 6900177 w 12192000"/>
              <a:gd name="connsiteY65" fmla="*/ 1636016 h 2237474"/>
              <a:gd name="connsiteX66" fmla="*/ 6795372 w 12192000"/>
              <a:gd name="connsiteY66" fmla="*/ 1644845 h 2237474"/>
              <a:gd name="connsiteX67" fmla="*/ 6692251 w 12192000"/>
              <a:gd name="connsiteY67" fmla="*/ 1656357 h 2237474"/>
              <a:gd name="connsiteX68" fmla="*/ 6655235 w 12192000"/>
              <a:gd name="connsiteY68" fmla="*/ 1661869 h 2237474"/>
              <a:gd name="connsiteX69" fmla="*/ 6554894 w 12192000"/>
              <a:gd name="connsiteY69" fmla="*/ 1664428 h 2237474"/>
              <a:gd name="connsiteX70" fmla="*/ 6516595 w 12192000"/>
              <a:gd name="connsiteY70" fmla="*/ 1667475 h 2237474"/>
              <a:gd name="connsiteX71" fmla="*/ 6508541 w 12192000"/>
              <a:gd name="connsiteY71" fmla="*/ 1668757 h 2237474"/>
              <a:gd name="connsiteX72" fmla="*/ 6471012 w 12192000"/>
              <a:gd name="connsiteY72" fmla="*/ 1678604 h 2237474"/>
              <a:gd name="connsiteX73" fmla="*/ 6364035 w 12192000"/>
              <a:gd name="connsiteY73" fmla="*/ 1667683 h 2237474"/>
              <a:gd name="connsiteX74" fmla="*/ 6280959 w 12192000"/>
              <a:gd name="connsiteY74" fmla="*/ 1689329 h 2237474"/>
              <a:gd name="connsiteX75" fmla="*/ 6243319 w 12192000"/>
              <a:gd name="connsiteY75" fmla="*/ 1695560 h 2237474"/>
              <a:gd name="connsiteX76" fmla="*/ 6098321 w 12192000"/>
              <a:gd name="connsiteY76" fmla="*/ 1721646 h 2237474"/>
              <a:gd name="connsiteX77" fmla="*/ 5880652 w 12192000"/>
              <a:gd name="connsiteY77" fmla="*/ 1779643 h 2237474"/>
              <a:gd name="connsiteX78" fmla="*/ 5785959 w 12192000"/>
              <a:gd name="connsiteY78" fmla="*/ 1775307 h 2237474"/>
              <a:gd name="connsiteX79" fmla="*/ 5643534 w 12192000"/>
              <a:gd name="connsiteY79" fmla="*/ 1802919 h 2237474"/>
              <a:gd name="connsiteX80" fmla="*/ 5518799 w 12192000"/>
              <a:gd name="connsiteY80" fmla="*/ 1818312 h 2237474"/>
              <a:gd name="connsiteX81" fmla="*/ 5505014 w 12192000"/>
              <a:gd name="connsiteY81" fmla="*/ 1819259 h 2237474"/>
              <a:gd name="connsiteX82" fmla="*/ 5453307 w 12192000"/>
              <a:gd name="connsiteY82" fmla="*/ 1815450 h 2237474"/>
              <a:gd name="connsiteX83" fmla="*/ 5221533 w 12192000"/>
              <a:gd name="connsiteY83" fmla="*/ 1846950 h 2237474"/>
              <a:gd name="connsiteX84" fmla="*/ 5149802 w 12192000"/>
              <a:gd name="connsiteY84" fmla="*/ 1844846 h 2237474"/>
              <a:gd name="connsiteX85" fmla="*/ 5114927 w 12192000"/>
              <a:gd name="connsiteY85" fmla="*/ 1847827 h 2237474"/>
              <a:gd name="connsiteX86" fmla="*/ 5108970 w 12192000"/>
              <a:gd name="connsiteY86" fmla="*/ 1847935 h 2237474"/>
              <a:gd name="connsiteX87" fmla="*/ 5067961 w 12192000"/>
              <a:gd name="connsiteY87" fmla="*/ 1845917 h 2237474"/>
              <a:gd name="connsiteX88" fmla="*/ 5007075 w 12192000"/>
              <a:gd name="connsiteY88" fmla="*/ 1838626 h 2237474"/>
              <a:gd name="connsiteX89" fmla="*/ 4944087 w 12192000"/>
              <a:gd name="connsiteY89" fmla="*/ 1823332 h 2237474"/>
              <a:gd name="connsiteX90" fmla="*/ 4907662 w 12192000"/>
              <a:gd name="connsiteY90" fmla="*/ 1816900 h 2237474"/>
              <a:gd name="connsiteX91" fmla="*/ 4882386 w 12192000"/>
              <a:gd name="connsiteY91" fmla="*/ 1809844 h 2237474"/>
              <a:gd name="connsiteX92" fmla="*/ 4811440 w 12192000"/>
              <a:gd name="connsiteY92" fmla="*/ 1804655 h 2237474"/>
              <a:gd name="connsiteX93" fmla="*/ 4691075 w 12192000"/>
              <a:gd name="connsiteY93" fmla="*/ 1801389 h 2237474"/>
              <a:gd name="connsiteX94" fmla="*/ 4611738 w 12192000"/>
              <a:gd name="connsiteY94" fmla="*/ 1776964 h 2237474"/>
              <a:gd name="connsiteX95" fmla="*/ 4560070 w 12192000"/>
              <a:gd name="connsiteY95" fmla="*/ 1785640 h 2237474"/>
              <a:gd name="connsiteX96" fmla="*/ 4536503 w 12192000"/>
              <a:gd name="connsiteY96" fmla="*/ 1785334 h 2237474"/>
              <a:gd name="connsiteX97" fmla="*/ 4513724 w 12192000"/>
              <a:gd name="connsiteY97" fmla="*/ 1791996 h 2237474"/>
              <a:gd name="connsiteX98" fmla="*/ 4459810 w 12192000"/>
              <a:gd name="connsiteY98" fmla="*/ 1797886 h 2237474"/>
              <a:gd name="connsiteX99" fmla="*/ 4379064 w 12192000"/>
              <a:gd name="connsiteY99" fmla="*/ 1817177 h 2237474"/>
              <a:gd name="connsiteX100" fmla="*/ 4290981 w 12192000"/>
              <a:gd name="connsiteY100" fmla="*/ 1839677 h 2237474"/>
              <a:gd name="connsiteX101" fmla="*/ 4238372 w 12192000"/>
              <a:gd name="connsiteY101" fmla="*/ 1851480 h 2237474"/>
              <a:gd name="connsiteX102" fmla="*/ 4232517 w 12192000"/>
              <a:gd name="connsiteY102" fmla="*/ 1852567 h 2237474"/>
              <a:gd name="connsiteX103" fmla="*/ 4191732 w 12192000"/>
              <a:gd name="connsiteY103" fmla="*/ 1857328 h 2237474"/>
              <a:gd name="connsiteX104" fmla="*/ 4065532 w 12192000"/>
              <a:gd name="connsiteY104" fmla="*/ 1855477 h 2237474"/>
              <a:gd name="connsiteX105" fmla="*/ 4028460 w 12192000"/>
              <a:gd name="connsiteY105" fmla="*/ 1855137 h 2237474"/>
              <a:gd name="connsiteX106" fmla="*/ 4002267 w 12192000"/>
              <a:gd name="connsiteY106" fmla="*/ 1852352 h 2237474"/>
              <a:gd name="connsiteX107" fmla="*/ 3931396 w 12192000"/>
              <a:gd name="connsiteY107" fmla="*/ 1858915 h 2237474"/>
              <a:gd name="connsiteX108" fmla="*/ 3812162 w 12192000"/>
              <a:gd name="connsiteY108" fmla="*/ 1875501 h 2237474"/>
              <a:gd name="connsiteX109" fmla="*/ 3729530 w 12192000"/>
              <a:gd name="connsiteY109" fmla="*/ 1864513 h 2237474"/>
              <a:gd name="connsiteX110" fmla="*/ 3680177 w 12192000"/>
              <a:gd name="connsiteY110" fmla="*/ 1881552 h 2237474"/>
              <a:gd name="connsiteX111" fmla="*/ 3567259 w 12192000"/>
              <a:gd name="connsiteY111" fmla="*/ 1893482 h 2237474"/>
              <a:gd name="connsiteX112" fmla="*/ 3405770 w 12192000"/>
              <a:gd name="connsiteY112" fmla="*/ 1904591 h 2237474"/>
              <a:gd name="connsiteX113" fmla="*/ 3280097 w 12192000"/>
              <a:gd name="connsiteY113" fmla="*/ 1919610 h 2237474"/>
              <a:gd name="connsiteX114" fmla="*/ 3123424 w 12192000"/>
              <a:gd name="connsiteY114" fmla="*/ 1952930 h 2237474"/>
              <a:gd name="connsiteX115" fmla="*/ 3009910 w 12192000"/>
              <a:gd name="connsiteY115" fmla="*/ 1957866 h 2237474"/>
              <a:gd name="connsiteX116" fmla="*/ 2995934 w 12192000"/>
              <a:gd name="connsiteY116" fmla="*/ 1967085 h 2237474"/>
              <a:gd name="connsiteX117" fmla="*/ 2980071 w 12192000"/>
              <a:gd name="connsiteY117" fmla="*/ 1972988 h 2237474"/>
              <a:gd name="connsiteX118" fmla="*/ 2978094 w 12192000"/>
              <a:gd name="connsiteY118" fmla="*/ 1972369 h 2237474"/>
              <a:gd name="connsiteX119" fmla="*/ 2942858 w 12192000"/>
              <a:gd name="connsiteY119" fmla="*/ 1981367 h 2237474"/>
              <a:gd name="connsiteX120" fmla="*/ 2875436 w 12192000"/>
              <a:gd name="connsiteY120" fmla="*/ 1996977 h 2237474"/>
              <a:gd name="connsiteX121" fmla="*/ 2874892 w 12192000"/>
              <a:gd name="connsiteY121" fmla="*/ 1996085 h 2237474"/>
              <a:gd name="connsiteX122" fmla="*/ 2864145 w 12192000"/>
              <a:gd name="connsiteY122" fmla="*/ 1994061 h 2237474"/>
              <a:gd name="connsiteX123" fmla="*/ 2843662 w 12192000"/>
              <a:gd name="connsiteY123" fmla="*/ 1992498 h 2237474"/>
              <a:gd name="connsiteX124" fmla="*/ 2796128 w 12192000"/>
              <a:gd name="connsiteY124" fmla="*/ 1976403 h 2237474"/>
              <a:gd name="connsiteX125" fmla="*/ 2756784 w 12192000"/>
              <a:gd name="connsiteY125" fmla="*/ 1985116 h 2237474"/>
              <a:gd name="connsiteX126" fmla="*/ 2748833 w 12192000"/>
              <a:gd name="connsiteY126" fmla="*/ 1986323 h 2237474"/>
              <a:gd name="connsiteX127" fmla="*/ 2748661 w 12192000"/>
              <a:gd name="connsiteY127" fmla="*/ 1986122 h 2237474"/>
              <a:gd name="connsiteX128" fmla="*/ 2740251 w 12192000"/>
              <a:gd name="connsiteY128" fmla="*/ 1986946 h 2237474"/>
              <a:gd name="connsiteX129" fmla="*/ 2718916 w 12192000"/>
              <a:gd name="connsiteY129" fmla="*/ 1990867 h 2237474"/>
              <a:gd name="connsiteX130" fmla="*/ 2713522 w 12192000"/>
              <a:gd name="connsiteY130" fmla="*/ 1990173 h 2237474"/>
              <a:gd name="connsiteX131" fmla="*/ 2680597 w 12192000"/>
              <a:gd name="connsiteY131" fmla="*/ 1984996 h 2237474"/>
              <a:gd name="connsiteX132" fmla="*/ 2578178 w 12192000"/>
              <a:gd name="connsiteY132" fmla="*/ 1990531 h 2237474"/>
              <a:gd name="connsiteX133" fmla="*/ 2476147 w 12192000"/>
              <a:gd name="connsiteY133" fmla="*/ 1998305 h 2237474"/>
              <a:gd name="connsiteX134" fmla="*/ 2373568 w 12192000"/>
              <a:gd name="connsiteY134" fmla="*/ 2003219 h 2237474"/>
              <a:gd name="connsiteX135" fmla="*/ 2321399 w 12192000"/>
              <a:gd name="connsiteY135" fmla="*/ 1989467 h 2237474"/>
              <a:gd name="connsiteX136" fmla="*/ 2315525 w 12192000"/>
              <a:gd name="connsiteY136" fmla="*/ 1989708 h 2237474"/>
              <a:gd name="connsiteX137" fmla="*/ 2300792 w 12192000"/>
              <a:gd name="connsiteY137" fmla="*/ 1994290 h 2237474"/>
              <a:gd name="connsiteX138" fmla="*/ 2295469 w 12192000"/>
              <a:gd name="connsiteY138" fmla="*/ 1996659 h 2237474"/>
              <a:gd name="connsiteX139" fmla="*/ 2287219 w 12192000"/>
              <a:gd name="connsiteY139" fmla="*/ 1998750 h 2237474"/>
              <a:gd name="connsiteX140" fmla="*/ 2286948 w 12192000"/>
              <a:gd name="connsiteY140" fmla="*/ 1998596 h 2237474"/>
              <a:gd name="connsiteX141" fmla="*/ 2243069 w 12192000"/>
              <a:gd name="connsiteY141" fmla="*/ 2015111 h 2237474"/>
              <a:gd name="connsiteX142" fmla="*/ 2186609 w 12192000"/>
              <a:gd name="connsiteY142" fmla="*/ 2008263 h 2237474"/>
              <a:gd name="connsiteX143" fmla="*/ 2164831 w 12192000"/>
              <a:gd name="connsiteY143" fmla="*/ 2010143 h 2237474"/>
              <a:gd name="connsiteX144" fmla="*/ 2152836 w 12192000"/>
              <a:gd name="connsiteY144" fmla="*/ 2010048 h 2237474"/>
              <a:gd name="connsiteX145" fmla="*/ 2117102 w 12192000"/>
              <a:gd name="connsiteY145" fmla="*/ 2023004 h 2237474"/>
              <a:gd name="connsiteX146" fmla="*/ 2111935 w 12192000"/>
              <a:gd name="connsiteY146" fmla="*/ 2023163 h 2237474"/>
              <a:gd name="connsiteX147" fmla="*/ 2089991 w 12192000"/>
              <a:gd name="connsiteY147" fmla="*/ 2034193 h 2237474"/>
              <a:gd name="connsiteX148" fmla="*/ 2058061 w 12192000"/>
              <a:gd name="connsiteY148" fmla="*/ 2047942 h 2237474"/>
              <a:gd name="connsiteX149" fmla="*/ 2055737 w 12192000"/>
              <a:gd name="connsiteY149" fmla="*/ 2047704 h 2237474"/>
              <a:gd name="connsiteX150" fmla="*/ 2042244 w 12192000"/>
              <a:gd name="connsiteY150" fmla="*/ 2055560 h 2237474"/>
              <a:gd name="connsiteX151" fmla="*/ 1976224 w 12192000"/>
              <a:gd name="connsiteY151" fmla="*/ 2074257 h 2237474"/>
              <a:gd name="connsiteX152" fmla="*/ 1877728 w 12192000"/>
              <a:gd name="connsiteY152" fmla="*/ 2101004 h 2237474"/>
              <a:gd name="connsiteX153" fmla="*/ 1759056 w 12192000"/>
              <a:gd name="connsiteY153" fmla="*/ 2125608 h 2237474"/>
              <a:gd name="connsiteX154" fmla="*/ 1637948 w 12192000"/>
              <a:gd name="connsiteY154" fmla="*/ 2172597 h 2237474"/>
              <a:gd name="connsiteX155" fmla="*/ 1434549 w 12192000"/>
              <a:gd name="connsiteY155" fmla="*/ 2234522 h 2237474"/>
              <a:gd name="connsiteX156" fmla="*/ 1398481 w 12192000"/>
              <a:gd name="connsiteY156" fmla="*/ 2237074 h 2237474"/>
              <a:gd name="connsiteX157" fmla="*/ 1398407 w 12192000"/>
              <a:gd name="connsiteY157" fmla="*/ 2237095 h 2237474"/>
              <a:gd name="connsiteX158" fmla="*/ 1370962 w 12192000"/>
              <a:gd name="connsiteY158" fmla="*/ 2237474 h 2237474"/>
              <a:gd name="connsiteX159" fmla="*/ 1356367 w 12192000"/>
              <a:gd name="connsiteY159" fmla="*/ 2235089 h 2237474"/>
              <a:gd name="connsiteX160" fmla="*/ 1324828 w 12192000"/>
              <a:gd name="connsiteY160" fmla="*/ 2231968 h 2237474"/>
              <a:gd name="connsiteX161" fmla="*/ 1297744 w 12192000"/>
              <a:gd name="connsiteY161" fmla="*/ 2235849 h 2237474"/>
              <a:gd name="connsiteX162" fmla="*/ 1286236 w 12192000"/>
              <a:gd name="connsiteY162" fmla="*/ 2233135 h 2237474"/>
              <a:gd name="connsiteX163" fmla="*/ 1283504 w 12192000"/>
              <a:gd name="connsiteY163" fmla="*/ 2233797 h 2237474"/>
              <a:gd name="connsiteX164" fmla="*/ 1279765 w 12192000"/>
              <a:gd name="connsiteY164" fmla="*/ 2229639 h 2237474"/>
              <a:gd name="connsiteX165" fmla="*/ 1195347 w 12192000"/>
              <a:gd name="connsiteY165" fmla="*/ 2212354 h 2237474"/>
              <a:gd name="connsiteX166" fmla="*/ 970251 w 12192000"/>
              <a:gd name="connsiteY166" fmla="*/ 2221029 h 2237474"/>
              <a:gd name="connsiteX167" fmla="*/ 812914 w 12192000"/>
              <a:gd name="connsiteY167" fmla="*/ 2202752 h 2237474"/>
              <a:gd name="connsiteX168" fmla="*/ 800195 w 12192000"/>
              <a:gd name="connsiteY168" fmla="*/ 2209407 h 2237474"/>
              <a:gd name="connsiteX169" fmla="*/ 784978 w 12192000"/>
              <a:gd name="connsiteY169" fmla="*/ 2212360 h 2237474"/>
              <a:gd name="connsiteX170" fmla="*/ 681987 w 12192000"/>
              <a:gd name="connsiteY170" fmla="*/ 2216757 h 2237474"/>
              <a:gd name="connsiteX171" fmla="*/ 669923 w 12192000"/>
              <a:gd name="connsiteY171" fmla="*/ 2211682 h 2237474"/>
              <a:gd name="connsiteX172" fmla="*/ 648680 w 12192000"/>
              <a:gd name="connsiteY172" fmla="*/ 2206229 h 2237474"/>
              <a:gd name="connsiteX173" fmla="*/ 597225 w 12192000"/>
              <a:gd name="connsiteY173" fmla="*/ 2180999 h 2237474"/>
              <a:gd name="connsiteX174" fmla="*/ 558449 w 12192000"/>
              <a:gd name="connsiteY174" fmla="*/ 2182346 h 2237474"/>
              <a:gd name="connsiteX175" fmla="*/ 550517 w 12192000"/>
              <a:gd name="connsiteY175" fmla="*/ 2182060 h 2237474"/>
              <a:gd name="connsiteX176" fmla="*/ 550309 w 12192000"/>
              <a:gd name="connsiteY176" fmla="*/ 2181825 h 2237474"/>
              <a:gd name="connsiteX177" fmla="*/ 541836 w 12192000"/>
              <a:gd name="connsiteY177" fmla="*/ 2181063 h 2237474"/>
              <a:gd name="connsiteX178" fmla="*/ 536057 w 12192000"/>
              <a:gd name="connsiteY178" fmla="*/ 2181537 h 2237474"/>
              <a:gd name="connsiteX179" fmla="*/ 520671 w 12192000"/>
              <a:gd name="connsiteY179" fmla="*/ 2180980 h 2237474"/>
              <a:gd name="connsiteX180" fmla="*/ 515024 w 12192000"/>
              <a:gd name="connsiteY180" fmla="*/ 2179258 h 2237474"/>
              <a:gd name="connsiteX181" fmla="*/ 512278 w 12192000"/>
              <a:gd name="connsiteY181" fmla="*/ 2176369 h 2237474"/>
              <a:gd name="connsiteX182" fmla="*/ 480419 w 12192000"/>
              <a:gd name="connsiteY182" fmla="*/ 2167807 h 2237474"/>
              <a:gd name="connsiteX183" fmla="*/ 413835 w 12192000"/>
              <a:gd name="connsiteY183" fmla="*/ 2156783 h 2237474"/>
              <a:gd name="connsiteX184" fmla="*/ 376513 w 12192000"/>
              <a:gd name="connsiteY184" fmla="*/ 2154014 h 2237474"/>
              <a:gd name="connsiteX185" fmla="*/ 273386 w 12192000"/>
              <a:gd name="connsiteY185" fmla="*/ 2142551 h 2237474"/>
              <a:gd name="connsiteX186" fmla="*/ 169207 w 12192000"/>
              <a:gd name="connsiteY186" fmla="*/ 2128100 h 2237474"/>
              <a:gd name="connsiteX187" fmla="*/ 93149 w 12192000"/>
              <a:gd name="connsiteY187" fmla="*/ 2105324 h 2237474"/>
              <a:gd name="connsiteX188" fmla="*/ 88109 w 12192000"/>
              <a:gd name="connsiteY188" fmla="*/ 2106704 h 2237474"/>
              <a:gd name="connsiteX189" fmla="*/ 80022 w 12192000"/>
              <a:gd name="connsiteY189" fmla="*/ 2107254 h 2237474"/>
              <a:gd name="connsiteX190" fmla="*/ 79717 w 12192000"/>
              <a:gd name="connsiteY190" fmla="*/ 2107046 h 2237474"/>
              <a:gd name="connsiteX191" fmla="*/ 72352 w 12192000"/>
              <a:gd name="connsiteY191" fmla="*/ 2107991 h 2237474"/>
              <a:gd name="connsiteX192" fmla="*/ 37645 w 12192000"/>
              <a:gd name="connsiteY192" fmla="*/ 2115401 h 2237474"/>
              <a:gd name="connsiteX193" fmla="*/ 4572 w 12192000"/>
              <a:gd name="connsiteY193" fmla="*/ 2111091 h 2237474"/>
              <a:gd name="connsiteX194" fmla="*/ 0 w 12192000"/>
              <a:gd name="connsiteY194" fmla="*/ 2110468 h 2237474"/>
              <a:gd name="connsiteX195" fmla="*/ 0 w 12192000"/>
              <a:gd name="connsiteY19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68292 w 12192000"/>
              <a:gd name="connsiteY53" fmla="*/ 1338779 h 2237474"/>
              <a:gd name="connsiteX54" fmla="*/ 7902328 w 12192000"/>
              <a:gd name="connsiteY54" fmla="*/ 1345865 h 2237474"/>
              <a:gd name="connsiteX55" fmla="*/ 7840612 w 12192000"/>
              <a:gd name="connsiteY55" fmla="*/ 1369373 h 2237474"/>
              <a:gd name="connsiteX56" fmla="*/ 7786819 w 12192000"/>
              <a:gd name="connsiteY56" fmla="*/ 1378970 h 2237474"/>
              <a:gd name="connsiteX57" fmla="*/ 7548172 w 12192000"/>
              <a:gd name="connsiteY57" fmla="*/ 1417460 h 2237474"/>
              <a:gd name="connsiteX58" fmla="*/ 7483437 w 12192000"/>
              <a:gd name="connsiteY58" fmla="*/ 1478152 h 2237474"/>
              <a:gd name="connsiteX59" fmla="*/ 7377870 w 12192000"/>
              <a:gd name="connsiteY59" fmla="*/ 1523319 h 2237474"/>
              <a:gd name="connsiteX60" fmla="*/ 7230737 w 12192000"/>
              <a:gd name="connsiteY60" fmla="*/ 1562633 h 2237474"/>
              <a:gd name="connsiteX61" fmla="*/ 7224458 w 12192000"/>
              <a:gd name="connsiteY61" fmla="*/ 1573008 h 2237474"/>
              <a:gd name="connsiteX62" fmla="*/ 7183121 w 12192000"/>
              <a:gd name="connsiteY62" fmla="*/ 1595162 h 2237474"/>
              <a:gd name="connsiteX63" fmla="*/ 7164601 w 12192000"/>
              <a:gd name="connsiteY63" fmla="*/ 1606490 h 2237474"/>
              <a:gd name="connsiteX64" fmla="*/ 7031309 w 12192000"/>
              <a:gd name="connsiteY64" fmla="*/ 1619451 h 2237474"/>
              <a:gd name="connsiteX65" fmla="*/ 6900177 w 12192000"/>
              <a:gd name="connsiteY65" fmla="*/ 1636016 h 2237474"/>
              <a:gd name="connsiteX66" fmla="*/ 6795372 w 12192000"/>
              <a:gd name="connsiteY66" fmla="*/ 1644845 h 2237474"/>
              <a:gd name="connsiteX67" fmla="*/ 6692251 w 12192000"/>
              <a:gd name="connsiteY67" fmla="*/ 1656357 h 2237474"/>
              <a:gd name="connsiteX68" fmla="*/ 6655235 w 12192000"/>
              <a:gd name="connsiteY68" fmla="*/ 1661869 h 2237474"/>
              <a:gd name="connsiteX69" fmla="*/ 6554894 w 12192000"/>
              <a:gd name="connsiteY69" fmla="*/ 1664428 h 2237474"/>
              <a:gd name="connsiteX70" fmla="*/ 6516595 w 12192000"/>
              <a:gd name="connsiteY70" fmla="*/ 1667475 h 2237474"/>
              <a:gd name="connsiteX71" fmla="*/ 6508541 w 12192000"/>
              <a:gd name="connsiteY71" fmla="*/ 1668757 h 2237474"/>
              <a:gd name="connsiteX72" fmla="*/ 6471012 w 12192000"/>
              <a:gd name="connsiteY72" fmla="*/ 1678604 h 2237474"/>
              <a:gd name="connsiteX73" fmla="*/ 6364035 w 12192000"/>
              <a:gd name="connsiteY73" fmla="*/ 1667683 h 2237474"/>
              <a:gd name="connsiteX74" fmla="*/ 6280959 w 12192000"/>
              <a:gd name="connsiteY74" fmla="*/ 1689329 h 2237474"/>
              <a:gd name="connsiteX75" fmla="*/ 6243319 w 12192000"/>
              <a:gd name="connsiteY75" fmla="*/ 1695560 h 2237474"/>
              <a:gd name="connsiteX76" fmla="*/ 6098321 w 12192000"/>
              <a:gd name="connsiteY76" fmla="*/ 1721646 h 2237474"/>
              <a:gd name="connsiteX77" fmla="*/ 5880652 w 12192000"/>
              <a:gd name="connsiteY77" fmla="*/ 1779643 h 2237474"/>
              <a:gd name="connsiteX78" fmla="*/ 5785959 w 12192000"/>
              <a:gd name="connsiteY78" fmla="*/ 1775307 h 2237474"/>
              <a:gd name="connsiteX79" fmla="*/ 5643534 w 12192000"/>
              <a:gd name="connsiteY79" fmla="*/ 1802919 h 2237474"/>
              <a:gd name="connsiteX80" fmla="*/ 5518799 w 12192000"/>
              <a:gd name="connsiteY80" fmla="*/ 1818312 h 2237474"/>
              <a:gd name="connsiteX81" fmla="*/ 5505014 w 12192000"/>
              <a:gd name="connsiteY81" fmla="*/ 1819259 h 2237474"/>
              <a:gd name="connsiteX82" fmla="*/ 5453307 w 12192000"/>
              <a:gd name="connsiteY82" fmla="*/ 1815450 h 2237474"/>
              <a:gd name="connsiteX83" fmla="*/ 5221533 w 12192000"/>
              <a:gd name="connsiteY83" fmla="*/ 1846950 h 2237474"/>
              <a:gd name="connsiteX84" fmla="*/ 5149802 w 12192000"/>
              <a:gd name="connsiteY84" fmla="*/ 1844846 h 2237474"/>
              <a:gd name="connsiteX85" fmla="*/ 5114927 w 12192000"/>
              <a:gd name="connsiteY85" fmla="*/ 1847827 h 2237474"/>
              <a:gd name="connsiteX86" fmla="*/ 5108970 w 12192000"/>
              <a:gd name="connsiteY86" fmla="*/ 1847935 h 2237474"/>
              <a:gd name="connsiteX87" fmla="*/ 5067961 w 12192000"/>
              <a:gd name="connsiteY87" fmla="*/ 1845917 h 2237474"/>
              <a:gd name="connsiteX88" fmla="*/ 5007075 w 12192000"/>
              <a:gd name="connsiteY88" fmla="*/ 1838626 h 2237474"/>
              <a:gd name="connsiteX89" fmla="*/ 4944087 w 12192000"/>
              <a:gd name="connsiteY89" fmla="*/ 1823332 h 2237474"/>
              <a:gd name="connsiteX90" fmla="*/ 4907662 w 12192000"/>
              <a:gd name="connsiteY90" fmla="*/ 1816900 h 2237474"/>
              <a:gd name="connsiteX91" fmla="*/ 4882386 w 12192000"/>
              <a:gd name="connsiteY91" fmla="*/ 1809844 h 2237474"/>
              <a:gd name="connsiteX92" fmla="*/ 4811440 w 12192000"/>
              <a:gd name="connsiteY92" fmla="*/ 1804655 h 2237474"/>
              <a:gd name="connsiteX93" fmla="*/ 4691075 w 12192000"/>
              <a:gd name="connsiteY93" fmla="*/ 1801389 h 2237474"/>
              <a:gd name="connsiteX94" fmla="*/ 4611738 w 12192000"/>
              <a:gd name="connsiteY94" fmla="*/ 1776964 h 2237474"/>
              <a:gd name="connsiteX95" fmla="*/ 4560070 w 12192000"/>
              <a:gd name="connsiteY95" fmla="*/ 1785640 h 2237474"/>
              <a:gd name="connsiteX96" fmla="*/ 4536503 w 12192000"/>
              <a:gd name="connsiteY96" fmla="*/ 1785334 h 2237474"/>
              <a:gd name="connsiteX97" fmla="*/ 4513724 w 12192000"/>
              <a:gd name="connsiteY97" fmla="*/ 1791996 h 2237474"/>
              <a:gd name="connsiteX98" fmla="*/ 4459810 w 12192000"/>
              <a:gd name="connsiteY98" fmla="*/ 1797886 h 2237474"/>
              <a:gd name="connsiteX99" fmla="*/ 4379064 w 12192000"/>
              <a:gd name="connsiteY99" fmla="*/ 1817177 h 2237474"/>
              <a:gd name="connsiteX100" fmla="*/ 4290981 w 12192000"/>
              <a:gd name="connsiteY100" fmla="*/ 1839677 h 2237474"/>
              <a:gd name="connsiteX101" fmla="*/ 4238372 w 12192000"/>
              <a:gd name="connsiteY101" fmla="*/ 1851480 h 2237474"/>
              <a:gd name="connsiteX102" fmla="*/ 4232517 w 12192000"/>
              <a:gd name="connsiteY102" fmla="*/ 1852567 h 2237474"/>
              <a:gd name="connsiteX103" fmla="*/ 4191732 w 12192000"/>
              <a:gd name="connsiteY103" fmla="*/ 1857328 h 2237474"/>
              <a:gd name="connsiteX104" fmla="*/ 4065532 w 12192000"/>
              <a:gd name="connsiteY104" fmla="*/ 1855477 h 2237474"/>
              <a:gd name="connsiteX105" fmla="*/ 4028460 w 12192000"/>
              <a:gd name="connsiteY105" fmla="*/ 1855137 h 2237474"/>
              <a:gd name="connsiteX106" fmla="*/ 4002267 w 12192000"/>
              <a:gd name="connsiteY106" fmla="*/ 1852352 h 2237474"/>
              <a:gd name="connsiteX107" fmla="*/ 3931396 w 12192000"/>
              <a:gd name="connsiteY107" fmla="*/ 1858915 h 2237474"/>
              <a:gd name="connsiteX108" fmla="*/ 3812162 w 12192000"/>
              <a:gd name="connsiteY108" fmla="*/ 1875501 h 2237474"/>
              <a:gd name="connsiteX109" fmla="*/ 3729530 w 12192000"/>
              <a:gd name="connsiteY109" fmla="*/ 1864513 h 2237474"/>
              <a:gd name="connsiteX110" fmla="*/ 3680177 w 12192000"/>
              <a:gd name="connsiteY110" fmla="*/ 1881552 h 2237474"/>
              <a:gd name="connsiteX111" fmla="*/ 3567259 w 12192000"/>
              <a:gd name="connsiteY111" fmla="*/ 1893482 h 2237474"/>
              <a:gd name="connsiteX112" fmla="*/ 3405770 w 12192000"/>
              <a:gd name="connsiteY112" fmla="*/ 1904591 h 2237474"/>
              <a:gd name="connsiteX113" fmla="*/ 3280097 w 12192000"/>
              <a:gd name="connsiteY113" fmla="*/ 1919610 h 2237474"/>
              <a:gd name="connsiteX114" fmla="*/ 3123424 w 12192000"/>
              <a:gd name="connsiteY114" fmla="*/ 1952930 h 2237474"/>
              <a:gd name="connsiteX115" fmla="*/ 3009910 w 12192000"/>
              <a:gd name="connsiteY115" fmla="*/ 1957866 h 2237474"/>
              <a:gd name="connsiteX116" fmla="*/ 2995934 w 12192000"/>
              <a:gd name="connsiteY116" fmla="*/ 1967085 h 2237474"/>
              <a:gd name="connsiteX117" fmla="*/ 2980071 w 12192000"/>
              <a:gd name="connsiteY117" fmla="*/ 1972988 h 2237474"/>
              <a:gd name="connsiteX118" fmla="*/ 2978094 w 12192000"/>
              <a:gd name="connsiteY118" fmla="*/ 1972369 h 2237474"/>
              <a:gd name="connsiteX119" fmla="*/ 2942858 w 12192000"/>
              <a:gd name="connsiteY119" fmla="*/ 1981367 h 2237474"/>
              <a:gd name="connsiteX120" fmla="*/ 2875436 w 12192000"/>
              <a:gd name="connsiteY120" fmla="*/ 1996977 h 2237474"/>
              <a:gd name="connsiteX121" fmla="*/ 2874892 w 12192000"/>
              <a:gd name="connsiteY121" fmla="*/ 1996085 h 2237474"/>
              <a:gd name="connsiteX122" fmla="*/ 2864145 w 12192000"/>
              <a:gd name="connsiteY122" fmla="*/ 1994061 h 2237474"/>
              <a:gd name="connsiteX123" fmla="*/ 2843662 w 12192000"/>
              <a:gd name="connsiteY123" fmla="*/ 1992498 h 2237474"/>
              <a:gd name="connsiteX124" fmla="*/ 2796128 w 12192000"/>
              <a:gd name="connsiteY124" fmla="*/ 1976403 h 2237474"/>
              <a:gd name="connsiteX125" fmla="*/ 2756784 w 12192000"/>
              <a:gd name="connsiteY125" fmla="*/ 1985116 h 2237474"/>
              <a:gd name="connsiteX126" fmla="*/ 2748833 w 12192000"/>
              <a:gd name="connsiteY126" fmla="*/ 1986323 h 2237474"/>
              <a:gd name="connsiteX127" fmla="*/ 2748661 w 12192000"/>
              <a:gd name="connsiteY127" fmla="*/ 1986122 h 2237474"/>
              <a:gd name="connsiteX128" fmla="*/ 2740251 w 12192000"/>
              <a:gd name="connsiteY128" fmla="*/ 1986946 h 2237474"/>
              <a:gd name="connsiteX129" fmla="*/ 2718916 w 12192000"/>
              <a:gd name="connsiteY129" fmla="*/ 1990867 h 2237474"/>
              <a:gd name="connsiteX130" fmla="*/ 2713522 w 12192000"/>
              <a:gd name="connsiteY130" fmla="*/ 1990173 h 2237474"/>
              <a:gd name="connsiteX131" fmla="*/ 2680597 w 12192000"/>
              <a:gd name="connsiteY131" fmla="*/ 1984996 h 2237474"/>
              <a:gd name="connsiteX132" fmla="*/ 2578178 w 12192000"/>
              <a:gd name="connsiteY132" fmla="*/ 1990531 h 2237474"/>
              <a:gd name="connsiteX133" fmla="*/ 2476147 w 12192000"/>
              <a:gd name="connsiteY133" fmla="*/ 1998305 h 2237474"/>
              <a:gd name="connsiteX134" fmla="*/ 2373568 w 12192000"/>
              <a:gd name="connsiteY134" fmla="*/ 2003219 h 2237474"/>
              <a:gd name="connsiteX135" fmla="*/ 2321399 w 12192000"/>
              <a:gd name="connsiteY135" fmla="*/ 1989467 h 2237474"/>
              <a:gd name="connsiteX136" fmla="*/ 2315525 w 12192000"/>
              <a:gd name="connsiteY136" fmla="*/ 1989708 h 2237474"/>
              <a:gd name="connsiteX137" fmla="*/ 2300792 w 12192000"/>
              <a:gd name="connsiteY137" fmla="*/ 1994290 h 2237474"/>
              <a:gd name="connsiteX138" fmla="*/ 2295469 w 12192000"/>
              <a:gd name="connsiteY138" fmla="*/ 1996659 h 2237474"/>
              <a:gd name="connsiteX139" fmla="*/ 2287219 w 12192000"/>
              <a:gd name="connsiteY139" fmla="*/ 1998750 h 2237474"/>
              <a:gd name="connsiteX140" fmla="*/ 2286948 w 12192000"/>
              <a:gd name="connsiteY140" fmla="*/ 1998596 h 2237474"/>
              <a:gd name="connsiteX141" fmla="*/ 2243069 w 12192000"/>
              <a:gd name="connsiteY141" fmla="*/ 2015111 h 2237474"/>
              <a:gd name="connsiteX142" fmla="*/ 2186609 w 12192000"/>
              <a:gd name="connsiteY142" fmla="*/ 2008263 h 2237474"/>
              <a:gd name="connsiteX143" fmla="*/ 2164831 w 12192000"/>
              <a:gd name="connsiteY143" fmla="*/ 2010143 h 2237474"/>
              <a:gd name="connsiteX144" fmla="*/ 2152836 w 12192000"/>
              <a:gd name="connsiteY144" fmla="*/ 2010048 h 2237474"/>
              <a:gd name="connsiteX145" fmla="*/ 2117102 w 12192000"/>
              <a:gd name="connsiteY145" fmla="*/ 2023004 h 2237474"/>
              <a:gd name="connsiteX146" fmla="*/ 2111935 w 12192000"/>
              <a:gd name="connsiteY146" fmla="*/ 2023163 h 2237474"/>
              <a:gd name="connsiteX147" fmla="*/ 2089991 w 12192000"/>
              <a:gd name="connsiteY147" fmla="*/ 2034193 h 2237474"/>
              <a:gd name="connsiteX148" fmla="*/ 2058061 w 12192000"/>
              <a:gd name="connsiteY148" fmla="*/ 2047942 h 2237474"/>
              <a:gd name="connsiteX149" fmla="*/ 2055737 w 12192000"/>
              <a:gd name="connsiteY149" fmla="*/ 2047704 h 2237474"/>
              <a:gd name="connsiteX150" fmla="*/ 2042244 w 12192000"/>
              <a:gd name="connsiteY150" fmla="*/ 2055560 h 2237474"/>
              <a:gd name="connsiteX151" fmla="*/ 1976224 w 12192000"/>
              <a:gd name="connsiteY151" fmla="*/ 2074257 h 2237474"/>
              <a:gd name="connsiteX152" fmla="*/ 1877728 w 12192000"/>
              <a:gd name="connsiteY152" fmla="*/ 2101004 h 2237474"/>
              <a:gd name="connsiteX153" fmla="*/ 1759056 w 12192000"/>
              <a:gd name="connsiteY153" fmla="*/ 2125608 h 2237474"/>
              <a:gd name="connsiteX154" fmla="*/ 1637948 w 12192000"/>
              <a:gd name="connsiteY154" fmla="*/ 2172597 h 2237474"/>
              <a:gd name="connsiteX155" fmla="*/ 1434549 w 12192000"/>
              <a:gd name="connsiteY155" fmla="*/ 2234522 h 2237474"/>
              <a:gd name="connsiteX156" fmla="*/ 1398481 w 12192000"/>
              <a:gd name="connsiteY156" fmla="*/ 2237074 h 2237474"/>
              <a:gd name="connsiteX157" fmla="*/ 1398407 w 12192000"/>
              <a:gd name="connsiteY157" fmla="*/ 2237095 h 2237474"/>
              <a:gd name="connsiteX158" fmla="*/ 1370962 w 12192000"/>
              <a:gd name="connsiteY158" fmla="*/ 2237474 h 2237474"/>
              <a:gd name="connsiteX159" fmla="*/ 1356367 w 12192000"/>
              <a:gd name="connsiteY159" fmla="*/ 2235089 h 2237474"/>
              <a:gd name="connsiteX160" fmla="*/ 1324828 w 12192000"/>
              <a:gd name="connsiteY160" fmla="*/ 2231968 h 2237474"/>
              <a:gd name="connsiteX161" fmla="*/ 1297744 w 12192000"/>
              <a:gd name="connsiteY161" fmla="*/ 2235849 h 2237474"/>
              <a:gd name="connsiteX162" fmla="*/ 1286236 w 12192000"/>
              <a:gd name="connsiteY162" fmla="*/ 2233135 h 2237474"/>
              <a:gd name="connsiteX163" fmla="*/ 1283504 w 12192000"/>
              <a:gd name="connsiteY163" fmla="*/ 2233797 h 2237474"/>
              <a:gd name="connsiteX164" fmla="*/ 1279765 w 12192000"/>
              <a:gd name="connsiteY164" fmla="*/ 2229639 h 2237474"/>
              <a:gd name="connsiteX165" fmla="*/ 1195347 w 12192000"/>
              <a:gd name="connsiteY165" fmla="*/ 2212354 h 2237474"/>
              <a:gd name="connsiteX166" fmla="*/ 970251 w 12192000"/>
              <a:gd name="connsiteY166" fmla="*/ 2221029 h 2237474"/>
              <a:gd name="connsiteX167" fmla="*/ 812914 w 12192000"/>
              <a:gd name="connsiteY167" fmla="*/ 2202752 h 2237474"/>
              <a:gd name="connsiteX168" fmla="*/ 800195 w 12192000"/>
              <a:gd name="connsiteY168" fmla="*/ 2209407 h 2237474"/>
              <a:gd name="connsiteX169" fmla="*/ 784978 w 12192000"/>
              <a:gd name="connsiteY169" fmla="*/ 2212360 h 2237474"/>
              <a:gd name="connsiteX170" fmla="*/ 681987 w 12192000"/>
              <a:gd name="connsiteY170" fmla="*/ 2216757 h 2237474"/>
              <a:gd name="connsiteX171" fmla="*/ 669923 w 12192000"/>
              <a:gd name="connsiteY171" fmla="*/ 2211682 h 2237474"/>
              <a:gd name="connsiteX172" fmla="*/ 648680 w 12192000"/>
              <a:gd name="connsiteY172" fmla="*/ 2206229 h 2237474"/>
              <a:gd name="connsiteX173" fmla="*/ 597225 w 12192000"/>
              <a:gd name="connsiteY173" fmla="*/ 2180999 h 2237474"/>
              <a:gd name="connsiteX174" fmla="*/ 558449 w 12192000"/>
              <a:gd name="connsiteY174" fmla="*/ 2182346 h 2237474"/>
              <a:gd name="connsiteX175" fmla="*/ 550517 w 12192000"/>
              <a:gd name="connsiteY175" fmla="*/ 2182060 h 2237474"/>
              <a:gd name="connsiteX176" fmla="*/ 550309 w 12192000"/>
              <a:gd name="connsiteY176" fmla="*/ 2181825 h 2237474"/>
              <a:gd name="connsiteX177" fmla="*/ 541836 w 12192000"/>
              <a:gd name="connsiteY177" fmla="*/ 2181063 h 2237474"/>
              <a:gd name="connsiteX178" fmla="*/ 536057 w 12192000"/>
              <a:gd name="connsiteY178" fmla="*/ 2181537 h 2237474"/>
              <a:gd name="connsiteX179" fmla="*/ 520671 w 12192000"/>
              <a:gd name="connsiteY179" fmla="*/ 2180980 h 2237474"/>
              <a:gd name="connsiteX180" fmla="*/ 515024 w 12192000"/>
              <a:gd name="connsiteY180" fmla="*/ 2179258 h 2237474"/>
              <a:gd name="connsiteX181" fmla="*/ 512278 w 12192000"/>
              <a:gd name="connsiteY181" fmla="*/ 2176369 h 2237474"/>
              <a:gd name="connsiteX182" fmla="*/ 480419 w 12192000"/>
              <a:gd name="connsiteY182" fmla="*/ 2167807 h 2237474"/>
              <a:gd name="connsiteX183" fmla="*/ 413835 w 12192000"/>
              <a:gd name="connsiteY183" fmla="*/ 2156783 h 2237474"/>
              <a:gd name="connsiteX184" fmla="*/ 376513 w 12192000"/>
              <a:gd name="connsiteY184" fmla="*/ 2154014 h 2237474"/>
              <a:gd name="connsiteX185" fmla="*/ 273386 w 12192000"/>
              <a:gd name="connsiteY185" fmla="*/ 2142551 h 2237474"/>
              <a:gd name="connsiteX186" fmla="*/ 169207 w 12192000"/>
              <a:gd name="connsiteY186" fmla="*/ 2128100 h 2237474"/>
              <a:gd name="connsiteX187" fmla="*/ 93149 w 12192000"/>
              <a:gd name="connsiteY187" fmla="*/ 2105324 h 2237474"/>
              <a:gd name="connsiteX188" fmla="*/ 88109 w 12192000"/>
              <a:gd name="connsiteY188" fmla="*/ 2106704 h 2237474"/>
              <a:gd name="connsiteX189" fmla="*/ 80022 w 12192000"/>
              <a:gd name="connsiteY189" fmla="*/ 2107254 h 2237474"/>
              <a:gd name="connsiteX190" fmla="*/ 79717 w 12192000"/>
              <a:gd name="connsiteY190" fmla="*/ 2107046 h 2237474"/>
              <a:gd name="connsiteX191" fmla="*/ 72352 w 12192000"/>
              <a:gd name="connsiteY191" fmla="*/ 2107991 h 2237474"/>
              <a:gd name="connsiteX192" fmla="*/ 37645 w 12192000"/>
              <a:gd name="connsiteY192" fmla="*/ 2115401 h 2237474"/>
              <a:gd name="connsiteX193" fmla="*/ 4572 w 12192000"/>
              <a:gd name="connsiteY193" fmla="*/ 2111091 h 2237474"/>
              <a:gd name="connsiteX194" fmla="*/ 0 w 12192000"/>
              <a:gd name="connsiteY194" fmla="*/ 2110468 h 2237474"/>
              <a:gd name="connsiteX195" fmla="*/ 0 w 12192000"/>
              <a:gd name="connsiteY19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68705 w 12192000"/>
              <a:gd name="connsiteY50" fmla="*/ 1279956 h 2237474"/>
              <a:gd name="connsiteX51" fmla="*/ 8139997 w 12192000"/>
              <a:gd name="connsiteY51" fmla="*/ 1282713 h 2237474"/>
              <a:gd name="connsiteX52" fmla="*/ 8074238 w 12192000"/>
              <a:gd name="connsiteY52" fmla="*/ 1301895 h 2237474"/>
              <a:gd name="connsiteX53" fmla="*/ 7942099 w 12192000"/>
              <a:gd name="connsiteY53" fmla="*/ 1336332 h 2237474"/>
              <a:gd name="connsiteX54" fmla="*/ 7902328 w 12192000"/>
              <a:gd name="connsiteY54" fmla="*/ 1345865 h 2237474"/>
              <a:gd name="connsiteX55" fmla="*/ 7840612 w 12192000"/>
              <a:gd name="connsiteY55" fmla="*/ 1369373 h 2237474"/>
              <a:gd name="connsiteX56" fmla="*/ 7786819 w 12192000"/>
              <a:gd name="connsiteY56" fmla="*/ 1378970 h 2237474"/>
              <a:gd name="connsiteX57" fmla="*/ 7548172 w 12192000"/>
              <a:gd name="connsiteY57" fmla="*/ 1417460 h 2237474"/>
              <a:gd name="connsiteX58" fmla="*/ 7483437 w 12192000"/>
              <a:gd name="connsiteY58" fmla="*/ 1478152 h 2237474"/>
              <a:gd name="connsiteX59" fmla="*/ 7377870 w 12192000"/>
              <a:gd name="connsiteY59" fmla="*/ 1523319 h 2237474"/>
              <a:gd name="connsiteX60" fmla="*/ 7230737 w 12192000"/>
              <a:gd name="connsiteY60" fmla="*/ 1562633 h 2237474"/>
              <a:gd name="connsiteX61" fmla="*/ 7224458 w 12192000"/>
              <a:gd name="connsiteY61" fmla="*/ 1573008 h 2237474"/>
              <a:gd name="connsiteX62" fmla="*/ 7183121 w 12192000"/>
              <a:gd name="connsiteY62" fmla="*/ 1595162 h 2237474"/>
              <a:gd name="connsiteX63" fmla="*/ 7164601 w 12192000"/>
              <a:gd name="connsiteY63" fmla="*/ 1606490 h 2237474"/>
              <a:gd name="connsiteX64" fmla="*/ 7031309 w 12192000"/>
              <a:gd name="connsiteY64" fmla="*/ 1619451 h 2237474"/>
              <a:gd name="connsiteX65" fmla="*/ 6900177 w 12192000"/>
              <a:gd name="connsiteY65" fmla="*/ 1636016 h 2237474"/>
              <a:gd name="connsiteX66" fmla="*/ 6795372 w 12192000"/>
              <a:gd name="connsiteY66" fmla="*/ 1644845 h 2237474"/>
              <a:gd name="connsiteX67" fmla="*/ 6692251 w 12192000"/>
              <a:gd name="connsiteY67" fmla="*/ 1656357 h 2237474"/>
              <a:gd name="connsiteX68" fmla="*/ 6655235 w 12192000"/>
              <a:gd name="connsiteY68" fmla="*/ 1661869 h 2237474"/>
              <a:gd name="connsiteX69" fmla="*/ 6554894 w 12192000"/>
              <a:gd name="connsiteY69" fmla="*/ 1664428 h 2237474"/>
              <a:gd name="connsiteX70" fmla="*/ 6516595 w 12192000"/>
              <a:gd name="connsiteY70" fmla="*/ 1667475 h 2237474"/>
              <a:gd name="connsiteX71" fmla="*/ 6508541 w 12192000"/>
              <a:gd name="connsiteY71" fmla="*/ 1668757 h 2237474"/>
              <a:gd name="connsiteX72" fmla="*/ 6471012 w 12192000"/>
              <a:gd name="connsiteY72" fmla="*/ 1678604 h 2237474"/>
              <a:gd name="connsiteX73" fmla="*/ 6364035 w 12192000"/>
              <a:gd name="connsiteY73" fmla="*/ 1667683 h 2237474"/>
              <a:gd name="connsiteX74" fmla="*/ 6280959 w 12192000"/>
              <a:gd name="connsiteY74" fmla="*/ 1689329 h 2237474"/>
              <a:gd name="connsiteX75" fmla="*/ 6243319 w 12192000"/>
              <a:gd name="connsiteY75" fmla="*/ 1695560 h 2237474"/>
              <a:gd name="connsiteX76" fmla="*/ 6098321 w 12192000"/>
              <a:gd name="connsiteY76" fmla="*/ 1721646 h 2237474"/>
              <a:gd name="connsiteX77" fmla="*/ 5880652 w 12192000"/>
              <a:gd name="connsiteY77" fmla="*/ 1779643 h 2237474"/>
              <a:gd name="connsiteX78" fmla="*/ 5785959 w 12192000"/>
              <a:gd name="connsiteY78" fmla="*/ 1775307 h 2237474"/>
              <a:gd name="connsiteX79" fmla="*/ 5643534 w 12192000"/>
              <a:gd name="connsiteY79" fmla="*/ 1802919 h 2237474"/>
              <a:gd name="connsiteX80" fmla="*/ 5518799 w 12192000"/>
              <a:gd name="connsiteY80" fmla="*/ 1818312 h 2237474"/>
              <a:gd name="connsiteX81" fmla="*/ 5505014 w 12192000"/>
              <a:gd name="connsiteY81" fmla="*/ 1819259 h 2237474"/>
              <a:gd name="connsiteX82" fmla="*/ 5453307 w 12192000"/>
              <a:gd name="connsiteY82" fmla="*/ 1815450 h 2237474"/>
              <a:gd name="connsiteX83" fmla="*/ 5221533 w 12192000"/>
              <a:gd name="connsiteY83" fmla="*/ 1846950 h 2237474"/>
              <a:gd name="connsiteX84" fmla="*/ 5149802 w 12192000"/>
              <a:gd name="connsiteY84" fmla="*/ 1844846 h 2237474"/>
              <a:gd name="connsiteX85" fmla="*/ 5114927 w 12192000"/>
              <a:gd name="connsiteY85" fmla="*/ 1847827 h 2237474"/>
              <a:gd name="connsiteX86" fmla="*/ 5108970 w 12192000"/>
              <a:gd name="connsiteY86" fmla="*/ 1847935 h 2237474"/>
              <a:gd name="connsiteX87" fmla="*/ 5067961 w 12192000"/>
              <a:gd name="connsiteY87" fmla="*/ 1845917 h 2237474"/>
              <a:gd name="connsiteX88" fmla="*/ 5007075 w 12192000"/>
              <a:gd name="connsiteY88" fmla="*/ 1838626 h 2237474"/>
              <a:gd name="connsiteX89" fmla="*/ 4944087 w 12192000"/>
              <a:gd name="connsiteY89" fmla="*/ 1823332 h 2237474"/>
              <a:gd name="connsiteX90" fmla="*/ 4907662 w 12192000"/>
              <a:gd name="connsiteY90" fmla="*/ 1816900 h 2237474"/>
              <a:gd name="connsiteX91" fmla="*/ 4882386 w 12192000"/>
              <a:gd name="connsiteY91" fmla="*/ 1809844 h 2237474"/>
              <a:gd name="connsiteX92" fmla="*/ 4811440 w 12192000"/>
              <a:gd name="connsiteY92" fmla="*/ 1804655 h 2237474"/>
              <a:gd name="connsiteX93" fmla="*/ 4691075 w 12192000"/>
              <a:gd name="connsiteY93" fmla="*/ 1801389 h 2237474"/>
              <a:gd name="connsiteX94" fmla="*/ 4611738 w 12192000"/>
              <a:gd name="connsiteY94" fmla="*/ 1776964 h 2237474"/>
              <a:gd name="connsiteX95" fmla="*/ 4560070 w 12192000"/>
              <a:gd name="connsiteY95" fmla="*/ 1785640 h 2237474"/>
              <a:gd name="connsiteX96" fmla="*/ 4536503 w 12192000"/>
              <a:gd name="connsiteY96" fmla="*/ 1785334 h 2237474"/>
              <a:gd name="connsiteX97" fmla="*/ 4513724 w 12192000"/>
              <a:gd name="connsiteY97" fmla="*/ 1791996 h 2237474"/>
              <a:gd name="connsiteX98" fmla="*/ 4459810 w 12192000"/>
              <a:gd name="connsiteY98" fmla="*/ 1797886 h 2237474"/>
              <a:gd name="connsiteX99" fmla="*/ 4379064 w 12192000"/>
              <a:gd name="connsiteY99" fmla="*/ 1817177 h 2237474"/>
              <a:gd name="connsiteX100" fmla="*/ 4290981 w 12192000"/>
              <a:gd name="connsiteY100" fmla="*/ 1839677 h 2237474"/>
              <a:gd name="connsiteX101" fmla="*/ 4238372 w 12192000"/>
              <a:gd name="connsiteY101" fmla="*/ 1851480 h 2237474"/>
              <a:gd name="connsiteX102" fmla="*/ 4232517 w 12192000"/>
              <a:gd name="connsiteY102" fmla="*/ 1852567 h 2237474"/>
              <a:gd name="connsiteX103" fmla="*/ 4191732 w 12192000"/>
              <a:gd name="connsiteY103" fmla="*/ 1857328 h 2237474"/>
              <a:gd name="connsiteX104" fmla="*/ 4065532 w 12192000"/>
              <a:gd name="connsiteY104" fmla="*/ 1855477 h 2237474"/>
              <a:gd name="connsiteX105" fmla="*/ 4028460 w 12192000"/>
              <a:gd name="connsiteY105" fmla="*/ 1855137 h 2237474"/>
              <a:gd name="connsiteX106" fmla="*/ 4002267 w 12192000"/>
              <a:gd name="connsiteY106" fmla="*/ 1852352 h 2237474"/>
              <a:gd name="connsiteX107" fmla="*/ 3931396 w 12192000"/>
              <a:gd name="connsiteY107" fmla="*/ 1858915 h 2237474"/>
              <a:gd name="connsiteX108" fmla="*/ 3812162 w 12192000"/>
              <a:gd name="connsiteY108" fmla="*/ 1875501 h 2237474"/>
              <a:gd name="connsiteX109" fmla="*/ 3729530 w 12192000"/>
              <a:gd name="connsiteY109" fmla="*/ 1864513 h 2237474"/>
              <a:gd name="connsiteX110" fmla="*/ 3680177 w 12192000"/>
              <a:gd name="connsiteY110" fmla="*/ 1881552 h 2237474"/>
              <a:gd name="connsiteX111" fmla="*/ 3567259 w 12192000"/>
              <a:gd name="connsiteY111" fmla="*/ 1893482 h 2237474"/>
              <a:gd name="connsiteX112" fmla="*/ 3405770 w 12192000"/>
              <a:gd name="connsiteY112" fmla="*/ 1904591 h 2237474"/>
              <a:gd name="connsiteX113" fmla="*/ 3280097 w 12192000"/>
              <a:gd name="connsiteY113" fmla="*/ 1919610 h 2237474"/>
              <a:gd name="connsiteX114" fmla="*/ 3123424 w 12192000"/>
              <a:gd name="connsiteY114" fmla="*/ 1952930 h 2237474"/>
              <a:gd name="connsiteX115" fmla="*/ 3009910 w 12192000"/>
              <a:gd name="connsiteY115" fmla="*/ 1957866 h 2237474"/>
              <a:gd name="connsiteX116" fmla="*/ 2995934 w 12192000"/>
              <a:gd name="connsiteY116" fmla="*/ 1967085 h 2237474"/>
              <a:gd name="connsiteX117" fmla="*/ 2980071 w 12192000"/>
              <a:gd name="connsiteY117" fmla="*/ 1972988 h 2237474"/>
              <a:gd name="connsiteX118" fmla="*/ 2978094 w 12192000"/>
              <a:gd name="connsiteY118" fmla="*/ 1972369 h 2237474"/>
              <a:gd name="connsiteX119" fmla="*/ 2942858 w 12192000"/>
              <a:gd name="connsiteY119" fmla="*/ 1981367 h 2237474"/>
              <a:gd name="connsiteX120" fmla="*/ 2875436 w 12192000"/>
              <a:gd name="connsiteY120" fmla="*/ 1996977 h 2237474"/>
              <a:gd name="connsiteX121" fmla="*/ 2874892 w 12192000"/>
              <a:gd name="connsiteY121" fmla="*/ 1996085 h 2237474"/>
              <a:gd name="connsiteX122" fmla="*/ 2864145 w 12192000"/>
              <a:gd name="connsiteY122" fmla="*/ 1994061 h 2237474"/>
              <a:gd name="connsiteX123" fmla="*/ 2843662 w 12192000"/>
              <a:gd name="connsiteY123" fmla="*/ 1992498 h 2237474"/>
              <a:gd name="connsiteX124" fmla="*/ 2796128 w 12192000"/>
              <a:gd name="connsiteY124" fmla="*/ 1976403 h 2237474"/>
              <a:gd name="connsiteX125" fmla="*/ 2756784 w 12192000"/>
              <a:gd name="connsiteY125" fmla="*/ 1985116 h 2237474"/>
              <a:gd name="connsiteX126" fmla="*/ 2748833 w 12192000"/>
              <a:gd name="connsiteY126" fmla="*/ 1986323 h 2237474"/>
              <a:gd name="connsiteX127" fmla="*/ 2748661 w 12192000"/>
              <a:gd name="connsiteY127" fmla="*/ 1986122 h 2237474"/>
              <a:gd name="connsiteX128" fmla="*/ 2740251 w 12192000"/>
              <a:gd name="connsiteY128" fmla="*/ 1986946 h 2237474"/>
              <a:gd name="connsiteX129" fmla="*/ 2718916 w 12192000"/>
              <a:gd name="connsiteY129" fmla="*/ 1990867 h 2237474"/>
              <a:gd name="connsiteX130" fmla="*/ 2713522 w 12192000"/>
              <a:gd name="connsiteY130" fmla="*/ 1990173 h 2237474"/>
              <a:gd name="connsiteX131" fmla="*/ 2680597 w 12192000"/>
              <a:gd name="connsiteY131" fmla="*/ 1984996 h 2237474"/>
              <a:gd name="connsiteX132" fmla="*/ 2578178 w 12192000"/>
              <a:gd name="connsiteY132" fmla="*/ 1990531 h 2237474"/>
              <a:gd name="connsiteX133" fmla="*/ 2476147 w 12192000"/>
              <a:gd name="connsiteY133" fmla="*/ 1998305 h 2237474"/>
              <a:gd name="connsiteX134" fmla="*/ 2373568 w 12192000"/>
              <a:gd name="connsiteY134" fmla="*/ 2003219 h 2237474"/>
              <a:gd name="connsiteX135" fmla="*/ 2321399 w 12192000"/>
              <a:gd name="connsiteY135" fmla="*/ 1989467 h 2237474"/>
              <a:gd name="connsiteX136" fmla="*/ 2315525 w 12192000"/>
              <a:gd name="connsiteY136" fmla="*/ 1989708 h 2237474"/>
              <a:gd name="connsiteX137" fmla="*/ 2300792 w 12192000"/>
              <a:gd name="connsiteY137" fmla="*/ 1994290 h 2237474"/>
              <a:gd name="connsiteX138" fmla="*/ 2295469 w 12192000"/>
              <a:gd name="connsiteY138" fmla="*/ 1996659 h 2237474"/>
              <a:gd name="connsiteX139" fmla="*/ 2287219 w 12192000"/>
              <a:gd name="connsiteY139" fmla="*/ 1998750 h 2237474"/>
              <a:gd name="connsiteX140" fmla="*/ 2286948 w 12192000"/>
              <a:gd name="connsiteY140" fmla="*/ 1998596 h 2237474"/>
              <a:gd name="connsiteX141" fmla="*/ 2243069 w 12192000"/>
              <a:gd name="connsiteY141" fmla="*/ 2015111 h 2237474"/>
              <a:gd name="connsiteX142" fmla="*/ 2186609 w 12192000"/>
              <a:gd name="connsiteY142" fmla="*/ 2008263 h 2237474"/>
              <a:gd name="connsiteX143" fmla="*/ 2164831 w 12192000"/>
              <a:gd name="connsiteY143" fmla="*/ 2010143 h 2237474"/>
              <a:gd name="connsiteX144" fmla="*/ 2152836 w 12192000"/>
              <a:gd name="connsiteY144" fmla="*/ 2010048 h 2237474"/>
              <a:gd name="connsiteX145" fmla="*/ 2117102 w 12192000"/>
              <a:gd name="connsiteY145" fmla="*/ 2023004 h 2237474"/>
              <a:gd name="connsiteX146" fmla="*/ 2111935 w 12192000"/>
              <a:gd name="connsiteY146" fmla="*/ 2023163 h 2237474"/>
              <a:gd name="connsiteX147" fmla="*/ 2089991 w 12192000"/>
              <a:gd name="connsiteY147" fmla="*/ 2034193 h 2237474"/>
              <a:gd name="connsiteX148" fmla="*/ 2058061 w 12192000"/>
              <a:gd name="connsiteY148" fmla="*/ 2047942 h 2237474"/>
              <a:gd name="connsiteX149" fmla="*/ 2055737 w 12192000"/>
              <a:gd name="connsiteY149" fmla="*/ 2047704 h 2237474"/>
              <a:gd name="connsiteX150" fmla="*/ 2042244 w 12192000"/>
              <a:gd name="connsiteY150" fmla="*/ 2055560 h 2237474"/>
              <a:gd name="connsiteX151" fmla="*/ 1976224 w 12192000"/>
              <a:gd name="connsiteY151" fmla="*/ 2074257 h 2237474"/>
              <a:gd name="connsiteX152" fmla="*/ 1877728 w 12192000"/>
              <a:gd name="connsiteY152" fmla="*/ 2101004 h 2237474"/>
              <a:gd name="connsiteX153" fmla="*/ 1759056 w 12192000"/>
              <a:gd name="connsiteY153" fmla="*/ 2125608 h 2237474"/>
              <a:gd name="connsiteX154" fmla="*/ 1637948 w 12192000"/>
              <a:gd name="connsiteY154" fmla="*/ 2172597 h 2237474"/>
              <a:gd name="connsiteX155" fmla="*/ 1434549 w 12192000"/>
              <a:gd name="connsiteY155" fmla="*/ 2234522 h 2237474"/>
              <a:gd name="connsiteX156" fmla="*/ 1398481 w 12192000"/>
              <a:gd name="connsiteY156" fmla="*/ 2237074 h 2237474"/>
              <a:gd name="connsiteX157" fmla="*/ 1398407 w 12192000"/>
              <a:gd name="connsiteY157" fmla="*/ 2237095 h 2237474"/>
              <a:gd name="connsiteX158" fmla="*/ 1370962 w 12192000"/>
              <a:gd name="connsiteY158" fmla="*/ 2237474 h 2237474"/>
              <a:gd name="connsiteX159" fmla="*/ 1356367 w 12192000"/>
              <a:gd name="connsiteY159" fmla="*/ 2235089 h 2237474"/>
              <a:gd name="connsiteX160" fmla="*/ 1324828 w 12192000"/>
              <a:gd name="connsiteY160" fmla="*/ 2231968 h 2237474"/>
              <a:gd name="connsiteX161" fmla="*/ 1297744 w 12192000"/>
              <a:gd name="connsiteY161" fmla="*/ 2235849 h 2237474"/>
              <a:gd name="connsiteX162" fmla="*/ 1286236 w 12192000"/>
              <a:gd name="connsiteY162" fmla="*/ 2233135 h 2237474"/>
              <a:gd name="connsiteX163" fmla="*/ 1283504 w 12192000"/>
              <a:gd name="connsiteY163" fmla="*/ 2233797 h 2237474"/>
              <a:gd name="connsiteX164" fmla="*/ 1279765 w 12192000"/>
              <a:gd name="connsiteY164" fmla="*/ 2229639 h 2237474"/>
              <a:gd name="connsiteX165" fmla="*/ 1195347 w 12192000"/>
              <a:gd name="connsiteY165" fmla="*/ 2212354 h 2237474"/>
              <a:gd name="connsiteX166" fmla="*/ 970251 w 12192000"/>
              <a:gd name="connsiteY166" fmla="*/ 2221029 h 2237474"/>
              <a:gd name="connsiteX167" fmla="*/ 812914 w 12192000"/>
              <a:gd name="connsiteY167" fmla="*/ 2202752 h 2237474"/>
              <a:gd name="connsiteX168" fmla="*/ 800195 w 12192000"/>
              <a:gd name="connsiteY168" fmla="*/ 2209407 h 2237474"/>
              <a:gd name="connsiteX169" fmla="*/ 784978 w 12192000"/>
              <a:gd name="connsiteY169" fmla="*/ 2212360 h 2237474"/>
              <a:gd name="connsiteX170" fmla="*/ 681987 w 12192000"/>
              <a:gd name="connsiteY170" fmla="*/ 2216757 h 2237474"/>
              <a:gd name="connsiteX171" fmla="*/ 669923 w 12192000"/>
              <a:gd name="connsiteY171" fmla="*/ 2211682 h 2237474"/>
              <a:gd name="connsiteX172" fmla="*/ 648680 w 12192000"/>
              <a:gd name="connsiteY172" fmla="*/ 2206229 h 2237474"/>
              <a:gd name="connsiteX173" fmla="*/ 597225 w 12192000"/>
              <a:gd name="connsiteY173" fmla="*/ 2180999 h 2237474"/>
              <a:gd name="connsiteX174" fmla="*/ 558449 w 12192000"/>
              <a:gd name="connsiteY174" fmla="*/ 2182346 h 2237474"/>
              <a:gd name="connsiteX175" fmla="*/ 550517 w 12192000"/>
              <a:gd name="connsiteY175" fmla="*/ 2182060 h 2237474"/>
              <a:gd name="connsiteX176" fmla="*/ 550309 w 12192000"/>
              <a:gd name="connsiteY176" fmla="*/ 2181825 h 2237474"/>
              <a:gd name="connsiteX177" fmla="*/ 541836 w 12192000"/>
              <a:gd name="connsiteY177" fmla="*/ 2181063 h 2237474"/>
              <a:gd name="connsiteX178" fmla="*/ 536057 w 12192000"/>
              <a:gd name="connsiteY178" fmla="*/ 2181537 h 2237474"/>
              <a:gd name="connsiteX179" fmla="*/ 520671 w 12192000"/>
              <a:gd name="connsiteY179" fmla="*/ 2180980 h 2237474"/>
              <a:gd name="connsiteX180" fmla="*/ 515024 w 12192000"/>
              <a:gd name="connsiteY180" fmla="*/ 2179258 h 2237474"/>
              <a:gd name="connsiteX181" fmla="*/ 512278 w 12192000"/>
              <a:gd name="connsiteY181" fmla="*/ 2176369 h 2237474"/>
              <a:gd name="connsiteX182" fmla="*/ 480419 w 12192000"/>
              <a:gd name="connsiteY182" fmla="*/ 2167807 h 2237474"/>
              <a:gd name="connsiteX183" fmla="*/ 413835 w 12192000"/>
              <a:gd name="connsiteY183" fmla="*/ 2156783 h 2237474"/>
              <a:gd name="connsiteX184" fmla="*/ 376513 w 12192000"/>
              <a:gd name="connsiteY184" fmla="*/ 2154014 h 2237474"/>
              <a:gd name="connsiteX185" fmla="*/ 273386 w 12192000"/>
              <a:gd name="connsiteY185" fmla="*/ 2142551 h 2237474"/>
              <a:gd name="connsiteX186" fmla="*/ 169207 w 12192000"/>
              <a:gd name="connsiteY186" fmla="*/ 2128100 h 2237474"/>
              <a:gd name="connsiteX187" fmla="*/ 93149 w 12192000"/>
              <a:gd name="connsiteY187" fmla="*/ 2105324 h 2237474"/>
              <a:gd name="connsiteX188" fmla="*/ 88109 w 12192000"/>
              <a:gd name="connsiteY188" fmla="*/ 2106704 h 2237474"/>
              <a:gd name="connsiteX189" fmla="*/ 80022 w 12192000"/>
              <a:gd name="connsiteY189" fmla="*/ 2107254 h 2237474"/>
              <a:gd name="connsiteX190" fmla="*/ 79717 w 12192000"/>
              <a:gd name="connsiteY190" fmla="*/ 2107046 h 2237474"/>
              <a:gd name="connsiteX191" fmla="*/ 72352 w 12192000"/>
              <a:gd name="connsiteY191" fmla="*/ 2107991 h 2237474"/>
              <a:gd name="connsiteX192" fmla="*/ 37645 w 12192000"/>
              <a:gd name="connsiteY192" fmla="*/ 2115401 h 2237474"/>
              <a:gd name="connsiteX193" fmla="*/ 4572 w 12192000"/>
              <a:gd name="connsiteY193" fmla="*/ 2111091 h 2237474"/>
              <a:gd name="connsiteX194" fmla="*/ 0 w 12192000"/>
              <a:gd name="connsiteY194" fmla="*/ 2110468 h 2237474"/>
              <a:gd name="connsiteX195" fmla="*/ 0 w 12192000"/>
              <a:gd name="connsiteY19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958984 w 12192000"/>
              <a:gd name="connsiteY38" fmla="*/ 1057212 h 2237474"/>
              <a:gd name="connsiteX39" fmla="*/ 8886001 w 12192000"/>
              <a:gd name="connsiteY39" fmla="*/ 1067468 h 2237474"/>
              <a:gd name="connsiteX40" fmla="*/ 8838610 w 12192000"/>
              <a:gd name="connsiteY40" fmla="*/ 1075091 h 2237474"/>
              <a:gd name="connsiteX41" fmla="*/ 8750383 w 12192000"/>
              <a:gd name="connsiteY41" fmla="*/ 1097387 h 2237474"/>
              <a:gd name="connsiteX42" fmla="*/ 8665605 w 12192000"/>
              <a:gd name="connsiteY42" fmla="*/ 1110791 h 2237474"/>
              <a:gd name="connsiteX43" fmla="*/ 8584946 w 12192000"/>
              <a:gd name="connsiteY43" fmla="*/ 1135226 h 2237474"/>
              <a:gd name="connsiteX44" fmla="*/ 8460755 w 12192000"/>
              <a:gd name="connsiteY44" fmla="*/ 1203427 h 2237474"/>
              <a:gd name="connsiteX45" fmla="*/ 8419755 w 12192000"/>
              <a:gd name="connsiteY45" fmla="*/ 1216260 h 2237474"/>
              <a:gd name="connsiteX46" fmla="*/ 8411626 w 12192000"/>
              <a:gd name="connsiteY46" fmla="*/ 1214397 h 2237474"/>
              <a:gd name="connsiteX47" fmla="*/ 8363469 w 12192000"/>
              <a:gd name="connsiteY47" fmla="*/ 1246658 h 2237474"/>
              <a:gd name="connsiteX48" fmla="*/ 8275497 w 12192000"/>
              <a:gd name="connsiteY48" fmla="*/ 1264396 h 2237474"/>
              <a:gd name="connsiteX49" fmla="*/ 8206287 w 12192000"/>
              <a:gd name="connsiteY49" fmla="*/ 1273060 h 2237474"/>
              <a:gd name="connsiteX50" fmla="*/ 8139997 w 12192000"/>
              <a:gd name="connsiteY50" fmla="*/ 1282713 h 2237474"/>
              <a:gd name="connsiteX51" fmla="*/ 8074238 w 12192000"/>
              <a:gd name="connsiteY51" fmla="*/ 1301895 h 2237474"/>
              <a:gd name="connsiteX52" fmla="*/ 7942099 w 12192000"/>
              <a:gd name="connsiteY52" fmla="*/ 1336332 h 2237474"/>
              <a:gd name="connsiteX53" fmla="*/ 7902328 w 12192000"/>
              <a:gd name="connsiteY53" fmla="*/ 1345865 h 2237474"/>
              <a:gd name="connsiteX54" fmla="*/ 7840612 w 12192000"/>
              <a:gd name="connsiteY54" fmla="*/ 1369373 h 2237474"/>
              <a:gd name="connsiteX55" fmla="*/ 7786819 w 12192000"/>
              <a:gd name="connsiteY55" fmla="*/ 1378970 h 2237474"/>
              <a:gd name="connsiteX56" fmla="*/ 7548172 w 12192000"/>
              <a:gd name="connsiteY56" fmla="*/ 1417460 h 2237474"/>
              <a:gd name="connsiteX57" fmla="*/ 7483437 w 12192000"/>
              <a:gd name="connsiteY57" fmla="*/ 1478152 h 2237474"/>
              <a:gd name="connsiteX58" fmla="*/ 7377870 w 12192000"/>
              <a:gd name="connsiteY58" fmla="*/ 1523319 h 2237474"/>
              <a:gd name="connsiteX59" fmla="*/ 7230737 w 12192000"/>
              <a:gd name="connsiteY59" fmla="*/ 1562633 h 2237474"/>
              <a:gd name="connsiteX60" fmla="*/ 7224458 w 12192000"/>
              <a:gd name="connsiteY60" fmla="*/ 1573008 h 2237474"/>
              <a:gd name="connsiteX61" fmla="*/ 7183121 w 12192000"/>
              <a:gd name="connsiteY61" fmla="*/ 1595162 h 2237474"/>
              <a:gd name="connsiteX62" fmla="*/ 7164601 w 12192000"/>
              <a:gd name="connsiteY62" fmla="*/ 1606490 h 2237474"/>
              <a:gd name="connsiteX63" fmla="*/ 7031309 w 12192000"/>
              <a:gd name="connsiteY63" fmla="*/ 1619451 h 2237474"/>
              <a:gd name="connsiteX64" fmla="*/ 6900177 w 12192000"/>
              <a:gd name="connsiteY64" fmla="*/ 1636016 h 2237474"/>
              <a:gd name="connsiteX65" fmla="*/ 6795372 w 12192000"/>
              <a:gd name="connsiteY65" fmla="*/ 1644845 h 2237474"/>
              <a:gd name="connsiteX66" fmla="*/ 6692251 w 12192000"/>
              <a:gd name="connsiteY66" fmla="*/ 1656357 h 2237474"/>
              <a:gd name="connsiteX67" fmla="*/ 6655235 w 12192000"/>
              <a:gd name="connsiteY67" fmla="*/ 1661869 h 2237474"/>
              <a:gd name="connsiteX68" fmla="*/ 6554894 w 12192000"/>
              <a:gd name="connsiteY68" fmla="*/ 1664428 h 2237474"/>
              <a:gd name="connsiteX69" fmla="*/ 6516595 w 12192000"/>
              <a:gd name="connsiteY69" fmla="*/ 1667475 h 2237474"/>
              <a:gd name="connsiteX70" fmla="*/ 6508541 w 12192000"/>
              <a:gd name="connsiteY70" fmla="*/ 1668757 h 2237474"/>
              <a:gd name="connsiteX71" fmla="*/ 6471012 w 12192000"/>
              <a:gd name="connsiteY71" fmla="*/ 1678604 h 2237474"/>
              <a:gd name="connsiteX72" fmla="*/ 6364035 w 12192000"/>
              <a:gd name="connsiteY72" fmla="*/ 1667683 h 2237474"/>
              <a:gd name="connsiteX73" fmla="*/ 6280959 w 12192000"/>
              <a:gd name="connsiteY73" fmla="*/ 1689329 h 2237474"/>
              <a:gd name="connsiteX74" fmla="*/ 6243319 w 12192000"/>
              <a:gd name="connsiteY74" fmla="*/ 1695560 h 2237474"/>
              <a:gd name="connsiteX75" fmla="*/ 6098321 w 12192000"/>
              <a:gd name="connsiteY75" fmla="*/ 1721646 h 2237474"/>
              <a:gd name="connsiteX76" fmla="*/ 5880652 w 12192000"/>
              <a:gd name="connsiteY76" fmla="*/ 1779643 h 2237474"/>
              <a:gd name="connsiteX77" fmla="*/ 5785959 w 12192000"/>
              <a:gd name="connsiteY77" fmla="*/ 1775307 h 2237474"/>
              <a:gd name="connsiteX78" fmla="*/ 5643534 w 12192000"/>
              <a:gd name="connsiteY78" fmla="*/ 1802919 h 2237474"/>
              <a:gd name="connsiteX79" fmla="*/ 5518799 w 12192000"/>
              <a:gd name="connsiteY79" fmla="*/ 1818312 h 2237474"/>
              <a:gd name="connsiteX80" fmla="*/ 5505014 w 12192000"/>
              <a:gd name="connsiteY80" fmla="*/ 1819259 h 2237474"/>
              <a:gd name="connsiteX81" fmla="*/ 5453307 w 12192000"/>
              <a:gd name="connsiteY81" fmla="*/ 1815450 h 2237474"/>
              <a:gd name="connsiteX82" fmla="*/ 5221533 w 12192000"/>
              <a:gd name="connsiteY82" fmla="*/ 1846950 h 2237474"/>
              <a:gd name="connsiteX83" fmla="*/ 5149802 w 12192000"/>
              <a:gd name="connsiteY83" fmla="*/ 1844846 h 2237474"/>
              <a:gd name="connsiteX84" fmla="*/ 5114927 w 12192000"/>
              <a:gd name="connsiteY84" fmla="*/ 1847827 h 2237474"/>
              <a:gd name="connsiteX85" fmla="*/ 5108970 w 12192000"/>
              <a:gd name="connsiteY85" fmla="*/ 1847935 h 2237474"/>
              <a:gd name="connsiteX86" fmla="*/ 5067961 w 12192000"/>
              <a:gd name="connsiteY86" fmla="*/ 1845917 h 2237474"/>
              <a:gd name="connsiteX87" fmla="*/ 5007075 w 12192000"/>
              <a:gd name="connsiteY87" fmla="*/ 1838626 h 2237474"/>
              <a:gd name="connsiteX88" fmla="*/ 4944087 w 12192000"/>
              <a:gd name="connsiteY88" fmla="*/ 1823332 h 2237474"/>
              <a:gd name="connsiteX89" fmla="*/ 4907662 w 12192000"/>
              <a:gd name="connsiteY89" fmla="*/ 1816900 h 2237474"/>
              <a:gd name="connsiteX90" fmla="*/ 4882386 w 12192000"/>
              <a:gd name="connsiteY90" fmla="*/ 1809844 h 2237474"/>
              <a:gd name="connsiteX91" fmla="*/ 4811440 w 12192000"/>
              <a:gd name="connsiteY91" fmla="*/ 1804655 h 2237474"/>
              <a:gd name="connsiteX92" fmla="*/ 4691075 w 12192000"/>
              <a:gd name="connsiteY92" fmla="*/ 1801389 h 2237474"/>
              <a:gd name="connsiteX93" fmla="*/ 4611738 w 12192000"/>
              <a:gd name="connsiteY93" fmla="*/ 1776964 h 2237474"/>
              <a:gd name="connsiteX94" fmla="*/ 4560070 w 12192000"/>
              <a:gd name="connsiteY94" fmla="*/ 1785640 h 2237474"/>
              <a:gd name="connsiteX95" fmla="*/ 4536503 w 12192000"/>
              <a:gd name="connsiteY95" fmla="*/ 1785334 h 2237474"/>
              <a:gd name="connsiteX96" fmla="*/ 4513724 w 12192000"/>
              <a:gd name="connsiteY96" fmla="*/ 1791996 h 2237474"/>
              <a:gd name="connsiteX97" fmla="*/ 4459810 w 12192000"/>
              <a:gd name="connsiteY97" fmla="*/ 1797886 h 2237474"/>
              <a:gd name="connsiteX98" fmla="*/ 4379064 w 12192000"/>
              <a:gd name="connsiteY98" fmla="*/ 1817177 h 2237474"/>
              <a:gd name="connsiteX99" fmla="*/ 4290981 w 12192000"/>
              <a:gd name="connsiteY99" fmla="*/ 1839677 h 2237474"/>
              <a:gd name="connsiteX100" fmla="*/ 4238372 w 12192000"/>
              <a:gd name="connsiteY100" fmla="*/ 1851480 h 2237474"/>
              <a:gd name="connsiteX101" fmla="*/ 4232517 w 12192000"/>
              <a:gd name="connsiteY101" fmla="*/ 1852567 h 2237474"/>
              <a:gd name="connsiteX102" fmla="*/ 4191732 w 12192000"/>
              <a:gd name="connsiteY102" fmla="*/ 1857328 h 2237474"/>
              <a:gd name="connsiteX103" fmla="*/ 4065532 w 12192000"/>
              <a:gd name="connsiteY103" fmla="*/ 1855477 h 2237474"/>
              <a:gd name="connsiteX104" fmla="*/ 4028460 w 12192000"/>
              <a:gd name="connsiteY104" fmla="*/ 1855137 h 2237474"/>
              <a:gd name="connsiteX105" fmla="*/ 4002267 w 12192000"/>
              <a:gd name="connsiteY105" fmla="*/ 1852352 h 2237474"/>
              <a:gd name="connsiteX106" fmla="*/ 3931396 w 12192000"/>
              <a:gd name="connsiteY106" fmla="*/ 1858915 h 2237474"/>
              <a:gd name="connsiteX107" fmla="*/ 3812162 w 12192000"/>
              <a:gd name="connsiteY107" fmla="*/ 1875501 h 2237474"/>
              <a:gd name="connsiteX108" fmla="*/ 3729530 w 12192000"/>
              <a:gd name="connsiteY108" fmla="*/ 1864513 h 2237474"/>
              <a:gd name="connsiteX109" fmla="*/ 3680177 w 12192000"/>
              <a:gd name="connsiteY109" fmla="*/ 1881552 h 2237474"/>
              <a:gd name="connsiteX110" fmla="*/ 3567259 w 12192000"/>
              <a:gd name="connsiteY110" fmla="*/ 1893482 h 2237474"/>
              <a:gd name="connsiteX111" fmla="*/ 3405770 w 12192000"/>
              <a:gd name="connsiteY111" fmla="*/ 1904591 h 2237474"/>
              <a:gd name="connsiteX112" fmla="*/ 3280097 w 12192000"/>
              <a:gd name="connsiteY112" fmla="*/ 1919610 h 2237474"/>
              <a:gd name="connsiteX113" fmla="*/ 3123424 w 12192000"/>
              <a:gd name="connsiteY113" fmla="*/ 1952930 h 2237474"/>
              <a:gd name="connsiteX114" fmla="*/ 3009910 w 12192000"/>
              <a:gd name="connsiteY114" fmla="*/ 1957866 h 2237474"/>
              <a:gd name="connsiteX115" fmla="*/ 2995934 w 12192000"/>
              <a:gd name="connsiteY115" fmla="*/ 1967085 h 2237474"/>
              <a:gd name="connsiteX116" fmla="*/ 2980071 w 12192000"/>
              <a:gd name="connsiteY116" fmla="*/ 1972988 h 2237474"/>
              <a:gd name="connsiteX117" fmla="*/ 2978094 w 12192000"/>
              <a:gd name="connsiteY117" fmla="*/ 1972369 h 2237474"/>
              <a:gd name="connsiteX118" fmla="*/ 2942858 w 12192000"/>
              <a:gd name="connsiteY118" fmla="*/ 1981367 h 2237474"/>
              <a:gd name="connsiteX119" fmla="*/ 2875436 w 12192000"/>
              <a:gd name="connsiteY119" fmla="*/ 1996977 h 2237474"/>
              <a:gd name="connsiteX120" fmla="*/ 2874892 w 12192000"/>
              <a:gd name="connsiteY120" fmla="*/ 1996085 h 2237474"/>
              <a:gd name="connsiteX121" fmla="*/ 2864145 w 12192000"/>
              <a:gd name="connsiteY121" fmla="*/ 1994061 h 2237474"/>
              <a:gd name="connsiteX122" fmla="*/ 2843662 w 12192000"/>
              <a:gd name="connsiteY122" fmla="*/ 1992498 h 2237474"/>
              <a:gd name="connsiteX123" fmla="*/ 2796128 w 12192000"/>
              <a:gd name="connsiteY123" fmla="*/ 1976403 h 2237474"/>
              <a:gd name="connsiteX124" fmla="*/ 2756784 w 12192000"/>
              <a:gd name="connsiteY124" fmla="*/ 1985116 h 2237474"/>
              <a:gd name="connsiteX125" fmla="*/ 2748833 w 12192000"/>
              <a:gd name="connsiteY125" fmla="*/ 1986323 h 2237474"/>
              <a:gd name="connsiteX126" fmla="*/ 2748661 w 12192000"/>
              <a:gd name="connsiteY126" fmla="*/ 1986122 h 2237474"/>
              <a:gd name="connsiteX127" fmla="*/ 2740251 w 12192000"/>
              <a:gd name="connsiteY127" fmla="*/ 1986946 h 2237474"/>
              <a:gd name="connsiteX128" fmla="*/ 2718916 w 12192000"/>
              <a:gd name="connsiteY128" fmla="*/ 1990867 h 2237474"/>
              <a:gd name="connsiteX129" fmla="*/ 2713522 w 12192000"/>
              <a:gd name="connsiteY129" fmla="*/ 1990173 h 2237474"/>
              <a:gd name="connsiteX130" fmla="*/ 2680597 w 12192000"/>
              <a:gd name="connsiteY130" fmla="*/ 1984996 h 2237474"/>
              <a:gd name="connsiteX131" fmla="*/ 2578178 w 12192000"/>
              <a:gd name="connsiteY131" fmla="*/ 1990531 h 2237474"/>
              <a:gd name="connsiteX132" fmla="*/ 2476147 w 12192000"/>
              <a:gd name="connsiteY132" fmla="*/ 1998305 h 2237474"/>
              <a:gd name="connsiteX133" fmla="*/ 2373568 w 12192000"/>
              <a:gd name="connsiteY133" fmla="*/ 2003219 h 2237474"/>
              <a:gd name="connsiteX134" fmla="*/ 2321399 w 12192000"/>
              <a:gd name="connsiteY134" fmla="*/ 1989467 h 2237474"/>
              <a:gd name="connsiteX135" fmla="*/ 2315525 w 12192000"/>
              <a:gd name="connsiteY135" fmla="*/ 1989708 h 2237474"/>
              <a:gd name="connsiteX136" fmla="*/ 2300792 w 12192000"/>
              <a:gd name="connsiteY136" fmla="*/ 1994290 h 2237474"/>
              <a:gd name="connsiteX137" fmla="*/ 2295469 w 12192000"/>
              <a:gd name="connsiteY137" fmla="*/ 1996659 h 2237474"/>
              <a:gd name="connsiteX138" fmla="*/ 2287219 w 12192000"/>
              <a:gd name="connsiteY138" fmla="*/ 1998750 h 2237474"/>
              <a:gd name="connsiteX139" fmla="*/ 2286948 w 12192000"/>
              <a:gd name="connsiteY139" fmla="*/ 1998596 h 2237474"/>
              <a:gd name="connsiteX140" fmla="*/ 2243069 w 12192000"/>
              <a:gd name="connsiteY140" fmla="*/ 2015111 h 2237474"/>
              <a:gd name="connsiteX141" fmla="*/ 2186609 w 12192000"/>
              <a:gd name="connsiteY141" fmla="*/ 2008263 h 2237474"/>
              <a:gd name="connsiteX142" fmla="*/ 2164831 w 12192000"/>
              <a:gd name="connsiteY142" fmla="*/ 2010143 h 2237474"/>
              <a:gd name="connsiteX143" fmla="*/ 2152836 w 12192000"/>
              <a:gd name="connsiteY143" fmla="*/ 2010048 h 2237474"/>
              <a:gd name="connsiteX144" fmla="*/ 2117102 w 12192000"/>
              <a:gd name="connsiteY144" fmla="*/ 2023004 h 2237474"/>
              <a:gd name="connsiteX145" fmla="*/ 2111935 w 12192000"/>
              <a:gd name="connsiteY145" fmla="*/ 2023163 h 2237474"/>
              <a:gd name="connsiteX146" fmla="*/ 2089991 w 12192000"/>
              <a:gd name="connsiteY146" fmla="*/ 2034193 h 2237474"/>
              <a:gd name="connsiteX147" fmla="*/ 2058061 w 12192000"/>
              <a:gd name="connsiteY147" fmla="*/ 2047942 h 2237474"/>
              <a:gd name="connsiteX148" fmla="*/ 2055737 w 12192000"/>
              <a:gd name="connsiteY148" fmla="*/ 2047704 h 2237474"/>
              <a:gd name="connsiteX149" fmla="*/ 2042244 w 12192000"/>
              <a:gd name="connsiteY149" fmla="*/ 2055560 h 2237474"/>
              <a:gd name="connsiteX150" fmla="*/ 1976224 w 12192000"/>
              <a:gd name="connsiteY150" fmla="*/ 2074257 h 2237474"/>
              <a:gd name="connsiteX151" fmla="*/ 1877728 w 12192000"/>
              <a:gd name="connsiteY151" fmla="*/ 2101004 h 2237474"/>
              <a:gd name="connsiteX152" fmla="*/ 1759056 w 12192000"/>
              <a:gd name="connsiteY152" fmla="*/ 2125608 h 2237474"/>
              <a:gd name="connsiteX153" fmla="*/ 1637948 w 12192000"/>
              <a:gd name="connsiteY153" fmla="*/ 2172597 h 2237474"/>
              <a:gd name="connsiteX154" fmla="*/ 1434549 w 12192000"/>
              <a:gd name="connsiteY154" fmla="*/ 2234522 h 2237474"/>
              <a:gd name="connsiteX155" fmla="*/ 1398481 w 12192000"/>
              <a:gd name="connsiteY155" fmla="*/ 2237074 h 2237474"/>
              <a:gd name="connsiteX156" fmla="*/ 1398407 w 12192000"/>
              <a:gd name="connsiteY156" fmla="*/ 2237095 h 2237474"/>
              <a:gd name="connsiteX157" fmla="*/ 1370962 w 12192000"/>
              <a:gd name="connsiteY157" fmla="*/ 2237474 h 2237474"/>
              <a:gd name="connsiteX158" fmla="*/ 1356367 w 12192000"/>
              <a:gd name="connsiteY158" fmla="*/ 2235089 h 2237474"/>
              <a:gd name="connsiteX159" fmla="*/ 1324828 w 12192000"/>
              <a:gd name="connsiteY159" fmla="*/ 2231968 h 2237474"/>
              <a:gd name="connsiteX160" fmla="*/ 1297744 w 12192000"/>
              <a:gd name="connsiteY160" fmla="*/ 2235849 h 2237474"/>
              <a:gd name="connsiteX161" fmla="*/ 1286236 w 12192000"/>
              <a:gd name="connsiteY161" fmla="*/ 2233135 h 2237474"/>
              <a:gd name="connsiteX162" fmla="*/ 1283504 w 12192000"/>
              <a:gd name="connsiteY162" fmla="*/ 2233797 h 2237474"/>
              <a:gd name="connsiteX163" fmla="*/ 1279765 w 12192000"/>
              <a:gd name="connsiteY163" fmla="*/ 2229639 h 2237474"/>
              <a:gd name="connsiteX164" fmla="*/ 1195347 w 12192000"/>
              <a:gd name="connsiteY164" fmla="*/ 2212354 h 2237474"/>
              <a:gd name="connsiteX165" fmla="*/ 970251 w 12192000"/>
              <a:gd name="connsiteY165" fmla="*/ 2221029 h 2237474"/>
              <a:gd name="connsiteX166" fmla="*/ 812914 w 12192000"/>
              <a:gd name="connsiteY166" fmla="*/ 2202752 h 2237474"/>
              <a:gd name="connsiteX167" fmla="*/ 800195 w 12192000"/>
              <a:gd name="connsiteY167" fmla="*/ 2209407 h 2237474"/>
              <a:gd name="connsiteX168" fmla="*/ 784978 w 12192000"/>
              <a:gd name="connsiteY168" fmla="*/ 2212360 h 2237474"/>
              <a:gd name="connsiteX169" fmla="*/ 681987 w 12192000"/>
              <a:gd name="connsiteY169" fmla="*/ 2216757 h 2237474"/>
              <a:gd name="connsiteX170" fmla="*/ 669923 w 12192000"/>
              <a:gd name="connsiteY170" fmla="*/ 2211682 h 2237474"/>
              <a:gd name="connsiteX171" fmla="*/ 648680 w 12192000"/>
              <a:gd name="connsiteY171" fmla="*/ 2206229 h 2237474"/>
              <a:gd name="connsiteX172" fmla="*/ 597225 w 12192000"/>
              <a:gd name="connsiteY172" fmla="*/ 2180999 h 2237474"/>
              <a:gd name="connsiteX173" fmla="*/ 558449 w 12192000"/>
              <a:gd name="connsiteY173" fmla="*/ 2182346 h 2237474"/>
              <a:gd name="connsiteX174" fmla="*/ 550517 w 12192000"/>
              <a:gd name="connsiteY174" fmla="*/ 2182060 h 2237474"/>
              <a:gd name="connsiteX175" fmla="*/ 550309 w 12192000"/>
              <a:gd name="connsiteY175" fmla="*/ 2181825 h 2237474"/>
              <a:gd name="connsiteX176" fmla="*/ 541836 w 12192000"/>
              <a:gd name="connsiteY176" fmla="*/ 2181063 h 2237474"/>
              <a:gd name="connsiteX177" fmla="*/ 536057 w 12192000"/>
              <a:gd name="connsiteY177" fmla="*/ 2181537 h 2237474"/>
              <a:gd name="connsiteX178" fmla="*/ 520671 w 12192000"/>
              <a:gd name="connsiteY178" fmla="*/ 2180980 h 2237474"/>
              <a:gd name="connsiteX179" fmla="*/ 515024 w 12192000"/>
              <a:gd name="connsiteY179" fmla="*/ 2179258 h 2237474"/>
              <a:gd name="connsiteX180" fmla="*/ 512278 w 12192000"/>
              <a:gd name="connsiteY180" fmla="*/ 2176369 h 2237474"/>
              <a:gd name="connsiteX181" fmla="*/ 480419 w 12192000"/>
              <a:gd name="connsiteY181" fmla="*/ 2167807 h 2237474"/>
              <a:gd name="connsiteX182" fmla="*/ 413835 w 12192000"/>
              <a:gd name="connsiteY182" fmla="*/ 2156783 h 2237474"/>
              <a:gd name="connsiteX183" fmla="*/ 376513 w 12192000"/>
              <a:gd name="connsiteY183" fmla="*/ 2154014 h 2237474"/>
              <a:gd name="connsiteX184" fmla="*/ 273386 w 12192000"/>
              <a:gd name="connsiteY184" fmla="*/ 2142551 h 2237474"/>
              <a:gd name="connsiteX185" fmla="*/ 169207 w 12192000"/>
              <a:gd name="connsiteY185" fmla="*/ 2128100 h 2237474"/>
              <a:gd name="connsiteX186" fmla="*/ 93149 w 12192000"/>
              <a:gd name="connsiteY186" fmla="*/ 2105324 h 2237474"/>
              <a:gd name="connsiteX187" fmla="*/ 88109 w 12192000"/>
              <a:gd name="connsiteY187" fmla="*/ 2106704 h 2237474"/>
              <a:gd name="connsiteX188" fmla="*/ 80022 w 12192000"/>
              <a:gd name="connsiteY188" fmla="*/ 2107254 h 2237474"/>
              <a:gd name="connsiteX189" fmla="*/ 79717 w 12192000"/>
              <a:gd name="connsiteY189" fmla="*/ 2107046 h 2237474"/>
              <a:gd name="connsiteX190" fmla="*/ 72352 w 12192000"/>
              <a:gd name="connsiteY190" fmla="*/ 2107991 h 2237474"/>
              <a:gd name="connsiteX191" fmla="*/ 37645 w 12192000"/>
              <a:gd name="connsiteY191" fmla="*/ 2115401 h 2237474"/>
              <a:gd name="connsiteX192" fmla="*/ 4572 w 12192000"/>
              <a:gd name="connsiteY192" fmla="*/ 2111091 h 2237474"/>
              <a:gd name="connsiteX193" fmla="*/ 0 w 12192000"/>
              <a:gd name="connsiteY193" fmla="*/ 2110468 h 2237474"/>
              <a:gd name="connsiteX194" fmla="*/ 0 w 12192000"/>
              <a:gd name="connsiteY19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12987 w 12192000"/>
              <a:gd name="connsiteY36" fmla="*/ 106198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03462 w 12192000"/>
              <a:gd name="connsiteY36" fmla="*/ 104240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03462 w 12192000"/>
              <a:gd name="connsiteY36" fmla="*/ 104240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77033 w 12192000"/>
              <a:gd name="connsiteY24" fmla="*/ 922857 h 2237474"/>
              <a:gd name="connsiteX25" fmla="*/ 9544189 w 12192000"/>
              <a:gd name="connsiteY25" fmla="*/ 938966 h 2237474"/>
              <a:gd name="connsiteX26" fmla="*/ 9500499 w 12192000"/>
              <a:gd name="connsiteY26" fmla="*/ 954680 h 2237474"/>
              <a:gd name="connsiteX27" fmla="*/ 9428195 w 12192000"/>
              <a:gd name="connsiteY27" fmla="*/ 986225 h 2237474"/>
              <a:gd name="connsiteX28" fmla="*/ 9410017 w 12192000"/>
              <a:gd name="connsiteY28" fmla="*/ 993931 h 2237474"/>
              <a:gd name="connsiteX29" fmla="*/ 9392919 w 12192000"/>
              <a:gd name="connsiteY29" fmla="*/ 994656 h 2237474"/>
              <a:gd name="connsiteX30" fmla="*/ 9278619 w 12192000"/>
              <a:gd name="connsiteY30" fmla="*/ 1011878 h 2237474"/>
              <a:gd name="connsiteX31" fmla="*/ 9268019 w 12192000"/>
              <a:gd name="connsiteY31" fmla="*/ 1007442 h 2237474"/>
              <a:gd name="connsiteX32" fmla="*/ 9234662 w 12192000"/>
              <a:gd name="connsiteY32" fmla="*/ 1023056 h 2237474"/>
              <a:gd name="connsiteX33" fmla="*/ 9181033 w 12192000"/>
              <a:gd name="connsiteY33" fmla="*/ 1037921 h 2237474"/>
              <a:gd name="connsiteX34" fmla="*/ 9155969 w 12192000"/>
              <a:gd name="connsiteY34" fmla="*/ 1046804 h 2237474"/>
              <a:gd name="connsiteX35" fmla="*/ 9133985 w 12192000"/>
              <a:gd name="connsiteY35" fmla="*/ 1046450 h 2237474"/>
              <a:gd name="connsiteX36" fmla="*/ 9003462 w 12192000"/>
              <a:gd name="connsiteY36" fmla="*/ 1042406 h 2237474"/>
              <a:gd name="connsiteX37" fmla="*/ 8968445 w 12192000"/>
              <a:gd name="connsiteY37" fmla="*/ 1052169 h 2237474"/>
              <a:gd name="connsiteX38" fmla="*/ 8886001 w 12192000"/>
              <a:gd name="connsiteY38" fmla="*/ 1067468 h 2237474"/>
              <a:gd name="connsiteX39" fmla="*/ 8838610 w 12192000"/>
              <a:gd name="connsiteY39" fmla="*/ 1075091 h 2237474"/>
              <a:gd name="connsiteX40" fmla="*/ 8750383 w 12192000"/>
              <a:gd name="connsiteY40" fmla="*/ 1097387 h 2237474"/>
              <a:gd name="connsiteX41" fmla="*/ 8665605 w 12192000"/>
              <a:gd name="connsiteY41" fmla="*/ 1110791 h 2237474"/>
              <a:gd name="connsiteX42" fmla="*/ 8584946 w 12192000"/>
              <a:gd name="connsiteY42" fmla="*/ 1135226 h 2237474"/>
              <a:gd name="connsiteX43" fmla="*/ 8460755 w 12192000"/>
              <a:gd name="connsiteY43" fmla="*/ 1203427 h 2237474"/>
              <a:gd name="connsiteX44" fmla="*/ 8419755 w 12192000"/>
              <a:gd name="connsiteY44" fmla="*/ 1216260 h 2237474"/>
              <a:gd name="connsiteX45" fmla="*/ 8411626 w 12192000"/>
              <a:gd name="connsiteY45" fmla="*/ 1214397 h 2237474"/>
              <a:gd name="connsiteX46" fmla="*/ 8363469 w 12192000"/>
              <a:gd name="connsiteY46" fmla="*/ 1246658 h 2237474"/>
              <a:gd name="connsiteX47" fmla="*/ 8275497 w 12192000"/>
              <a:gd name="connsiteY47" fmla="*/ 1264396 h 2237474"/>
              <a:gd name="connsiteX48" fmla="*/ 8206287 w 12192000"/>
              <a:gd name="connsiteY48" fmla="*/ 1273060 h 2237474"/>
              <a:gd name="connsiteX49" fmla="*/ 8139997 w 12192000"/>
              <a:gd name="connsiteY49" fmla="*/ 1282713 h 2237474"/>
              <a:gd name="connsiteX50" fmla="*/ 8074238 w 12192000"/>
              <a:gd name="connsiteY50" fmla="*/ 1301895 h 2237474"/>
              <a:gd name="connsiteX51" fmla="*/ 7942099 w 12192000"/>
              <a:gd name="connsiteY51" fmla="*/ 1336332 h 2237474"/>
              <a:gd name="connsiteX52" fmla="*/ 7902328 w 12192000"/>
              <a:gd name="connsiteY52" fmla="*/ 1345865 h 2237474"/>
              <a:gd name="connsiteX53" fmla="*/ 7840612 w 12192000"/>
              <a:gd name="connsiteY53" fmla="*/ 1369373 h 2237474"/>
              <a:gd name="connsiteX54" fmla="*/ 7786819 w 12192000"/>
              <a:gd name="connsiteY54" fmla="*/ 1378970 h 2237474"/>
              <a:gd name="connsiteX55" fmla="*/ 7548172 w 12192000"/>
              <a:gd name="connsiteY55" fmla="*/ 1417460 h 2237474"/>
              <a:gd name="connsiteX56" fmla="*/ 7483437 w 12192000"/>
              <a:gd name="connsiteY56" fmla="*/ 1478152 h 2237474"/>
              <a:gd name="connsiteX57" fmla="*/ 7377870 w 12192000"/>
              <a:gd name="connsiteY57" fmla="*/ 1523319 h 2237474"/>
              <a:gd name="connsiteX58" fmla="*/ 7230737 w 12192000"/>
              <a:gd name="connsiteY58" fmla="*/ 1562633 h 2237474"/>
              <a:gd name="connsiteX59" fmla="*/ 7224458 w 12192000"/>
              <a:gd name="connsiteY59" fmla="*/ 1573008 h 2237474"/>
              <a:gd name="connsiteX60" fmla="*/ 7183121 w 12192000"/>
              <a:gd name="connsiteY60" fmla="*/ 1595162 h 2237474"/>
              <a:gd name="connsiteX61" fmla="*/ 7164601 w 12192000"/>
              <a:gd name="connsiteY61" fmla="*/ 1606490 h 2237474"/>
              <a:gd name="connsiteX62" fmla="*/ 7031309 w 12192000"/>
              <a:gd name="connsiteY62" fmla="*/ 1619451 h 2237474"/>
              <a:gd name="connsiteX63" fmla="*/ 6900177 w 12192000"/>
              <a:gd name="connsiteY63" fmla="*/ 1636016 h 2237474"/>
              <a:gd name="connsiteX64" fmla="*/ 6795372 w 12192000"/>
              <a:gd name="connsiteY64" fmla="*/ 1644845 h 2237474"/>
              <a:gd name="connsiteX65" fmla="*/ 6692251 w 12192000"/>
              <a:gd name="connsiteY65" fmla="*/ 1656357 h 2237474"/>
              <a:gd name="connsiteX66" fmla="*/ 6655235 w 12192000"/>
              <a:gd name="connsiteY66" fmla="*/ 1661869 h 2237474"/>
              <a:gd name="connsiteX67" fmla="*/ 6554894 w 12192000"/>
              <a:gd name="connsiteY67" fmla="*/ 1664428 h 2237474"/>
              <a:gd name="connsiteX68" fmla="*/ 6516595 w 12192000"/>
              <a:gd name="connsiteY68" fmla="*/ 1667475 h 2237474"/>
              <a:gd name="connsiteX69" fmla="*/ 6508541 w 12192000"/>
              <a:gd name="connsiteY69" fmla="*/ 1668757 h 2237474"/>
              <a:gd name="connsiteX70" fmla="*/ 6471012 w 12192000"/>
              <a:gd name="connsiteY70" fmla="*/ 1678604 h 2237474"/>
              <a:gd name="connsiteX71" fmla="*/ 6364035 w 12192000"/>
              <a:gd name="connsiteY71" fmla="*/ 1667683 h 2237474"/>
              <a:gd name="connsiteX72" fmla="*/ 6280959 w 12192000"/>
              <a:gd name="connsiteY72" fmla="*/ 1689329 h 2237474"/>
              <a:gd name="connsiteX73" fmla="*/ 6243319 w 12192000"/>
              <a:gd name="connsiteY73" fmla="*/ 1695560 h 2237474"/>
              <a:gd name="connsiteX74" fmla="*/ 6098321 w 12192000"/>
              <a:gd name="connsiteY74" fmla="*/ 1721646 h 2237474"/>
              <a:gd name="connsiteX75" fmla="*/ 5880652 w 12192000"/>
              <a:gd name="connsiteY75" fmla="*/ 1779643 h 2237474"/>
              <a:gd name="connsiteX76" fmla="*/ 5785959 w 12192000"/>
              <a:gd name="connsiteY76" fmla="*/ 1775307 h 2237474"/>
              <a:gd name="connsiteX77" fmla="*/ 5643534 w 12192000"/>
              <a:gd name="connsiteY77" fmla="*/ 1802919 h 2237474"/>
              <a:gd name="connsiteX78" fmla="*/ 5518799 w 12192000"/>
              <a:gd name="connsiteY78" fmla="*/ 1818312 h 2237474"/>
              <a:gd name="connsiteX79" fmla="*/ 5505014 w 12192000"/>
              <a:gd name="connsiteY79" fmla="*/ 1819259 h 2237474"/>
              <a:gd name="connsiteX80" fmla="*/ 5453307 w 12192000"/>
              <a:gd name="connsiteY80" fmla="*/ 1815450 h 2237474"/>
              <a:gd name="connsiteX81" fmla="*/ 5221533 w 12192000"/>
              <a:gd name="connsiteY81" fmla="*/ 1846950 h 2237474"/>
              <a:gd name="connsiteX82" fmla="*/ 5149802 w 12192000"/>
              <a:gd name="connsiteY82" fmla="*/ 1844846 h 2237474"/>
              <a:gd name="connsiteX83" fmla="*/ 5114927 w 12192000"/>
              <a:gd name="connsiteY83" fmla="*/ 1847827 h 2237474"/>
              <a:gd name="connsiteX84" fmla="*/ 5108970 w 12192000"/>
              <a:gd name="connsiteY84" fmla="*/ 1847935 h 2237474"/>
              <a:gd name="connsiteX85" fmla="*/ 5067961 w 12192000"/>
              <a:gd name="connsiteY85" fmla="*/ 1845917 h 2237474"/>
              <a:gd name="connsiteX86" fmla="*/ 5007075 w 12192000"/>
              <a:gd name="connsiteY86" fmla="*/ 1838626 h 2237474"/>
              <a:gd name="connsiteX87" fmla="*/ 4944087 w 12192000"/>
              <a:gd name="connsiteY87" fmla="*/ 1823332 h 2237474"/>
              <a:gd name="connsiteX88" fmla="*/ 4907662 w 12192000"/>
              <a:gd name="connsiteY88" fmla="*/ 1816900 h 2237474"/>
              <a:gd name="connsiteX89" fmla="*/ 4882386 w 12192000"/>
              <a:gd name="connsiteY89" fmla="*/ 1809844 h 2237474"/>
              <a:gd name="connsiteX90" fmla="*/ 4811440 w 12192000"/>
              <a:gd name="connsiteY90" fmla="*/ 1804655 h 2237474"/>
              <a:gd name="connsiteX91" fmla="*/ 4691075 w 12192000"/>
              <a:gd name="connsiteY91" fmla="*/ 1801389 h 2237474"/>
              <a:gd name="connsiteX92" fmla="*/ 4611738 w 12192000"/>
              <a:gd name="connsiteY92" fmla="*/ 1776964 h 2237474"/>
              <a:gd name="connsiteX93" fmla="*/ 4560070 w 12192000"/>
              <a:gd name="connsiteY93" fmla="*/ 1785640 h 2237474"/>
              <a:gd name="connsiteX94" fmla="*/ 4536503 w 12192000"/>
              <a:gd name="connsiteY94" fmla="*/ 1785334 h 2237474"/>
              <a:gd name="connsiteX95" fmla="*/ 4513724 w 12192000"/>
              <a:gd name="connsiteY95" fmla="*/ 1791996 h 2237474"/>
              <a:gd name="connsiteX96" fmla="*/ 4459810 w 12192000"/>
              <a:gd name="connsiteY96" fmla="*/ 1797886 h 2237474"/>
              <a:gd name="connsiteX97" fmla="*/ 4379064 w 12192000"/>
              <a:gd name="connsiteY97" fmla="*/ 1817177 h 2237474"/>
              <a:gd name="connsiteX98" fmla="*/ 4290981 w 12192000"/>
              <a:gd name="connsiteY98" fmla="*/ 1839677 h 2237474"/>
              <a:gd name="connsiteX99" fmla="*/ 4238372 w 12192000"/>
              <a:gd name="connsiteY99" fmla="*/ 1851480 h 2237474"/>
              <a:gd name="connsiteX100" fmla="*/ 4232517 w 12192000"/>
              <a:gd name="connsiteY100" fmla="*/ 1852567 h 2237474"/>
              <a:gd name="connsiteX101" fmla="*/ 4191732 w 12192000"/>
              <a:gd name="connsiteY101" fmla="*/ 1857328 h 2237474"/>
              <a:gd name="connsiteX102" fmla="*/ 4065532 w 12192000"/>
              <a:gd name="connsiteY102" fmla="*/ 1855477 h 2237474"/>
              <a:gd name="connsiteX103" fmla="*/ 4028460 w 12192000"/>
              <a:gd name="connsiteY103" fmla="*/ 1855137 h 2237474"/>
              <a:gd name="connsiteX104" fmla="*/ 4002267 w 12192000"/>
              <a:gd name="connsiteY104" fmla="*/ 1852352 h 2237474"/>
              <a:gd name="connsiteX105" fmla="*/ 3931396 w 12192000"/>
              <a:gd name="connsiteY105" fmla="*/ 1858915 h 2237474"/>
              <a:gd name="connsiteX106" fmla="*/ 3812162 w 12192000"/>
              <a:gd name="connsiteY106" fmla="*/ 1875501 h 2237474"/>
              <a:gd name="connsiteX107" fmla="*/ 3729530 w 12192000"/>
              <a:gd name="connsiteY107" fmla="*/ 1864513 h 2237474"/>
              <a:gd name="connsiteX108" fmla="*/ 3680177 w 12192000"/>
              <a:gd name="connsiteY108" fmla="*/ 1881552 h 2237474"/>
              <a:gd name="connsiteX109" fmla="*/ 3567259 w 12192000"/>
              <a:gd name="connsiteY109" fmla="*/ 1893482 h 2237474"/>
              <a:gd name="connsiteX110" fmla="*/ 3405770 w 12192000"/>
              <a:gd name="connsiteY110" fmla="*/ 1904591 h 2237474"/>
              <a:gd name="connsiteX111" fmla="*/ 3280097 w 12192000"/>
              <a:gd name="connsiteY111" fmla="*/ 1919610 h 2237474"/>
              <a:gd name="connsiteX112" fmla="*/ 3123424 w 12192000"/>
              <a:gd name="connsiteY112" fmla="*/ 1952930 h 2237474"/>
              <a:gd name="connsiteX113" fmla="*/ 3009910 w 12192000"/>
              <a:gd name="connsiteY113" fmla="*/ 1957866 h 2237474"/>
              <a:gd name="connsiteX114" fmla="*/ 2995934 w 12192000"/>
              <a:gd name="connsiteY114" fmla="*/ 1967085 h 2237474"/>
              <a:gd name="connsiteX115" fmla="*/ 2980071 w 12192000"/>
              <a:gd name="connsiteY115" fmla="*/ 1972988 h 2237474"/>
              <a:gd name="connsiteX116" fmla="*/ 2978094 w 12192000"/>
              <a:gd name="connsiteY116" fmla="*/ 1972369 h 2237474"/>
              <a:gd name="connsiteX117" fmla="*/ 2942858 w 12192000"/>
              <a:gd name="connsiteY117" fmla="*/ 1981367 h 2237474"/>
              <a:gd name="connsiteX118" fmla="*/ 2875436 w 12192000"/>
              <a:gd name="connsiteY118" fmla="*/ 1996977 h 2237474"/>
              <a:gd name="connsiteX119" fmla="*/ 2874892 w 12192000"/>
              <a:gd name="connsiteY119" fmla="*/ 1996085 h 2237474"/>
              <a:gd name="connsiteX120" fmla="*/ 2864145 w 12192000"/>
              <a:gd name="connsiteY120" fmla="*/ 1994061 h 2237474"/>
              <a:gd name="connsiteX121" fmla="*/ 2843662 w 12192000"/>
              <a:gd name="connsiteY121" fmla="*/ 1992498 h 2237474"/>
              <a:gd name="connsiteX122" fmla="*/ 2796128 w 12192000"/>
              <a:gd name="connsiteY122" fmla="*/ 1976403 h 2237474"/>
              <a:gd name="connsiteX123" fmla="*/ 2756784 w 12192000"/>
              <a:gd name="connsiteY123" fmla="*/ 1985116 h 2237474"/>
              <a:gd name="connsiteX124" fmla="*/ 2748833 w 12192000"/>
              <a:gd name="connsiteY124" fmla="*/ 1986323 h 2237474"/>
              <a:gd name="connsiteX125" fmla="*/ 2748661 w 12192000"/>
              <a:gd name="connsiteY125" fmla="*/ 1986122 h 2237474"/>
              <a:gd name="connsiteX126" fmla="*/ 2740251 w 12192000"/>
              <a:gd name="connsiteY126" fmla="*/ 1986946 h 2237474"/>
              <a:gd name="connsiteX127" fmla="*/ 2718916 w 12192000"/>
              <a:gd name="connsiteY127" fmla="*/ 1990867 h 2237474"/>
              <a:gd name="connsiteX128" fmla="*/ 2713522 w 12192000"/>
              <a:gd name="connsiteY128" fmla="*/ 1990173 h 2237474"/>
              <a:gd name="connsiteX129" fmla="*/ 2680597 w 12192000"/>
              <a:gd name="connsiteY129" fmla="*/ 1984996 h 2237474"/>
              <a:gd name="connsiteX130" fmla="*/ 2578178 w 12192000"/>
              <a:gd name="connsiteY130" fmla="*/ 1990531 h 2237474"/>
              <a:gd name="connsiteX131" fmla="*/ 2476147 w 12192000"/>
              <a:gd name="connsiteY131" fmla="*/ 1998305 h 2237474"/>
              <a:gd name="connsiteX132" fmla="*/ 2373568 w 12192000"/>
              <a:gd name="connsiteY132" fmla="*/ 2003219 h 2237474"/>
              <a:gd name="connsiteX133" fmla="*/ 2321399 w 12192000"/>
              <a:gd name="connsiteY133" fmla="*/ 1989467 h 2237474"/>
              <a:gd name="connsiteX134" fmla="*/ 2315525 w 12192000"/>
              <a:gd name="connsiteY134" fmla="*/ 1989708 h 2237474"/>
              <a:gd name="connsiteX135" fmla="*/ 2300792 w 12192000"/>
              <a:gd name="connsiteY135" fmla="*/ 1994290 h 2237474"/>
              <a:gd name="connsiteX136" fmla="*/ 2295469 w 12192000"/>
              <a:gd name="connsiteY136" fmla="*/ 1996659 h 2237474"/>
              <a:gd name="connsiteX137" fmla="*/ 2287219 w 12192000"/>
              <a:gd name="connsiteY137" fmla="*/ 1998750 h 2237474"/>
              <a:gd name="connsiteX138" fmla="*/ 2286948 w 12192000"/>
              <a:gd name="connsiteY138" fmla="*/ 1998596 h 2237474"/>
              <a:gd name="connsiteX139" fmla="*/ 2243069 w 12192000"/>
              <a:gd name="connsiteY139" fmla="*/ 2015111 h 2237474"/>
              <a:gd name="connsiteX140" fmla="*/ 2186609 w 12192000"/>
              <a:gd name="connsiteY140" fmla="*/ 2008263 h 2237474"/>
              <a:gd name="connsiteX141" fmla="*/ 2164831 w 12192000"/>
              <a:gd name="connsiteY141" fmla="*/ 2010143 h 2237474"/>
              <a:gd name="connsiteX142" fmla="*/ 2152836 w 12192000"/>
              <a:gd name="connsiteY142" fmla="*/ 2010048 h 2237474"/>
              <a:gd name="connsiteX143" fmla="*/ 2117102 w 12192000"/>
              <a:gd name="connsiteY143" fmla="*/ 2023004 h 2237474"/>
              <a:gd name="connsiteX144" fmla="*/ 2111935 w 12192000"/>
              <a:gd name="connsiteY144" fmla="*/ 2023163 h 2237474"/>
              <a:gd name="connsiteX145" fmla="*/ 2089991 w 12192000"/>
              <a:gd name="connsiteY145" fmla="*/ 2034193 h 2237474"/>
              <a:gd name="connsiteX146" fmla="*/ 2058061 w 12192000"/>
              <a:gd name="connsiteY146" fmla="*/ 2047942 h 2237474"/>
              <a:gd name="connsiteX147" fmla="*/ 2055737 w 12192000"/>
              <a:gd name="connsiteY147" fmla="*/ 2047704 h 2237474"/>
              <a:gd name="connsiteX148" fmla="*/ 2042244 w 12192000"/>
              <a:gd name="connsiteY148" fmla="*/ 2055560 h 2237474"/>
              <a:gd name="connsiteX149" fmla="*/ 1976224 w 12192000"/>
              <a:gd name="connsiteY149" fmla="*/ 2074257 h 2237474"/>
              <a:gd name="connsiteX150" fmla="*/ 1877728 w 12192000"/>
              <a:gd name="connsiteY150" fmla="*/ 2101004 h 2237474"/>
              <a:gd name="connsiteX151" fmla="*/ 1759056 w 12192000"/>
              <a:gd name="connsiteY151" fmla="*/ 2125608 h 2237474"/>
              <a:gd name="connsiteX152" fmla="*/ 1637948 w 12192000"/>
              <a:gd name="connsiteY152" fmla="*/ 2172597 h 2237474"/>
              <a:gd name="connsiteX153" fmla="*/ 1434549 w 12192000"/>
              <a:gd name="connsiteY153" fmla="*/ 2234522 h 2237474"/>
              <a:gd name="connsiteX154" fmla="*/ 1398481 w 12192000"/>
              <a:gd name="connsiteY154" fmla="*/ 2237074 h 2237474"/>
              <a:gd name="connsiteX155" fmla="*/ 1398407 w 12192000"/>
              <a:gd name="connsiteY155" fmla="*/ 2237095 h 2237474"/>
              <a:gd name="connsiteX156" fmla="*/ 1370962 w 12192000"/>
              <a:gd name="connsiteY156" fmla="*/ 2237474 h 2237474"/>
              <a:gd name="connsiteX157" fmla="*/ 1356367 w 12192000"/>
              <a:gd name="connsiteY157" fmla="*/ 2235089 h 2237474"/>
              <a:gd name="connsiteX158" fmla="*/ 1324828 w 12192000"/>
              <a:gd name="connsiteY158" fmla="*/ 2231968 h 2237474"/>
              <a:gd name="connsiteX159" fmla="*/ 1297744 w 12192000"/>
              <a:gd name="connsiteY159" fmla="*/ 2235849 h 2237474"/>
              <a:gd name="connsiteX160" fmla="*/ 1286236 w 12192000"/>
              <a:gd name="connsiteY160" fmla="*/ 2233135 h 2237474"/>
              <a:gd name="connsiteX161" fmla="*/ 1283504 w 12192000"/>
              <a:gd name="connsiteY161" fmla="*/ 2233797 h 2237474"/>
              <a:gd name="connsiteX162" fmla="*/ 1279765 w 12192000"/>
              <a:gd name="connsiteY162" fmla="*/ 2229639 h 2237474"/>
              <a:gd name="connsiteX163" fmla="*/ 1195347 w 12192000"/>
              <a:gd name="connsiteY163" fmla="*/ 2212354 h 2237474"/>
              <a:gd name="connsiteX164" fmla="*/ 970251 w 12192000"/>
              <a:gd name="connsiteY164" fmla="*/ 2221029 h 2237474"/>
              <a:gd name="connsiteX165" fmla="*/ 812914 w 12192000"/>
              <a:gd name="connsiteY165" fmla="*/ 2202752 h 2237474"/>
              <a:gd name="connsiteX166" fmla="*/ 800195 w 12192000"/>
              <a:gd name="connsiteY166" fmla="*/ 2209407 h 2237474"/>
              <a:gd name="connsiteX167" fmla="*/ 784978 w 12192000"/>
              <a:gd name="connsiteY167" fmla="*/ 2212360 h 2237474"/>
              <a:gd name="connsiteX168" fmla="*/ 681987 w 12192000"/>
              <a:gd name="connsiteY168" fmla="*/ 2216757 h 2237474"/>
              <a:gd name="connsiteX169" fmla="*/ 669923 w 12192000"/>
              <a:gd name="connsiteY169" fmla="*/ 2211682 h 2237474"/>
              <a:gd name="connsiteX170" fmla="*/ 648680 w 12192000"/>
              <a:gd name="connsiteY170" fmla="*/ 2206229 h 2237474"/>
              <a:gd name="connsiteX171" fmla="*/ 597225 w 12192000"/>
              <a:gd name="connsiteY171" fmla="*/ 2180999 h 2237474"/>
              <a:gd name="connsiteX172" fmla="*/ 558449 w 12192000"/>
              <a:gd name="connsiteY172" fmla="*/ 2182346 h 2237474"/>
              <a:gd name="connsiteX173" fmla="*/ 550517 w 12192000"/>
              <a:gd name="connsiteY173" fmla="*/ 2182060 h 2237474"/>
              <a:gd name="connsiteX174" fmla="*/ 550309 w 12192000"/>
              <a:gd name="connsiteY174" fmla="*/ 2181825 h 2237474"/>
              <a:gd name="connsiteX175" fmla="*/ 541836 w 12192000"/>
              <a:gd name="connsiteY175" fmla="*/ 2181063 h 2237474"/>
              <a:gd name="connsiteX176" fmla="*/ 536057 w 12192000"/>
              <a:gd name="connsiteY176" fmla="*/ 2181537 h 2237474"/>
              <a:gd name="connsiteX177" fmla="*/ 520671 w 12192000"/>
              <a:gd name="connsiteY177" fmla="*/ 2180980 h 2237474"/>
              <a:gd name="connsiteX178" fmla="*/ 515024 w 12192000"/>
              <a:gd name="connsiteY178" fmla="*/ 2179258 h 2237474"/>
              <a:gd name="connsiteX179" fmla="*/ 512278 w 12192000"/>
              <a:gd name="connsiteY179" fmla="*/ 2176369 h 2237474"/>
              <a:gd name="connsiteX180" fmla="*/ 480419 w 12192000"/>
              <a:gd name="connsiteY180" fmla="*/ 2167807 h 2237474"/>
              <a:gd name="connsiteX181" fmla="*/ 413835 w 12192000"/>
              <a:gd name="connsiteY181" fmla="*/ 2156783 h 2237474"/>
              <a:gd name="connsiteX182" fmla="*/ 376513 w 12192000"/>
              <a:gd name="connsiteY182" fmla="*/ 2154014 h 2237474"/>
              <a:gd name="connsiteX183" fmla="*/ 273386 w 12192000"/>
              <a:gd name="connsiteY183" fmla="*/ 2142551 h 2237474"/>
              <a:gd name="connsiteX184" fmla="*/ 169207 w 12192000"/>
              <a:gd name="connsiteY184" fmla="*/ 2128100 h 2237474"/>
              <a:gd name="connsiteX185" fmla="*/ 93149 w 12192000"/>
              <a:gd name="connsiteY185" fmla="*/ 2105324 h 2237474"/>
              <a:gd name="connsiteX186" fmla="*/ 88109 w 12192000"/>
              <a:gd name="connsiteY186" fmla="*/ 2106704 h 2237474"/>
              <a:gd name="connsiteX187" fmla="*/ 80022 w 12192000"/>
              <a:gd name="connsiteY187" fmla="*/ 2107254 h 2237474"/>
              <a:gd name="connsiteX188" fmla="*/ 79717 w 12192000"/>
              <a:gd name="connsiteY188" fmla="*/ 2107046 h 2237474"/>
              <a:gd name="connsiteX189" fmla="*/ 72352 w 12192000"/>
              <a:gd name="connsiteY189" fmla="*/ 2107991 h 2237474"/>
              <a:gd name="connsiteX190" fmla="*/ 37645 w 12192000"/>
              <a:gd name="connsiteY190" fmla="*/ 2115401 h 2237474"/>
              <a:gd name="connsiteX191" fmla="*/ 4572 w 12192000"/>
              <a:gd name="connsiteY191" fmla="*/ 2111091 h 2237474"/>
              <a:gd name="connsiteX192" fmla="*/ 0 w 12192000"/>
              <a:gd name="connsiteY192" fmla="*/ 2110468 h 2237474"/>
              <a:gd name="connsiteX193" fmla="*/ 0 w 12192000"/>
              <a:gd name="connsiteY19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34688 w 12192000"/>
              <a:gd name="connsiteY12" fmla="*/ 757726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8975 w 12192000"/>
              <a:gd name="connsiteY12" fmla="*/ 75527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34800 w 12192000"/>
              <a:gd name="connsiteY6" fmla="*/ 747840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60070 w 12192000"/>
              <a:gd name="connsiteY92" fmla="*/ 1785640 h 2237474"/>
              <a:gd name="connsiteX93" fmla="*/ 4536503 w 12192000"/>
              <a:gd name="connsiteY93" fmla="*/ 1785334 h 2237474"/>
              <a:gd name="connsiteX94" fmla="*/ 4513724 w 12192000"/>
              <a:gd name="connsiteY94" fmla="*/ 1791996 h 2237474"/>
              <a:gd name="connsiteX95" fmla="*/ 4459810 w 12192000"/>
              <a:gd name="connsiteY95" fmla="*/ 1797886 h 2237474"/>
              <a:gd name="connsiteX96" fmla="*/ 4379064 w 12192000"/>
              <a:gd name="connsiteY96" fmla="*/ 1817177 h 2237474"/>
              <a:gd name="connsiteX97" fmla="*/ 4290981 w 12192000"/>
              <a:gd name="connsiteY97" fmla="*/ 1839677 h 2237474"/>
              <a:gd name="connsiteX98" fmla="*/ 4238372 w 12192000"/>
              <a:gd name="connsiteY98" fmla="*/ 1851480 h 2237474"/>
              <a:gd name="connsiteX99" fmla="*/ 4232517 w 12192000"/>
              <a:gd name="connsiteY99" fmla="*/ 1852567 h 2237474"/>
              <a:gd name="connsiteX100" fmla="*/ 4191732 w 12192000"/>
              <a:gd name="connsiteY100" fmla="*/ 1857328 h 2237474"/>
              <a:gd name="connsiteX101" fmla="*/ 4065532 w 12192000"/>
              <a:gd name="connsiteY101" fmla="*/ 1855477 h 2237474"/>
              <a:gd name="connsiteX102" fmla="*/ 4028460 w 12192000"/>
              <a:gd name="connsiteY102" fmla="*/ 1855137 h 2237474"/>
              <a:gd name="connsiteX103" fmla="*/ 4002267 w 12192000"/>
              <a:gd name="connsiteY103" fmla="*/ 1852352 h 2237474"/>
              <a:gd name="connsiteX104" fmla="*/ 3931396 w 12192000"/>
              <a:gd name="connsiteY104" fmla="*/ 1858915 h 2237474"/>
              <a:gd name="connsiteX105" fmla="*/ 3812162 w 12192000"/>
              <a:gd name="connsiteY105" fmla="*/ 1875501 h 2237474"/>
              <a:gd name="connsiteX106" fmla="*/ 3729530 w 12192000"/>
              <a:gd name="connsiteY106" fmla="*/ 1864513 h 2237474"/>
              <a:gd name="connsiteX107" fmla="*/ 3680177 w 12192000"/>
              <a:gd name="connsiteY107" fmla="*/ 1881552 h 2237474"/>
              <a:gd name="connsiteX108" fmla="*/ 3567259 w 12192000"/>
              <a:gd name="connsiteY108" fmla="*/ 1893482 h 2237474"/>
              <a:gd name="connsiteX109" fmla="*/ 3405770 w 12192000"/>
              <a:gd name="connsiteY109" fmla="*/ 1904591 h 2237474"/>
              <a:gd name="connsiteX110" fmla="*/ 3280097 w 12192000"/>
              <a:gd name="connsiteY110" fmla="*/ 1919610 h 2237474"/>
              <a:gd name="connsiteX111" fmla="*/ 3123424 w 12192000"/>
              <a:gd name="connsiteY111" fmla="*/ 1952930 h 2237474"/>
              <a:gd name="connsiteX112" fmla="*/ 3009910 w 12192000"/>
              <a:gd name="connsiteY112" fmla="*/ 1957866 h 2237474"/>
              <a:gd name="connsiteX113" fmla="*/ 2995934 w 12192000"/>
              <a:gd name="connsiteY113" fmla="*/ 1967085 h 2237474"/>
              <a:gd name="connsiteX114" fmla="*/ 2980071 w 12192000"/>
              <a:gd name="connsiteY114" fmla="*/ 1972988 h 2237474"/>
              <a:gd name="connsiteX115" fmla="*/ 2978094 w 12192000"/>
              <a:gd name="connsiteY115" fmla="*/ 1972369 h 2237474"/>
              <a:gd name="connsiteX116" fmla="*/ 2942858 w 12192000"/>
              <a:gd name="connsiteY116" fmla="*/ 1981367 h 2237474"/>
              <a:gd name="connsiteX117" fmla="*/ 2875436 w 12192000"/>
              <a:gd name="connsiteY117" fmla="*/ 1996977 h 2237474"/>
              <a:gd name="connsiteX118" fmla="*/ 2874892 w 12192000"/>
              <a:gd name="connsiteY118" fmla="*/ 1996085 h 2237474"/>
              <a:gd name="connsiteX119" fmla="*/ 2864145 w 12192000"/>
              <a:gd name="connsiteY119" fmla="*/ 1994061 h 2237474"/>
              <a:gd name="connsiteX120" fmla="*/ 2843662 w 12192000"/>
              <a:gd name="connsiteY120" fmla="*/ 1992498 h 2237474"/>
              <a:gd name="connsiteX121" fmla="*/ 2796128 w 12192000"/>
              <a:gd name="connsiteY121" fmla="*/ 1976403 h 2237474"/>
              <a:gd name="connsiteX122" fmla="*/ 2756784 w 12192000"/>
              <a:gd name="connsiteY122" fmla="*/ 1985116 h 2237474"/>
              <a:gd name="connsiteX123" fmla="*/ 2748833 w 12192000"/>
              <a:gd name="connsiteY123" fmla="*/ 1986323 h 2237474"/>
              <a:gd name="connsiteX124" fmla="*/ 2748661 w 12192000"/>
              <a:gd name="connsiteY124" fmla="*/ 1986122 h 2237474"/>
              <a:gd name="connsiteX125" fmla="*/ 2740251 w 12192000"/>
              <a:gd name="connsiteY125" fmla="*/ 1986946 h 2237474"/>
              <a:gd name="connsiteX126" fmla="*/ 2718916 w 12192000"/>
              <a:gd name="connsiteY126" fmla="*/ 1990867 h 2237474"/>
              <a:gd name="connsiteX127" fmla="*/ 2713522 w 12192000"/>
              <a:gd name="connsiteY127" fmla="*/ 1990173 h 2237474"/>
              <a:gd name="connsiteX128" fmla="*/ 2680597 w 12192000"/>
              <a:gd name="connsiteY128" fmla="*/ 1984996 h 2237474"/>
              <a:gd name="connsiteX129" fmla="*/ 2578178 w 12192000"/>
              <a:gd name="connsiteY129" fmla="*/ 1990531 h 2237474"/>
              <a:gd name="connsiteX130" fmla="*/ 2476147 w 12192000"/>
              <a:gd name="connsiteY130" fmla="*/ 1998305 h 2237474"/>
              <a:gd name="connsiteX131" fmla="*/ 2373568 w 12192000"/>
              <a:gd name="connsiteY131" fmla="*/ 2003219 h 2237474"/>
              <a:gd name="connsiteX132" fmla="*/ 2321399 w 12192000"/>
              <a:gd name="connsiteY132" fmla="*/ 1989467 h 2237474"/>
              <a:gd name="connsiteX133" fmla="*/ 2315525 w 12192000"/>
              <a:gd name="connsiteY133" fmla="*/ 1989708 h 2237474"/>
              <a:gd name="connsiteX134" fmla="*/ 2300792 w 12192000"/>
              <a:gd name="connsiteY134" fmla="*/ 1994290 h 2237474"/>
              <a:gd name="connsiteX135" fmla="*/ 2295469 w 12192000"/>
              <a:gd name="connsiteY135" fmla="*/ 1996659 h 2237474"/>
              <a:gd name="connsiteX136" fmla="*/ 2287219 w 12192000"/>
              <a:gd name="connsiteY136" fmla="*/ 1998750 h 2237474"/>
              <a:gd name="connsiteX137" fmla="*/ 2286948 w 12192000"/>
              <a:gd name="connsiteY137" fmla="*/ 1998596 h 2237474"/>
              <a:gd name="connsiteX138" fmla="*/ 2243069 w 12192000"/>
              <a:gd name="connsiteY138" fmla="*/ 2015111 h 2237474"/>
              <a:gd name="connsiteX139" fmla="*/ 2186609 w 12192000"/>
              <a:gd name="connsiteY139" fmla="*/ 2008263 h 2237474"/>
              <a:gd name="connsiteX140" fmla="*/ 2164831 w 12192000"/>
              <a:gd name="connsiteY140" fmla="*/ 2010143 h 2237474"/>
              <a:gd name="connsiteX141" fmla="*/ 2152836 w 12192000"/>
              <a:gd name="connsiteY141" fmla="*/ 2010048 h 2237474"/>
              <a:gd name="connsiteX142" fmla="*/ 2117102 w 12192000"/>
              <a:gd name="connsiteY142" fmla="*/ 2023004 h 2237474"/>
              <a:gd name="connsiteX143" fmla="*/ 2111935 w 12192000"/>
              <a:gd name="connsiteY143" fmla="*/ 2023163 h 2237474"/>
              <a:gd name="connsiteX144" fmla="*/ 2089991 w 12192000"/>
              <a:gd name="connsiteY144" fmla="*/ 2034193 h 2237474"/>
              <a:gd name="connsiteX145" fmla="*/ 2058061 w 12192000"/>
              <a:gd name="connsiteY145" fmla="*/ 2047942 h 2237474"/>
              <a:gd name="connsiteX146" fmla="*/ 2055737 w 12192000"/>
              <a:gd name="connsiteY146" fmla="*/ 2047704 h 2237474"/>
              <a:gd name="connsiteX147" fmla="*/ 2042244 w 12192000"/>
              <a:gd name="connsiteY147" fmla="*/ 2055560 h 2237474"/>
              <a:gd name="connsiteX148" fmla="*/ 1976224 w 12192000"/>
              <a:gd name="connsiteY148" fmla="*/ 2074257 h 2237474"/>
              <a:gd name="connsiteX149" fmla="*/ 1877728 w 12192000"/>
              <a:gd name="connsiteY149" fmla="*/ 2101004 h 2237474"/>
              <a:gd name="connsiteX150" fmla="*/ 1759056 w 12192000"/>
              <a:gd name="connsiteY150" fmla="*/ 2125608 h 2237474"/>
              <a:gd name="connsiteX151" fmla="*/ 1637948 w 12192000"/>
              <a:gd name="connsiteY151" fmla="*/ 2172597 h 2237474"/>
              <a:gd name="connsiteX152" fmla="*/ 1434549 w 12192000"/>
              <a:gd name="connsiteY152" fmla="*/ 2234522 h 2237474"/>
              <a:gd name="connsiteX153" fmla="*/ 1398481 w 12192000"/>
              <a:gd name="connsiteY153" fmla="*/ 2237074 h 2237474"/>
              <a:gd name="connsiteX154" fmla="*/ 1398407 w 12192000"/>
              <a:gd name="connsiteY154" fmla="*/ 2237095 h 2237474"/>
              <a:gd name="connsiteX155" fmla="*/ 1370962 w 12192000"/>
              <a:gd name="connsiteY155" fmla="*/ 2237474 h 2237474"/>
              <a:gd name="connsiteX156" fmla="*/ 1356367 w 12192000"/>
              <a:gd name="connsiteY156" fmla="*/ 2235089 h 2237474"/>
              <a:gd name="connsiteX157" fmla="*/ 1324828 w 12192000"/>
              <a:gd name="connsiteY157" fmla="*/ 2231968 h 2237474"/>
              <a:gd name="connsiteX158" fmla="*/ 1297744 w 12192000"/>
              <a:gd name="connsiteY158" fmla="*/ 2235849 h 2237474"/>
              <a:gd name="connsiteX159" fmla="*/ 1286236 w 12192000"/>
              <a:gd name="connsiteY159" fmla="*/ 2233135 h 2237474"/>
              <a:gd name="connsiteX160" fmla="*/ 1283504 w 12192000"/>
              <a:gd name="connsiteY160" fmla="*/ 2233797 h 2237474"/>
              <a:gd name="connsiteX161" fmla="*/ 1279765 w 12192000"/>
              <a:gd name="connsiteY161" fmla="*/ 2229639 h 2237474"/>
              <a:gd name="connsiteX162" fmla="*/ 1195347 w 12192000"/>
              <a:gd name="connsiteY162" fmla="*/ 2212354 h 2237474"/>
              <a:gd name="connsiteX163" fmla="*/ 970251 w 12192000"/>
              <a:gd name="connsiteY163" fmla="*/ 2221029 h 2237474"/>
              <a:gd name="connsiteX164" fmla="*/ 812914 w 12192000"/>
              <a:gd name="connsiteY164" fmla="*/ 2202752 h 2237474"/>
              <a:gd name="connsiteX165" fmla="*/ 800195 w 12192000"/>
              <a:gd name="connsiteY165" fmla="*/ 2209407 h 2237474"/>
              <a:gd name="connsiteX166" fmla="*/ 784978 w 12192000"/>
              <a:gd name="connsiteY166" fmla="*/ 2212360 h 2237474"/>
              <a:gd name="connsiteX167" fmla="*/ 681987 w 12192000"/>
              <a:gd name="connsiteY167" fmla="*/ 2216757 h 2237474"/>
              <a:gd name="connsiteX168" fmla="*/ 669923 w 12192000"/>
              <a:gd name="connsiteY168" fmla="*/ 2211682 h 2237474"/>
              <a:gd name="connsiteX169" fmla="*/ 648680 w 12192000"/>
              <a:gd name="connsiteY169" fmla="*/ 2206229 h 2237474"/>
              <a:gd name="connsiteX170" fmla="*/ 597225 w 12192000"/>
              <a:gd name="connsiteY170" fmla="*/ 2180999 h 2237474"/>
              <a:gd name="connsiteX171" fmla="*/ 558449 w 12192000"/>
              <a:gd name="connsiteY171" fmla="*/ 2182346 h 2237474"/>
              <a:gd name="connsiteX172" fmla="*/ 550517 w 12192000"/>
              <a:gd name="connsiteY172" fmla="*/ 2182060 h 2237474"/>
              <a:gd name="connsiteX173" fmla="*/ 550309 w 12192000"/>
              <a:gd name="connsiteY173" fmla="*/ 2181825 h 2237474"/>
              <a:gd name="connsiteX174" fmla="*/ 541836 w 12192000"/>
              <a:gd name="connsiteY174" fmla="*/ 2181063 h 2237474"/>
              <a:gd name="connsiteX175" fmla="*/ 536057 w 12192000"/>
              <a:gd name="connsiteY175" fmla="*/ 2181537 h 2237474"/>
              <a:gd name="connsiteX176" fmla="*/ 520671 w 12192000"/>
              <a:gd name="connsiteY176" fmla="*/ 2180980 h 2237474"/>
              <a:gd name="connsiteX177" fmla="*/ 515024 w 12192000"/>
              <a:gd name="connsiteY177" fmla="*/ 2179258 h 2237474"/>
              <a:gd name="connsiteX178" fmla="*/ 512278 w 12192000"/>
              <a:gd name="connsiteY178" fmla="*/ 2176369 h 2237474"/>
              <a:gd name="connsiteX179" fmla="*/ 480419 w 12192000"/>
              <a:gd name="connsiteY179" fmla="*/ 2167807 h 2237474"/>
              <a:gd name="connsiteX180" fmla="*/ 413835 w 12192000"/>
              <a:gd name="connsiteY180" fmla="*/ 2156783 h 2237474"/>
              <a:gd name="connsiteX181" fmla="*/ 376513 w 12192000"/>
              <a:gd name="connsiteY181" fmla="*/ 2154014 h 2237474"/>
              <a:gd name="connsiteX182" fmla="*/ 273386 w 12192000"/>
              <a:gd name="connsiteY182" fmla="*/ 2142551 h 2237474"/>
              <a:gd name="connsiteX183" fmla="*/ 169207 w 12192000"/>
              <a:gd name="connsiteY183" fmla="*/ 2128100 h 2237474"/>
              <a:gd name="connsiteX184" fmla="*/ 93149 w 12192000"/>
              <a:gd name="connsiteY184" fmla="*/ 2105324 h 2237474"/>
              <a:gd name="connsiteX185" fmla="*/ 88109 w 12192000"/>
              <a:gd name="connsiteY185" fmla="*/ 2106704 h 2237474"/>
              <a:gd name="connsiteX186" fmla="*/ 80022 w 12192000"/>
              <a:gd name="connsiteY186" fmla="*/ 2107254 h 2237474"/>
              <a:gd name="connsiteX187" fmla="*/ 79717 w 12192000"/>
              <a:gd name="connsiteY187" fmla="*/ 2107046 h 2237474"/>
              <a:gd name="connsiteX188" fmla="*/ 72352 w 12192000"/>
              <a:gd name="connsiteY188" fmla="*/ 2107991 h 2237474"/>
              <a:gd name="connsiteX189" fmla="*/ 37645 w 12192000"/>
              <a:gd name="connsiteY189" fmla="*/ 2115401 h 2237474"/>
              <a:gd name="connsiteX190" fmla="*/ 4572 w 12192000"/>
              <a:gd name="connsiteY190" fmla="*/ 2111091 h 2237474"/>
              <a:gd name="connsiteX191" fmla="*/ 0 w 12192000"/>
              <a:gd name="connsiteY191" fmla="*/ 2110468 h 2237474"/>
              <a:gd name="connsiteX192" fmla="*/ 0 w 12192000"/>
              <a:gd name="connsiteY19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11738 w 12192000"/>
              <a:gd name="connsiteY91" fmla="*/ 1776964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29530 w 12192000"/>
              <a:gd name="connsiteY105" fmla="*/ 1864513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78094 w 12192000"/>
              <a:gd name="connsiteY114" fmla="*/ 1972369 h 2237474"/>
              <a:gd name="connsiteX115" fmla="*/ 2942858 w 12192000"/>
              <a:gd name="connsiteY115" fmla="*/ 1981367 h 2237474"/>
              <a:gd name="connsiteX116" fmla="*/ 2875436 w 12192000"/>
              <a:gd name="connsiteY116" fmla="*/ 1996977 h 2237474"/>
              <a:gd name="connsiteX117" fmla="*/ 2874892 w 12192000"/>
              <a:gd name="connsiteY117" fmla="*/ 1996085 h 2237474"/>
              <a:gd name="connsiteX118" fmla="*/ 2864145 w 12192000"/>
              <a:gd name="connsiteY118" fmla="*/ 1994061 h 2237474"/>
              <a:gd name="connsiteX119" fmla="*/ 2843662 w 12192000"/>
              <a:gd name="connsiteY119" fmla="*/ 1992498 h 2237474"/>
              <a:gd name="connsiteX120" fmla="*/ 2796128 w 12192000"/>
              <a:gd name="connsiteY120" fmla="*/ 1976403 h 2237474"/>
              <a:gd name="connsiteX121" fmla="*/ 2756784 w 12192000"/>
              <a:gd name="connsiteY121" fmla="*/ 1985116 h 2237474"/>
              <a:gd name="connsiteX122" fmla="*/ 2748833 w 12192000"/>
              <a:gd name="connsiteY122" fmla="*/ 1986323 h 2237474"/>
              <a:gd name="connsiteX123" fmla="*/ 2748661 w 12192000"/>
              <a:gd name="connsiteY123" fmla="*/ 1986122 h 2237474"/>
              <a:gd name="connsiteX124" fmla="*/ 2740251 w 12192000"/>
              <a:gd name="connsiteY124" fmla="*/ 1986946 h 2237474"/>
              <a:gd name="connsiteX125" fmla="*/ 2718916 w 12192000"/>
              <a:gd name="connsiteY125" fmla="*/ 1990867 h 2237474"/>
              <a:gd name="connsiteX126" fmla="*/ 2713522 w 12192000"/>
              <a:gd name="connsiteY126" fmla="*/ 1990173 h 2237474"/>
              <a:gd name="connsiteX127" fmla="*/ 2680597 w 12192000"/>
              <a:gd name="connsiteY127" fmla="*/ 1984996 h 2237474"/>
              <a:gd name="connsiteX128" fmla="*/ 2578178 w 12192000"/>
              <a:gd name="connsiteY128" fmla="*/ 1990531 h 2237474"/>
              <a:gd name="connsiteX129" fmla="*/ 2476147 w 12192000"/>
              <a:gd name="connsiteY129" fmla="*/ 1998305 h 2237474"/>
              <a:gd name="connsiteX130" fmla="*/ 2373568 w 12192000"/>
              <a:gd name="connsiteY130" fmla="*/ 2003219 h 2237474"/>
              <a:gd name="connsiteX131" fmla="*/ 2321399 w 12192000"/>
              <a:gd name="connsiteY131" fmla="*/ 1989467 h 2237474"/>
              <a:gd name="connsiteX132" fmla="*/ 2315525 w 12192000"/>
              <a:gd name="connsiteY132" fmla="*/ 1989708 h 2237474"/>
              <a:gd name="connsiteX133" fmla="*/ 2300792 w 12192000"/>
              <a:gd name="connsiteY133" fmla="*/ 1994290 h 2237474"/>
              <a:gd name="connsiteX134" fmla="*/ 2295469 w 12192000"/>
              <a:gd name="connsiteY134" fmla="*/ 1996659 h 2237474"/>
              <a:gd name="connsiteX135" fmla="*/ 2287219 w 12192000"/>
              <a:gd name="connsiteY135" fmla="*/ 1998750 h 2237474"/>
              <a:gd name="connsiteX136" fmla="*/ 2286948 w 12192000"/>
              <a:gd name="connsiteY136" fmla="*/ 1998596 h 2237474"/>
              <a:gd name="connsiteX137" fmla="*/ 2243069 w 12192000"/>
              <a:gd name="connsiteY137" fmla="*/ 2015111 h 2237474"/>
              <a:gd name="connsiteX138" fmla="*/ 2186609 w 12192000"/>
              <a:gd name="connsiteY138" fmla="*/ 2008263 h 2237474"/>
              <a:gd name="connsiteX139" fmla="*/ 2164831 w 12192000"/>
              <a:gd name="connsiteY139" fmla="*/ 2010143 h 2237474"/>
              <a:gd name="connsiteX140" fmla="*/ 2152836 w 12192000"/>
              <a:gd name="connsiteY140" fmla="*/ 2010048 h 2237474"/>
              <a:gd name="connsiteX141" fmla="*/ 2117102 w 12192000"/>
              <a:gd name="connsiteY141" fmla="*/ 2023004 h 2237474"/>
              <a:gd name="connsiteX142" fmla="*/ 2111935 w 12192000"/>
              <a:gd name="connsiteY142" fmla="*/ 2023163 h 2237474"/>
              <a:gd name="connsiteX143" fmla="*/ 2089991 w 12192000"/>
              <a:gd name="connsiteY143" fmla="*/ 2034193 h 2237474"/>
              <a:gd name="connsiteX144" fmla="*/ 2058061 w 12192000"/>
              <a:gd name="connsiteY144" fmla="*/ 2047942 h 2237474"/>
              <a:gd name="connsiteX145" fmla="*/ 2055737 w 12192000"/>
              <a:gd name="connsiteY145" fmla="*/ 2047704 h 2237474"/>
              <a:gd name="connsiteX146" fmla="*/ 2042244 w 12192000"/>
              <a:gd name="connsiteY146" fmla="*/ 2055560 h 2237474"/>
              <a:gd name="connsiteX147" fmla="*/ 1976224 w 12192000"/>
              <a:gd name="connsiteY147" fmla="*/ 2074257 h 2237474"/>
              <a:gd name="connsiteX148" fmla="*/ 1877728 w 12192000"/>
              <a:gd name="connsiteY148" fmla="*/ 2101004 h 2237474"/>
              <a:gd name="connsiteX149" fmla="*/ 1759056 w 12192000"/>
              <a:gd name="connsiteY149" fmla="*/ 2125608 h 2237474"/>
              <a:gd name="connsiteX150" fmla="*/ 1637948 w 12192000"/>
              <a:gd name="connsiteY150" fmla="*/ 2172597 h 2237474"/>
              <a:gd name="connsiteX151" fmla="*/ 1434549 w 12192000"/>
              <a:gd name="connsiteY151" fmla="*/ 2234522 h 2237474"/>
              <a:gd name="connsiteX152" fmla="*/ 1398481 w 12192000"/>
              <a:gd name="connsiteY152" fmla="*/ 2237074 h 2237474"/>
              <a:gd name="connsiteX153" fmla="*/ 1398407 w 12192000"/>
              <a:gd name="connsiteY153" fmla="*/ 2237095 h 2237474"/>
              <a:gd name="connsiteX154" fmla="*/ 1370962 w 12192000"/>
              <a:gd name="connsiteY154" fmla="*/ 2237474 h 2237474"/>
              <a:gd name="connsiteX155" fmla="*/ 1356367 w 12192000"/>
              <a:gd name="connsiteY155" fmla="*/ 2235089 h 2237474"/>
              <a:gd name="connsiteX156" fmla="*/ 1324828 w 12192000"/>
              <a:gd name="connsiteY156" fmla="*/ 2231968 h 2237474"/>
              <a:gd name="connsiteX157" fmla="*/ 1297744 w 12192000"/>
              <a:gd name="connsiteY157" fmla="*/ 2235849 h 2237474"/>
              <a:gd name="connsiteX158" fmla="*/ 1286236 w 12192000"/>
              <a:gd name="connsiteY158" fmla="*/ 2233135 h 2237474"/>
              <a:gd name="connsiteX159" fmla="*/ 1283504 w 12192000"/>
              <a:gd name="connsiteY159" fmla="*/ 2233797 h 2237474"/>
              <a:gd name="connsiteX160" fmla="*/ 1279765 w 12192000"/>
              <a:gd name="connsiteY160" fmla="*/ 2229639 h 2237474"/>
              <a:gd name="connsiteX161" fmla="*/ 1195347 w 12192000"/>
              <a:gd name="connsiteY161" fmla="*/ 2212354 h 2237474"/>
              <a:gd name="connsiteX162" fmla="*/ 970251 w 12192000"/>
              <a:gd name="connsiteY162" fmla="*/ 2221029 h 2237474"/>
              <a:gd name="connsiteX163" fmla="*/ 812914 w 12192000"/>
              <a:gd name="connsiteY163" fmla="*/ 2202752 h 2237474"/>
              <a:gd name="connsiteX164" fmla="*/ 800195 w 12192000"/>
              <a:gd name="connsiteY164" fmla="*/ 2209407 h 2237474"/>
              <a:gd name="connsiteX165" fmla="*/ 784978 w 12192000"/>
              <a:gd name="connsiteY165" fmla="*/ 2212360 h 2237474"/>
              <a:gd name="connsiteX166" fmla="*/ 681987 w 12192000"/>
              <a:gd name="connsiteY166" fmla="*/ 2216757 h 2237474"/>
              <a:gd name="connsiteX167" fmla="*/ 669923 w 12192000"/>
              <a:gd name="connsiteY167" fmla="*/ 2211682 h 2237474"/>
              <a:gd name="connsiteX168" fmla="*/ 648680 w 12192000"/>
              <a:gd name="connsiteY168" fmla="*/ 2206229 h 2237474"/>
              <a:gd name="connsiteX169" fmla="*/ 597225 w 12192000"/>
              <a:gd name="connsiteY169" fmla="*/ 2180999 h 2237474"/>
              <a:gd name="connsiteX170" fmla="*/ 558449 w 12192000"/>
              <a:gd name="connsiteY170" fmla="*/ 2182346 h 2237474"/>
              <a:gd name="connsiteX171" fmla="*/ 550517 w 12192000"/>
              <a:gd name="connsiteY171" fmla="*/ 2182060 h 2237474"/>
              <a:gd name="connsiteX172" fmla="*/ 550309 w 12192000"/>
              <a:gd name="connsiteY172" fmla="*/ 2181825 h 2237474"/>
              <a:gd name="connsiteX173" fmla="*/ 541836 w 12192000"/>
              <a:gd name="connsiteY173" fmla="*/ 2181063 h 2237474"/>
              <a:gd name="connsiteX174" fmla="*/ 536057 w 12192000"/>
              <a:gd name="connsiteY174" fmla="*/ 2181537 h 2237474"/>
              <a:gd name="connsiteX175" fmla="*/ 520671 w 12192000"/>
              <a:gd name="connsiteY175" fmla="*/ 2180980 h 2237474"/>
              <a:gd name="connsiteX176" fmla="*/ 515024 w 12192000"/>
              <a:gd name="connsiteY176" fmla="*/ 2179258 h 2237474"/>
              <a:gd name="connsiteX177" fmla="*/ 512278 w 12192000"/>
              <a:gd name="connsiteY177" fmla="*/ 2176369 h 2237474"/>
              <a:gd name="connsiteX178" fmla="*/ 480419 w 12192000"/>
              <a:gd name="connsiteY178" fmla="*/ 2167807 h 2237474"/>
              <a:gd name="connsiteX179" fmla="*/ 413835 w 12192000"/>
              <a:gd name="connsiteY179" fmla="*/ 2156783 h 2237474"/>
              <a:gd name="connsiteX180" fmla="*/ 376513 w 12192000"/>
              <a:gd name="connsiteY180" fmla="*/ 2154014 h 2237474"/>
              <a:gd name="connsiteX181" fmla="*/ 273386 w 12192000"/>
              <a:gd name="connsiteY181" fmla="*/ 2142551 h 2237474"/>
              <a:gd name="connsiteX182" fmla="*/ 169207 w 12192000"/>
              <a:gd name="connsiteY182" fmla="*/ 2128100 h 2237474"/>
              <a:gd name="connsiteX183" fmla="*/ 93149 w 12192000"/>
              <a:gd name="connsiteY183" fmla="*/ 2105324 h 2237474"/>
              <a:gd name="connsiteX184" fmla="*/ 88109 w 12192000"/>
              <a:gd name="connsiteY184" fmla="*/ 2106704 h 2237474"/>
              <a:gd name="connsiteX185" fmla="*/ 80022 w 12192000"/>
              <a:gd name="connsiteY185" fmla="*/ 2107254 h 2237474"/>
              <a:gd name="connsiteX186" fmla="*/ 79717 w 12192000"/>
              <a:gd name="connsiteY186" fmla="*/ 2107046 h 2237474"/>
              <a:gd name="connsiteX187" fmla="*/ 72352 w 12192000"/>
              <a:gd name="connsiteY187" fmla="*/ 2107991 h 2237474"/>
              <a:gd name="connsiteX188" fmla="*/ 37645 w 12192000"/>
              <a:gd name="connsiteY188" fmla="*/ 2115401 h 2237474"/>
              <a:gd name="connsiteX189" fmla="*/ 4572 w 12192000"/>
              <a:gd name="connsiteY189" fmla="*/ 2111091 h 2237474"/>
              <a:gd name="connsiteX190" fmla="*/ 0 w 12192000"/>
              <a:gd name="connsiteY190" fmla="*/ 2110468 h 2237474"/>
              <a:gd name="connsiteX191" fmla="*/ 0 w 12192000"/>
              <a:gd name="connsiteY19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29530 w 12192000"/>
              <a:gd name="connsiteY105" fmla="*/ 1864513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78094 w 12192000"/>
              <a:gd name="connsiteY114" fmla="*/ 1972369 h 2237474"/>
              <a:gd name="connsiteX115" fmla="*/ 2942858 w 12192000"/>
              <a:gd name="connsiteY115" fmla="*/ 1981367 h 2237474"/>
              <a:gd name="connsiteX116" fmla="*/ 2875436 w 12192000"/>
              <a:gd name="connsiteY116" fmla="*/ 1996977 h 2237474"/>
              <a:gd name="connsiteX117" fmla="*/ 2874892 w 12192000"/>
              <a:gd name="connsiteY117" fmla="*/ 1996085 h 2237474"/>
              <a:gd name="connsiteX118" fmla="*/ 2864145 w 12192000"/>
              <a:gd name="connsiteY118" fmla="*/ 1994061 h 2237474"/>
              <a:gd name="connsiteX119" fmla="*/ 2843662 w 12192000"/>
              <a:gd name="connsiteY119" fmla="*/ 1992498 h 2237474"/>
              <a:gd name="connsiteX120" fmla="*/ 2796128 w 12192000"/>
              <a:gd name="connsiteY120" fmla="*/ 1976403 h 2237474"/>
              <a:gd name="connsiteX121" fmla="*/ 2756784 w 12192000"/>
              <a:gd name="connsiteY121" fmla="*/ 1985116 h 2237474"/>
              <a:gd name="connsiteX122" fmla="*/ 2748833 w 12192000"/>
              <a:gd name="connsiteY122" fmla="*/ 1986323 h 2237474"/>
              <a:gd name="connsiteX123" fmla="*/ 2748661 w 12192000"/>
              <a:gd name="connsiteY123" fmla="*/ 1986122 h 2237474"/>
              <a:gd name="connsiteX124" fmla="*/ 2740251 w 12192000"/>
              <a:gd name="connsiteY124" fmla="*/ 1986946 h 2237474"/>
              <a:gd name="connsiteX125" fmla="*/ 2718916 w 12192000"/>
              <a:gd name="connsiteY125" fmla="*/ 1990867 h 2237474"/>
              <a:gd name="connsiteX126" fmla="*/ 2713522 w 12192000"/>
              <a:gd name="connsiteY126" fmla="*/ 1990173 h 2237474"/>
              <a:gd name="connsiteX127" fmla="*/ 2680597 w 12192000"/>
              <a:gd name="connsiteY127" fmla="*/ 1984996 h 2237474"/>
              <a:gd name="connsiteX128" fmla="*/ 2578178 w 12192000"/>
              <a:gd name="connsiteY128" fmla="*/ 1990531 h 2237474"/>
              <a:gd name="connsiteX129" fmla="*/ 2476147 w 12192000"/>
              <a:gd name="connsiteY129" fmla="*/ 1998305 h 2237474"/>
              <a:gd name="connsiteX130" fmla="*/ 2373568 w 12192000"/>
              <a:gd name="connsiteY130" fmla="*/ 2003219 h 2237474"/>
              <a:gd name="connsiteX131" fmla="*/ 2321399 w 12192000"/>
              <a:gd name="connsiteY131" fmla="*/ 1989467 h 2237474"/>
              <a:gd name="connsiteX132" fmla="*/ 2315525 w 12192000"/>
              <a:gd name="connsiteY132" fmla="*/ 1989708 h 2237474"/>
              <a:gd name="connsiteX133" fmla="*/ 2300792 w 12192000"/>
              <a:gd name="connsiteY133" fmla="*/ 1994290 h 2237474"/>
              <a:gd name="connsiteX134" fmla="*/ 2295469 w 12192000"/>
              <a:gd name="connsiteY134" fmla="*/ 1996659 h 2237474"/>
              <a:gd name="connsiteX135" fmla="*/ 2287219 w 12192000"/>
              <a:gd name="connsiteY135" fmla="*/ 1998750 h 2237474"/>
              <a:gd name="connsiteX136" fmla="*/ 2286948 w 12192000"/>
              <a:gd name="connsiteY136" fmla="*/ 1998596 h 2237474"/>
              <a:gd name="connsiteX137" fmla="*/ 2243069 w 12192000"/>
              <a:gd name="connsiteY137" fmla="*/ 2015111 h 2237474"/>
              <a:gd name="connsiteX138" fmla="*/ 2186609 w 12192000"/>
              <a:gd name="connsiteY138" fmla="*/ 2008263 h 2237474"/>
              <a:gd name="connsiteX139" fmla="*/ 2164831 w 12192000"/>
              <a:gd name="connsiteY139" fmla="*/ 2010143 h 2237474"/>
              <a:gd name="connsiteX140" fmla="*/ 2152836 w 12192000"/>
              <a:gd name="connsiteY140" fmla="*/ 2010048 h 2237474"/>
              <a:gd name="connsiteX141" fmla="*/ 2117102 w 12192000"/>
              <a:gd name="connsiteY141" fmla="*/ 2023004 h 2237474"/>
              <a:gd name="connsiteX142" fmla="*/ 2111935 w 12192000"/>
              <a:gd name="connsiteY142" fmla="*/ 2023163 h 2237474"/>
              <a:gd name="connsiteX143" fmla="*/ 2089991 w 12192000"/>
              <a:gd name="connsiteY143" fmla="*/ 2034193 h 2237474"/>
              <a:gd name="connsiteX144" fmla="*/ 2058061 w 12192000"/>
              <a:gd name="connsiteY144" fmla="*/ 2047942 h 2237474"/>
              <a:gd name="connsiteX145" fmla="*/ 2055737 w 12192000"/>
              <a:gd name="connsiteY145" fmla="*/ 2047704 h 2237474"/>
              <a:gd name="connsiteX146" fmla="*/ 2042244 w 12192000"/>
              <a:gd name="connsiteY146" fmla="*/ 2055560 h 2237474"/>
              <a:gd name="connsiteX147" fmla="*/ 1976224 w 12192000"/>
              <a:gd name="connsiteY147" fmla="*/ 2074257 h 2237474"/>
              <a:gd name="connsiteX148" fmla="*/ 1877728 w 12192000"/>
              <a:gd name="connsiteY148" fmla="*/ 2101004 h 2237474"/>
              <a:gd name="connsiteX149" fmla="*/ 1759056 w 12192000"/>
              <a:gd name="connsiteY149" fmla="*/ 2125608 h 2237474"/>
              <a:gd name="connsiteX150" fmla="*/ 1637948 w 12192000"/>
              <a:gd name="connsiteY150" fmla="*/ 2172597 h 2237474"/>
              <a:gd name="connsiteX151" fmla="*/ 1434549 w 12192000"/>
              <a:gd name="connsiteY151" fmla="*/ 2234522 h 2237474"/>
              <a:gd name="connsiteX152" fmla="*/ 1398481 w 12192000"/>
              <a:gd name="connsiteY152" fmla="*/ 2237074 h 2237474"/>
              <a:gd name="connsiteX153" fmla="*/ 1398407 w 12192000"/>
              <a:gd name="connsiteY153" fmla="*/ 2237095 h 2237474"/>
              <a:gd name="connsiteX154" fmla="*/ 1370962 w 12192000"/>
              <a:gd name="connsiteY154" fmla="*/ 2237474 h 2237474"/>
              <a:gd name="connsiteX155" fmla="*/ 1356367 w 12192000"/>
              <a:gd name="connsiteY155" fmla="*/ 2235089 h 2237474"/>
              <a:gd name="connsiteX156" fmla="*/ 1324828 w 12192000"/>
              <a:gd name="connsiteY156" fmla="*/ 2231968 h 2237474"/>
              <a:gd name="connsiteX157" fmla="*/ 1297744 w 12192000"/>
              <a:gd name="connsiteY157" fmla="*/ 2235849 h 2237474"/>
              <a:gd name="connsiteX158" fmla="*/ 1286236 w 12192000"/>
              <a:gd name="connsiteY158" fmla="*/ 2233135 h 2237474"/>
              <a:gd name="connsiteX159" fmla="*/ 1283504 w 12192000"/>
              <a:gd name="connsiteY159" fmla="*/ 2233797 h 2237474"/>
              <a:gd name="connsiteX160" fmla="*/ 1279765 w 12192000"/>
              <a:gd name="connsiteY160" fmla="*/ 2229639 h 2237474"/>
              <a:gd name="connsiteX161" fmla="*/ 1195347 w 12192000"/>
              <a:gd name="connsiteY161" fmla="*/ 2212354 h 2237474"/>
              <a:gd name="connsiteX162" fmla="*/ 970251 w 12192000"/>
              <a:gd name="connsiteY162" fmla="*/ 2221029 h 2237474"/>
              <a:gd name="connsiteX163" fmla="*/ 812914 w 12192000"/>
              <a:gd name="connsiteY163" fmla="*/ 2202752 h 2237474"/>
              <a:gd name="connsiteX164" fmla="*/ 800195 w 12192000"/>
              <a:gd name="connsiteY164" fmla="*/ 2209407 h 2237474"/>
              <a:gd name="connsiteX165" fmla="*/ 784978 w 12192000"/>
              <a:gd name="connsiteY165" fmla="*/ 2212360 h 2237474"/>
              <a:gd name="connsiteX166" fmla="*/ 681987 w 12192000"/>
              <a:gd name="connsiteY166" fmla="*/ 2216757 h 2237474"/>
              <a:gd name="connsiteX167" fmla="*/ 669923 w 12192000"/>
              <a:gd name="connsiteY167" fmla="*/ 2211682 h 2237474"/>
              <a:gd name="connsiteX168" fmla="*/ 648680 w 12192000"/>
              <a:gd name="connsiteY168" fmla="*/ 2206229 h 2237474"/>
              <a:gd name="connsiteX169" fmla="*/ 597225 w 12192000"/>
              <a:gd name="connsiteY169" fmla="*/ 2180999 h 2237474"/>
              <a:gd name="connsiteX170" fmla="*/ 558449 w 12192000"/>
              <a:gd name="connsiteY170" fmla="*/ 2182346 h 2237474"/>
              <a:gd name="connsiteX171" fmla="*/ 550517 w 12192000"/>
              <a:gd name="connsiteY171" fmla="*/ 2182060 h 2237474"/>
              <a:gd name="connsiteX172" fmla="*/ 550309 w 12192000"/>
              <a:gd name="connsiteY172" fmla="*/ 2181825 h 2237474"/>
              <a:gd name="connsiteX173" fmla="*/ 541836 w 12192000"/>
              <a:gd name="connsiteY173" fmla="*/ 2181063 h 2237474"/>
              <a:gd name="connsiteX174" fmla="*/ 536057 w 12192000"/>
              <a:gd name="connsiteY174" fmla="*/ 2181537 h 2237474"/>
              <a:gd name="connsiteX175" fmla="*/ 520671 w 12192000"/>
              <a:gd name="connsiteY175" fmla="*/ 2180980 h 2237474"/>
              <a:gd name="connsiteX176" fmla="*/ 515024 w 12192000"/>
              <a:gd name="connsiteY176" fmla="*/ 2179258 h 2237474"/>
              <a:gd name="connsiteX177" fmla="*/ 512278 w 12192000"/>
              <a:gd name="connsiteY177" fmla="*/ 2176369 h 2237474"/>
              <a:gd name="connsiteX178" fmla="*/ 480419 w 12192000"/>
              <a:gd name="connsiteY178" fmla="*/ 2167807 h 2237474"/>
              <a:gd name="connsiteX179" fmla="*/ 413835 w 12192000"/>
              <a:gd name="connsiteY179" fmla="*/ 2156783 h 2237474"/>
              <a:gd name="connsiteX180" fmla="*/ 376513 w 12192000"/>
              <a:gd name="connsiteY180" fmla="*/ 2154014 h 2237474"/>
              <a:gd name="connsiteX181" fmla="*/ 273386 w 12192000"/>
              <a:gd name="connsiteY181" fmla="*/ 2142551 h 2237474"/>
              <a:gd name="connsiteX182" fmla="*/ 169207 w 12192000"/>
              <a:gd name="connsiteY182" fmla="*/ 2128100 h 2237474"/>
              <a:gd name="connsiteX183" fmla="*/ 93149 w 12192000"/>
              <a:gd name="connsiteY183" fmla="*/ 2105324 h 2237474"/>
              <a:gd name="connsiteX184" fmla="*/ 88109 w 12192000"/>
              <a:gd name="connsiteY184" fmla="*/ 2106704 h 2237474"/>
              <a:gd name="connsiteX185" fmla="*/ 80022 w 12192000"/>
              <a:gd name="connsiteY185" fmla="*/ 2107254 h 2237474"/>
              <a:gd name="connsiteX186" fmla="*/ 79717 w 12192000"/>
              <a:gd name="connsiteY186" fmla="*/ 2107046 h 2237474"/>
              <a:gd name="connsiteX187" fmla="*/ 72352 w 12192000"/>
              <a:gd name="connsiteY187" fmla="*/ 2107991 h 2237474"/>
              <a:gd name="connsiteX188" fmla="*/ 37645 w 12192000"/>
              <a:gd name="connsiteY188" fmla="*/ 2115401 h 2237474"/>
              <a:gd name="connsiteX189" fmla="*/ 4572 w 12192000"/>
              <a:gd name="connsiteY189" fmla="*/ 2111091 h 2237474"/>
              <a:gd name="connsiteX190" fmla="*/ 0 w 12192000"/>
              <a:gd name="connsiteY190" fmla="*/ 2110468 h 2237474"/>
              <a:gd name="connsiteX191" fmla="*/ 0 w 12192000"/>
              <a:gd name="connsiteY19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29530 w 12192000"/>
              <a:gd name="connsiteY105" fmla="*/ 1864513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58105 w 12192000"/>
              <a:gd name="connsiteY105" fmla="*/ 1871856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58105 w 12192000"/>
              <a:gd name="connsiteY105" fmla="*/ 1871856 h 2237474"/>
              <a:gd name="connsiteX106" fmla="*/ 3680177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805004 w 12192000"/>
              <a:gd name="connsiteY13" fmla="*/ 757573 h 2237474"/>
              <a:gd name="connsiteX14" fmla="*/ 10739478 w 12192000"/>
              <a:gd name="connsiteY14" fmla="*/ 776841 h 2237474"/>
              <a:gd name="connsiteX15" fmla="*/ 10458762 w 12192000"/>
              <a:gd name="connsiteY15" fmla="*/ 755400 h 2237474"/>
              <a:gd name="connsiteX16" fmla="*/ 10211200 w 12192000"/>
              <a:gd name="connsiteY16" fmla="*/ 767513 h 2237474"/>
              <a:gd name="connsiteX17" fmla="*/ 10167995 w 12192000"/>
              <a:gd name="connsiteY17" fmla="*/ 760843 h 2237474"/>
              <a:gd name="connsiteX18" fmla="*/ 9997044 w 12192000"/>
              <a:gd name="connsiteY18" fmla="*/ 780129 h 2237474"/>
              <a:gd name="connsiteX19" fmla="*/ 9943887 w 12192000"/>
              <a:gd name="connsiteY19" fmla="*/ 804141 h 2237474"/>
              <a:gd name="connsiteX20" fmla="*/ 9918248 w 12192000"/>
              <a:gd name="connsiteY20" fmla="*/ 816628 h 2237474"/>
              <a:gd name="connsiteX21" fmla="*/ 9767091 w 12192000"/>
              <a:gd name="connsiteY21" fmla="*/ 870550 h 2237474"/>
              <a:gd name="connsiteX22" fmla="*/ 9683005 w 12192000"/>
              <a:gd name="connsiteY22" fmla="*/ 894128 h 2237474"/>
              <a:gd name="connsiteX23" fmla="*/ 9594438 w 12192000"/>
              <a:gd name="connsiteY23" fmla="*/ 919051 h 2237474"/>
              <a:gd name="connsiteX24" fmla="*/ 9544189 w 12192000"/>
              <a:gd name="connsiteY24" fmla="*/ 938966 h 2237474"/>
              <a:gd name="connsiteX25" fmla="*/ 9500499 w 12192000"/>
              <a:gd name="connsiteY25" fmla="*/ 954680 h 2237474"/>
              <a:gd name="connsiteX26" fmla="*/ 9428195 w 12192000"/>
              <a:gd name="connsiteY26" fmla="*/ 986225 h 2237474"/>
              <a:gd name="connsiteX27" fmla="*/ 9410017 w 12192000"/>
              <a:gd name="connsiteY27" fmla="*/ 993931 h 2237474"/>
              <a:gd name="connsiteX28" fmla="*/ 9392919 w 12192000"/>
              <a:gd name="connsiteY28" fmla="*/ 994656 h 2237474"/>
              <a:gd name="connsiteX29" fmla="*/ 9278619 w 12192000"/>
              <a:gd name="connsiteY29" fmla="*/ 1011878 h 2237474"/>
              <a:gd name="connsiteX30" fmla="*/ 9268019 w 12192000"/>
              <a:gd name="connsiteY30" fmla="*/ 1007442 h 2237474"/>
              <a:gd name="connsiteX31" fmla="*/ 9234662 w 12192000"/>
              <a:gd name="connsiteY31" fmla="*/ 1023056 h 2237474"/>
              <a:gd name="connsiteX32" fmla="*/ 9181033 w 12192000"/>
              <a:gd name="connsiteY32" fmla="*/ 1037921 h 2237474"/>
              <a:gd name="connsiteX33" fmla="*/ 9155969 w 12192000"/>
              <a:gd name="connsiteY33" fmla="*/ 1046804 h 2237474"/>
              <a:gd name="connsiteX34" fmla="*/ 9133985 w 12192000"/>
              <a:gd name="connsiteY34" fmla="*/ 1046450 h 2237474"/>
              <a:gd name="connsiteX35" fmla="*/ 9003462 w 12192000"/>
              <a:gd name="connsiteY35" fmla="*/ 1042406 h 2237474"/>
              <a:gd name="connsiteX36" fmla="*/ 8968445 w 12192000"/>
              <a:gd name="connsiteY36" fmla="*/ 1052169 h 2237474"/>
              <a:gd name="connsiteX37" fmla="*/ 8886001 w 12192000"/>
              <a:gd name="connsiteY37" fmla="*/ 1067468 h 2237474"/>
              <a:gd name="connsiteX38" fmla="*/ 8838610 w 12192000"/>
              <a:gd name="connsiteY38" fmla="*/ 1075091 h 2237474"/>
              <a:gd name="connsiteX39" fmla="*/ 8750383 w 12192000"/>
              <a:gd name="connsiteY39" fmla="*/ 1097387 h 2237474"/>
              <a:gd name="connsiteX40" fmla="*/ 8665605 w 12192000"/>
              <a:gd name="connsiteY40" fmla="*/ 1110791 h 2237474"/>
              <a:gd name="connsiteX41" fmla="*/ 8584946 w 12192000"/>
              <a:gd name="connsiteY41" fmla="*/ 1135226 h 2237474"/>
              <a:gd name="connsiteX42" fmla="*/ 8460755 w 12192000"/>
              <a:gd name="connsiteY42" fmla="*/ 1203427 h 2237474"/>
              <a:gd name="connsiteX43" fmla="*/ 8419755 w 12192000"/>
              <a:gd name="connsiteY43" fmla="*/ 1216260 h 2237474"/>
              <a:gd name="connsiteX44" fmla="*/ 8411626 w 12192000"/>
              <a:gd name="connsiteY44" fmla="*/ 1214397 h 2237474"/>
              <a:gd name="connsiteX45" fmla="*/ 8363469 w 12192000"/>
              <a:gd name="connsiteY45" fmla="*/ 1246658 h 2237474"/>
              <a:gd name="connsiteX46" fmla="*/ 8275497 w 12192000"/>
              <a:gd name="connsiteY46" fmla="*/ 1264396 h 2237474"/>
              <a:gd name="connsiteX47" fmla="*/ 8206287 w 12192000"/>
              <a:gd name="connsiteY47" fmla="*/ 1273060 h 2237474"/>
              <a:gd name="connsiteX48" fmla="*/ 8139997 w 12192000"/>
              <a:gd name="connsiteY48" fmla="*/ 1282713 h 2237474"/>
              <a:gd name="connsiteX49" fmla="*/ 8074238 w 12192000"/>
              <a:gd name="connsiteY49" fmla="*/ 1301895 h 2237474"/>
              <a:gd name="connsiteX50" fmla="*/ 7942099 w 12192000"/>
              <a:gd name="connsiteY50" fmla="*/ 1336332 h 2237474"/>
              <a:gd name="connsiteX51" fmla="*/ 7902328 w 12192000"/>
              <a:gd name="connsiteY51" fmla="*/ 1345865 h 2237474"/>
              <a:gd name="connsiteX52" fmla="*/ 7840612 w 12192000"/>
              <a:gd name="connsiteY52" fmla="*/ 1369373 h 2237474"/>
              <a:gd name="connsiteX53" fmla="*/ 7786819 w 12192000"/>
              <a:gd name="connsiteY53" fmla="*/ 1378970 h 2237474"/>
              <a:gd name="connsiteX54" fmla="*/ 7548172 w 12192000"/>
              <a:gd name="connsiteY54" fmla="*/ 1417460 h 2237474"/>
              <a:gd name="connsiteX55" fmla="*/ 7483437 w 12192000"/>
              <a:gd name="connsiteY55" fmla="*/ 1478152 h 2237474"/>
              <a:gd name="connsiteX56" fmla="*/ 7377870 w 12192000"/>
              <a:gd name="connsiteY56" fmla="*/ 1523319 h 2237474"/>
              <a:gd name="connsiteX57" fmla="*/ 7230737 w 12192000"/>
              <a:gd name="connsiteY57" fmla="*/ 1562633 h 2237474"/>
              <a:gd name="connsiteX58" fmla="*/ 7224458 w 12192000"/>
              <a:gd name="connsiteY58" fmla="*/ 1573008 h 2237474"/>
              <a:gd name="connsiteX59" fmla="*/ 7183121 w 12192000"/>
              <a:gd name="connsiteY59" fmla="*/ 1595162 h 2237474"/>
              <a:gd name="connsiteX60" fmla="*/ 7164601 w 12192000"/>
              <a:gd name="connsiteY60" fmla="*/ 1606490 h 2237474"/>
              <a:gd name="connsiteX61" fmla="*/ 7031309 w 12192000"/>
              <a:gd name="connsiteY61" fmla="*/ 1619451 h 2237474"/>
              <a:gd name="connsiteX62" fmla="*/ 6900177 w 12192000"/>
              <a:gd name="connsiteY62" fmla="*/ 1636016 h 2237474"/>
              <a:gd name="connsiteX63" fmla="*/ 6795372 w 12192000"/>
              <a:gd name="connsiteY63" fmla="*/ 1644845 h 2237474"/>
              <a:gd name="connsiteX64" fmla="*/ 6692251 w 12192000"/>
              <a:gd name="connsiteY64" fmla="*/ 1656357 h 2237474"/>
              <a:gd name="connsiteX65" fmla="*/ 6655235 w 12192000"/>
              <a:gd name="connsiteY65" fmla="*/ 1661869 h 2237474"/>
              <a:gd name="connsiteX66" fmla="*/ 6554894 w 12192000"/>
              <a:gd name="connsiteY66" fmla="*/ 1664428 h 2237474"/>
              <a:gd name="connsiteX67" fmla="*/ 6516595 w 12192000"/>
              <a:gd name="connsiteY67" fmla="*/ 1667475 h 2237474"/>
              <a:gd name="connsiteX68" fmla="*/ 6508541 w 12192000"/>
              <a:gd name="connsiteY68" fmla="*/ 1668757 h 2237474"/>
              <a:gd name="connsiteX69" fmla="*/ 6471012 w 12192000"/>
              <a:gd name="connsiteY69" fmla="*/ 1678604 h 2237474"/>
              <a:gd name="connsiteX70" fmla="*/ 6364035 w 12192000"/>
              <a:gd name="connsiteY70" fmla="*/ 1667683 h 2237474"/>
              <a:gd name="connsiteX71" fmla="*/ 6280959 w 12192000"/>
              <a:gd name="connsiteY71" fmla="*/ 1689329 h 2237474"/>
              <a:gd name="connsiteX72" fmla="*/ 6243319 w 12192000"/>
              <a:gd name="connsiteY72" fmla="*/ 1695560 h 2237474"/>
              <a:gd name="connsiteX73" fmla="*/ 6098321 w 12192000"/>
              <a:gd name="connsiteY73" fmla="*/ 1721646 h 2237474"/>
              <a:gd name="connsiteX74" fmla="*/ 5880652 w 12192000"/>
              <a:gd name="connsiteY74" fmla="*/ 1779643 h 2237474"/>
              <a:gd name="connsiteX75" fmla="*/ 5785959 w 12192000"/>
              <a:gd name="connsiteY75" fmla="*/ 1775307 h 2237474"/>
              <a:gd name="connsiteX76" fmla="*/ 5643534 w 12192000"/>
              <a:gd name="connsiteY76" fmla="*/ 1802919 h 2237474"/>
              <a:gd name="connsiteX77" fmla="*/ 5518799 w 12192000"/>
              <a:gd name="connsiteY77" fmla="*/ 1818312 h 2237474"/>
              <a:gd name="connsiteX78" fmla="*/ 5505014 w 12192000"/>
              <a:gd name="connsiteY78" fmla="*/ 1819259 h 2237474"/>
              <a:gd name="connsiteX79" fmla="*/ 5453307 w 12192000"/>
              <a:gd name="connsiteY79" fmla="*/ 1815450 h 2237474"/>
              <a:gd name="connsiteX80" fmla="*/ 5221533 w 12192000"/>
              <a:gd name="connsiteY80" fmla="*/ 1846950 h 2237474"/>
              <a:gd name="connsiteX81" fmla="*/ 5149802 w 12192000"/>
              <a:gd name="connsiteY81" fmla="*/ 1844846 h 2237474"/>
              <a:gd name="connsiteX82" fmla="*/ 5114927 w 12192000"/>
              <a:gd name="connsiteY82" fmla="*/ 1847827 h 2237474"/>
              <a:gd name="connsiteX83" fmla="*/ 5108970 w 12192000"/>
              <a:gd name="connsiteY83" fmla="*/ 1847935 h 2237474"/>
              <a:gd name="connsiteX84" fmla="*/ 5067961 w 12192000"/>
              <a:gd name="connsiteY84" fmla="*/ 1845917 h 2237474"/>
              <a:gd name="connsiteX85" fmla="*/ 5007075 w 12192000"/>
              <a:gd name="connsiteY85" fmla="*/ 1838626 h 2237474"/>
              <a:gd name="connsiteX86" fmla="*/ 4944087 w 12192000"/>
              <a:gd name="connsiteY86" fmla="*/ 1823332 h 2237474"/>
              <a:gd name="connsiteX87" fmla="*/ 4907662 w 12192000"/>
              <a:gd name="connsiteY87" fmla="*/ 1816900 h 2237474"/>
              <a:gd name="connsiteX88" fmla="*/ 4882386 w 12192000"/>
              <a:gd name="connsiteY88" fmla="*/ 1809844 h 2237474"/>
              <a:gd name="connsiteX89" fmla="*/ 4811440 w 12192000"/>
              <a:gd name="connsiteY89" fmla="*/ 1804655 h 2237474"/>
              <a:gd name="connsiteX90" fmla="*/ 4691075 w 12192000"/>
              <a:gd name="connsiteY90" fmla="*/ 1801389 h 2237474"/>
              <a:gd name="connsiteX91" fmla="*/ 4640313 w 12192000"/>
              <a:gd name="connsiteY91" fmla="*/ 1784307 h 2237474"/>
              <a:gd name="connsiteX92" fmla="*/ 4536503 w 12192000"/>
              <a:gd name="connsiteY92" fmla="*/ 1785334 h 2237474"/>
              <a:gd name="connsiteX93" fmla="*/ 4513724 w 12192000"/>
              <a:gd name="connsiteY93" fmla="*/ 1791996 h 2237474"/>
              <a:gd name="connsiteX94" fmla="*/ 4459810 w 12192000"/>
              <a:gd name="connsiteY94" fmla="*/ 1797886 h 2237474"/>
              <a:gd name="connsiteX95" fmla="*/ 4379064 w 12192000"/>
              <a:gd name="connsiteY95" fmla="*/ 1817177 h 2237474"/>
              <a:gd name="connsiteX96" fmla="*/ 4290981 w 12192000"/>
              <a:gd name="connsiteY96" fmla="*/ 1839677 h 2237474"/>
              <a:gd name="connsiteX97" fmla="*/ 4238372 w 12192000"/>
              <a:gd name="connsiteY97" fmla="*/ 1851480 h 2237474"/>
              <a:gd name="connsiteX98" fmla="*/ 4232517 w 12192000"/>
              <a:gd name="connsiteY98" fmla="*/ 1852567 h 2237474"/>
              <a:gd name="connsiteX99" fmla="*/ 4191732 w 12192000"/>
              <a:gd name="connsiteY99" fmla="*/ 1857328 h 2237474"/>
              <a:gd name="connsiteX100" fmla="*/ 4065532 w 12192000"/>
              <a:gd name="connsiteY100" fmla="*/ 1855477 h 2237474"/>
              <a:gd name="connsiteX101" fmla="*/ 4028460 w 12192000"/>
              <a:gd name="connsiteY101" fmla="*/ 1855137 h 2237474"/>
              <a:gd name="connsiteX102" fmla="*/ 4002267 w 12192000"/>
              <a:gd name="connsiteY102" fmla="*/ 1852352 h 2237474"/>
              <a:gd name="connsiteX103" fmla="*/ 3931396 w 12192000"/>
              <a:gd name="connsiteY103" fmla="*/ 1858915 h 2237474"/>
              <a:gd name="connsiteX104" fmla="*/ 3812162 w 12192000"/>
              <a:gd name="connsiteY104" fmla="*/ 1875501 h 2237474"/>
              <a:gd name="connsiteX105" fmla="*/ 3758105 w 12192000"/>
              <a:gd name="connsiteY105" fmla="*/ 1871856 h 2237474"/>
              <a:gd name="connsiteX106" fmla="*/ 3715896 w 12192000"/>
              <a:gd name="connsiteY106" fmla="*/ 1881552 h 2237474"/>
              <a:gd name="connsiteX107" fmla="*/ 3567259 w 12192000"/>
              <a:gd name="connsiteY107" fmla="*/ 1893482 h 2237474"/>
              <a:gd name="connsiteX108" fmla="*/ 3405770 w 12192000"/>
              <a:gd name="connsiteY108" fmla="*/ 1904591 h 2237474"/>
              <a:gd name="connsiteX109" fmla="*/ 3280097 w 12192000"/>
              <a:gd name="connsiteY109" fmla="*/ 1919610 h 2237474"/>
              <a:gd name="connsiteX110" fmla="*/ 3123424 w 12192000"/>
              <a:gd name="connsiteY110" fmla="*/ 1952930 h 2237474"/>
              <a:gd name="connsiteX111" fmla="*/ 3009910 w 12192000"/>
              <a:gd name="connsiteY111" fmla="*/ 1957866 h 2237474"/>
              <a:gd name="connsiteX112" fmla="*/ 2995934 w 12192000"/>
              <a:gd name="connsiteY112" fmla="*/ 1967085 h 2237474"/>
              <a:gd name="connsiteX113" fmla="*/ 2980071 w 12192000"/>
              <a:gd name="connsiteY113" fmla="*/ 1972988 h 2237474"/>
              <a:gd name="connsiteX114" fmla="*/ 2942858 w 12192000"/>
              <a:gd name="connsiteY114" fmla="*/ 1981367 h 2237474"/>
              <a:gd name="connsiteX115" fmla="*/ 2875436 w 12192000"/>
              <a:gd name="connsiteY115" fmla="*/ 1996977 h 2237474"/>
              <a:gd name="connsiteX116" fmla="*/ 2874892 w 12192000"/>
              <a:gd name="connsiteY116" fmla="*/ 1996085 h 2237474"/>
              <a:gd name="connsiteX117" fmla="*/ 2864145 w 12192000"/>
              <a:gd name="connsiteY117" fmla="*/ 1994061 h 2237474"/>
              <a:gd name="connsiteX118" fmla="*/ 2843662 w 12192000"/>
              <a:gd name="connsiteY118" fmla="*/ 1992498 h 2237474"/>
              <a:gd name="connsiteX119" fmla="*/ 2796128 w 12192000"/>
              <a:gd name="connsiteY119" fmla="*/ 1976403 h 2237474"/>
              <a:gd name="connsiteX120" fmla="*/ 2756784 w 12192000"/>
              <a:gd name="connsiteY120" fmla="*/ 1985116 h 2237474"/>
              <a:gd name="connsiteX121" fmla="*/ 2748833 w 12192000"/>
              <a:gd name="connsiteY121" fmla="*/ 1986323 h 2237474"/>
              <a:gd name="connsiteX122" fmla="*/ 2748661 w 12192000"/>
              <a:gd name="connsiteY122" fmla="*/ 1986122 h 2237474"/>
              <a:gd name="connsiteX123" fmla="*/ 2740251 w 12192000"/>
              <a:gd name="connsiteY123" fmla="*/ 1986946 h 2237474"/>
              <a:gd name="connsiteX124" fmla="*/ 2718916 w 12192000"/>
              <a:gd name="connsiteY124" fmla="*/ 1990867 h 2237474"/>
              <a:gd name="connsiteX125" fmla="*/ 2713522 w 12192000"/>
              <a:gd name="connsiteY125" fmla="*/ 1990173 h 2237474"/>
              <a:gd name="connsiteX126" fmla="*/ 2680597 w 12192000"/>
              <a:gd name="connsiteY126" fmla="*/ 1984996 h 2237474"/>
              <a:gd name="connsiteX127" fmla="*/ 2578178 w 12192000"/>
              <a:gd name="connsiteY127" fmla="*/ 1990531 h 2237474"/>
              <a:gd name="connsiteX128" fmla="*/ 2476147 w 12192000"/>
              <a:gd name="connsiteY128" fmla="*/ 1998305 h 2237474"/>
              <a:gd name="connsiteX129" fmla="*/ 2373568 w 12192000"/>
              <a:gd name="connsiteY129" fmla="*/ 2003219 h 2237474"/>
              <a:gd name="connsiteX130" fmla="*/ 2321399 w 12192000"/>
              <a:gd name="connsiteY130" fmla="*/ 1989467 h 2237474"/>
              <a:gd name="connsiteX131" fmla="*/ 2315525 w 12192000"/>
              <a:gd name="connsiteY131" fmla="*/ 1989708 h 2237474"/>
              <a:gd name="connsiteX132" fmla="*/ 2300792 w 12192000"/>
              <a:gd name="connsiteY132" fmla="*/ 1994290 h 2237474"/>
              <a:gd name="connsiteX133" fmla="*/ 2295469 w 12192000"/>
              <a:gd name="connsiteY133" fmla="*/ 1996659 h 2237474"/>
              <a:gd name="connsiteX134" fmla="*/ 2287219 w 12192000"/>
              <a:gd name="connsiteY134" fmla="*/ 1998750 h 2237474"/>
              <a:gd name="connsiteX135" fmla="*/ 2286948 w 12192000"/>
              <a:gd name="connsiteY135" fmla="*/ 1998596 h 2237474"/>
              <a:gd name="connsiteX136" fmla="*/ 2243069 w 12192000"/>
              <a:gd name="connsiteY136" fmla="*/ 2015111 h 2237474"/>
              <a:gd name="connsiteX137" fmla="*/ 2186609 w 12192000"/>
              <a:gd name="connsiteY137" fmla="*/ 2008263 h 2237474"/>
              <a:gd name="connsiteX138" fmla="*/ 2164831 w 12192000"/>
              <a:gd name="connsiteY138" fmla="*/ 2010143 h 2237474"/>
              <a:gd name="connsiteX139" fmla="*/ 2152836 w 12192000"/>
              <a:gd name="connsiteY139" fmla="*/ 2010048 h 2237474"/>
              <a:gd name="connsiteX140" fmla="*/ 2117102 w 12192000"/>
              <a:gd name="connsiteY140" fmla="*/ 2023004 h 2237474"/>
              <a:gd name="connsiteX141" fmla="*/ 2111935 w 12192000"/>
              <a:gd name="connsiteY141" fmla="*/ 2023163 h 2237474"/>
              <a:gd name="connsiteX142" fmla="*/ 2089991 w 12192000"/>
              <a:gd name="connsiteY142" fmla="*/ 2034193 h 2237474"/>
              <a:gd name="connsiteX143" fmla="*/ 2058061 w 12192000"/>
              <a:gd name="connsiteY143" fmla="*/ 2047942 h 2237474"/>
              <a:gd name="connsiteX144" fmla="*/ 2055737 w 12192000"/>
              <a:gd name="connsiteY144" fmla="*/ 2047704 h 2237474"/>
              <a:gd name="connsiteX145" fmla="*/ 2042244 w 12192000"/>
              <a:gd name="connsiteY145" fmla="*/ 2055560 h 2237474"/>
              <a:gd name="connsiteX146" fmla="*/ 1976224 w 12192000"/>
              <a:gd name="connsiteY146" fmla="*/ 2074257 h 2237474"/>
              <a:gd name="connsiteX147" fmla="*/ 1877728 w 12192000"/>
              <a:gd name="connsiteY147" fmla="*/ 2101004 h 2237474"/>
              <a:gd name="connsiteX148" fmla="*/ 1759056 w 12192000"/>
              <a:gd name="connsiteY148" fmla="*/ 2125608 h 2237474"/>
              <a:gd name="connsiteX149" fmla="*/ 1637948 w 12192000"/>
              <a:gd name="connsiteY149" fmla="*/ 2172597 h 2237474"/>
              <a:gd name="connsiteX150" fmla="*/ 1434549 w 12192000"/>
              <a:gd name="connsiteY150" fmla="*/ 2234522 h 2237474"/>
              <a:gd name="connsiteX151" fmla="*/ 1398481 w 12192000"/>
              <a:gd name="connsiteY151" fmla="*/ 2237074 h 2237474"/>
              <a:gd name="connsiteX152" fmla="*/ 1398407 w 12192000"/>
              <a:gd name="connsiteY152" fmla="*/ 2237095 h 2237474"/>
              <a:gd name="connsiteX153" fmla="*/ 1370962 w 12192000"/>
              <a:gd name="connsiteY153" fmla="*/ 2237474 h 2237474"/>
              <a:gd name="connsiteX154" fmla="*/ 1356367 w 12192000"/>
              <a:gd name="connsiteY154" fmla="*/ 2235089 h 2237474"/>
              <a:gd name="connsiteX155" fmla="*/ 1324828 w 12192000"/>
              <a:gd name="connsiteY155" fmla="*/ 2231968 h 2237474"/>
              <a:gd name="connsiteX156" fmla="*/ 1297744 w 12192000"/>
              <a:gd name="connsiteY156" fmla="*/ 2235849 h 2237474"/>
              <a:gd name="connsiteX157" fmla="*/ 1286236 w 12192000"/>
              <a:gd name="connsiteY157" fmla="*/ 2233135 h 2237474"/>
              <a:gd name="connsiteX158" fmla="*/ 1283504 w 12192000"/>
              <a:gd name="connsiteY158" fmla="*/ 2233797 h 2237474"/>
              <a:gd name="connsiteX159" fmla="*/ 1279765 w 12192000"/>
              <a:gd name="connsiteY159" fmla="*/ 2229639 h 2237474"/>
              <a:gd name="connsiteX160" fmla="*/ 1195347 w 12192000"/>
              <a:gd name="connsiteY160" fmla="*/ 2212354 h 2237474"/>
              <a:gd name="connsiteX161" fmla="*/ 970251 w 12192000"/>
              <a:gd name="connsiteY161" fmla="*/ 2221029 h 2237474"/>
              <a:gd name="connsiteX162" fmla="*/ 812914 w 12192000"/>
              <a:gd name="connsiteY162" fmla="*/ 2202752 h 2237474"/>
              <a:gd name="connsiteX163" fmla="*/ 800195 w 12192000"/>
              <a:gd name="connsiteY163" fmla="*/ 2209407 h 2237474"/>
              <a:gd name="connsiteX164" fmla="*/ 784978 w 12192000"/>
              <a:gd name="connsiteY164" fmla="*/ 2212360 h 2237474"/>
              <a:gd name="connsiteX165" fmla="*/ 681987 w 12192000"/>
              <a:gd name="connsiteY165" fmla="*/ 2216757 h 2237474"/>
              <a:gd name="connsiteX166" fmla="*/ 669923 w 12192000"/>
              <a:gd name="connsiteY166" fmla="*/ 2211682 h 2237474"/>
              <a:gd name="connsiteX167" fmla="*/ 648680 w 12192000"/>
              <a:gd name="connsiteY167" fmla="*/ 2206229 h 2237474"/>
              <a:gd name="connsiteX168" fmla="*/ 597225 w 12192000"/>
              <a:gd name="connsiteY168" fmla="*/ 2180999 h 2237474"/>
              <a:gd name="connsiteX169" fmla="*/ 558449 w 12192000"/>
              <a:gd name="connsiteY169" fmla="*/ 2182346 h 2237474"/>
              <a:gd name="connsiteX170" fmla="*/ 550517 w 12192000"/>
              <a:gd name="connsiteY170" fmla="*/ 2182060 h 2237474"/>
              <a:gd name="connsiteX171" fmla="*/ 550309 w 12192000"/>
              <a:gd name="connsiteY171" fmla="*/ 2181825 h 2237474"/>
              <a:gd name="connsiteX172" fmla="*/ 541836 w 12192000"/>
              <a:gd name="connsiteY172" fmla="*/ 2181063 h 2237474"/>
              <a:gd name="connsiteX173" fmla="*/ 536057 w 12192000"/>
              <a:gd name="connsiteY173" fmla="*/ 2181537 h 2237474"/>
              <a:gd name="connsiteX174" fmla="*/ 520671 w 12192000"/>
              <a:gd name="connsiteY174" fmla="*/ 2180980 h 2237474"/>
              <a:gd name="connsiteX175" fmla="*/ 515024 w 12192000"/>
              <a:gd name="connsiteY175" fmla="*/ 2179258 h 2237474"/>
              <a:gd name="connsiteX176" fmla="*/ 512278 w 12192000"/>
              <a:gd name="connsiteY176" fmla="*/ 2176369 h 2237474"/>
              <a:gd name="connsiteX177" fmla="*/ 480419 w 12192000"/>
              <a:gd name="connsiteY177" fmla="*/ 2167807 h 2237474"/>
              <a:gd name="connsiteX178" fmla="*/ 413835 w 12192000"/>
              <a:gd name="connsiteY178" fmla="*/ 2156783 h 2237474"/>
              <a:gd name="connsiteX179" fmla="*/ 376513 w 12192000"/>
              <a:gd name="connsiteY179" fmla="*/ 2154014 h 2237474"/>
              <a:gd name="connsiteX180" fmla="*/ 273386 w 12192000"/>
              <a:gd name="connsiteY180" fmla="*/ 2142551 h 2237474"/>
              <a:gd name="connsiteX181" fmla="*/ 169207 w 12192000"/>
              <a:gd name="connsiteY181" fmla="*/ 2128100 h 2237474"/>
              <a:gd name="connsiteX182" fmla="*/ 93149 w 12192000"/>
              <a:gd name="connsiteY182" fmla="*/ 2105324 h 2237474"/>
              <a:gd name="connsiteX183" fmla="*/ 88109 w 12192000"/>
              <a:gd name="connsiteY183" fmla="*/ 2106704 h 2237474"/>
              <a:gd name="connsiteX184" fmla="*/ 80022 w 12192000"/>
              <a:gd name="connsiteY184" fmla="*/ 2107254 h 2237474"/>
              <a:gd name="connsiteX185" fmla="*/ 79717 w 12192000"/>
              <a:gd name="connsiteY185" fmla="*/ 2107046 h 2237474"/>
              <a:gd name="connsiteX186" fmla="*/ 72352 w 12192000"/>
              <a:gd name="connsiteY186" fmla="*/ 2107991 h 2237474"/>
              <a:gd name="connsiteX187" fmla="*/ 37645 w 12192000"/>
              <a:gd name="connsiteY187" fmla="*/ 2115401 h 2237474"/>
              <a:gd name="connsiteX188" fmla="*/ 4572 w 12192000"/>
              <a:gd name="connsiteY188" fmla="*/ 2111091 h 2237474"/>
              <a:gd name="connsiteX189" fmla="*/ 0 w 12192000"/>
              <a:gd name="connsiteY189" fmla="*/ 2110468 h 2237474"/>
              <a:gd name="connsiteX190" fmla="*/ 0 w 12192000"/>
              <a:gd name="connsiteY19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78619 w 12192000"/>
              <a:gd name="connsiteY28" fmla="*/ 1011878 h 2237474"/>
              <a:gd name="connsiteX29" fmla="*/ 9268019 w 12192000"/>
              <a:gd name="connsiteY29" fmla="*/ 1007442 h 2237474"/>
              <a:gd name="connsiteX30" fmla="*/ 9234662 w 12192000"/>
              <a:gd name="connsiteY30" fmla="*/ 1023056 h 2237474"/>
              <a:gd name="connsiteX31" fmla="*/ 9181033 w 12192000"/>
              <a:gd name="connsiteY31" fmla="*/ 1037921 h 2237474"/>
              <a:gd name="connsiteX32" fmla="*/ 9155969 w 12192000"/>
              <a:gd name="connsiteY32" fmla="*/ 1046804 h 2237474"/>
              <a:gd name="connsiteX33" fmla="*/ 9133985 w 12192000"/>
              <a:gd name="connsiteY33" fmla="*/ 1046450 h 2237474"/>
              <a:gd name="connsiteX34" fmla="*/ 9003462 w 12192000"/>
              <a:gd name="connsiteY34" fmla="*/ 1042406 h 2237474"/>
              <a:gd name="connsiteX35" fmla="*/ 8968445 w 12192000"/>
              <a:gd name="connsiteY35" fmla="*/ 1052169 h 2237474"/>
              <a:gd name="connsiteX36" fmla="*/ 8886001 w 12192000"/>
              <a:gd name="connsiteY36" fmla="*/ 1067468 h 2237474"/>
              <a:gd name="connsiteX37" fmla="*/ 8838610 w 12192000"/>
              <a:gd name="connsiteY37" fmla="*/ 1075091 h 2237474"/>
              <a:gd name="connsiteX38" fmla="*/ 8750383 w 12192000"/>
              <a:gd name="connsiteY38" fmla="*/ 1097387 h 2237474"/>
              <a:gd name="connsiteX39" fmla="*/ 8665605 w 12192000"/>
              <a:gd name="connsiteY39" fmla="*/ 1110791 h 2237474"/>
              <a:gd name="connsiteX40" fmla="*/ 8584946 w 12192000"/>
              <a:gd name="connsiteY40" fmla="*/ 1135226 h 2237474"/>
              <a:gd name="connsiteX41" fmla="*/ 8460755 w 12192000"/>
              <a:gd name="connsiteY41" fmla="*/ 1203427 h 2237474"/>
              <a:gd name="connsiteX42" fmla="*/ 8419755 w 12192000"/>
              <a:gd name="connsiteY42" fmla="*/ 1216260 h 2237474"/>
              <a:gd name="connsiteX43" fmla="*/ 8411626 w 12192000"/>
              <a:gd name="connsiteY43" fmla="*/ 1214397 h 2237474"/>
              <a:gd name="connsiteX44" fmla="*/ 8363469 w 12192000"/>
              <a:gd name="connsiteY44" fmla="*/ 1246658 h 2237474"/>
              <a:gd name="connsiteX45" fmla="*/ 8275497 w 12192000"/>
              <a:gd name="connsiteY45" fmla="*/ 1264396 h 2237474"/>
              <a:gd name="connsiteX46" fmla="*/ 8206287 w 12192000"/>
              <a:gd name="connsiteY46" fmla="*/ 1273060 h 2237474"/>
              <a:gd name="connsiteX47" fmla="*/ 8139997 w 12192000"/>
              <a:gd name="connsiteY47" fmla="*/ 1282713 h 2237474"/>
              <a:gd name="connsiteX48" fmla="*/ 8074238 w 12192000"/>
              <a:gd name="connsiteY48" fmla="*/ 1301895 h 2237474"/>
              <a:gd name="connsiteX49" fmla="*/ 7942099 w 12192000"/>
              <a:gd name="connsiteY49" fmla="*/ 1336332 h 2237474"/>
              <a:gd name="connsiteX50" fmla="*/ 7902328 w 12192000"/>
              <a:gd name="connsiteY50" fmla="*/ 1345865 h 2237474"/>
              <a:gd name="connsiteX51" fmla="*/ 7840612 w 12192000"/>
              <a:gd name="connsiteY51" fmla="*/ 1369373 h 2237474"/>
              <a:gd name="connsiteX52" fmla="*/ 7786819 w 12192000"/>
              <a:gd name="connsiteY52" fmla="*/ 1378970 h 2237474"/>
              <a:gd name="connsiteX53" fmla="*/ 7548172 w 12192000"/>
              <a:gd name="connsiteY53" fmla="*/ 1417460 h 2237474"/>
              <a:gd name="connsiteX54" fmla="*/ 7483437 w 12192000"/>
              <a:gd name="connsiteY54" fmla="*/ 1478152 h 2237474"/>
              <a:gd name="connsiteX55" fmla="*/ 7377870 w 12192000"/>
              <a:gd name="connsiteY55" fmla="*/ 1523319 h 2237474"/>
              <a:gd name="connsiteX56" fmla="*/ 7230737 w 12192000"/>
              <a:gd name="connsiteY56" fmla="*/ 1562633 h 2237474"/>
              <a:gd name="connsiteX57" fmla="*/ 7224458 w 12192000"/>
              <a:gd name="connsiteY57" fmla="*/ 1573008 h 2237474"/>
              <a:gd name="connsiteX58" fmla="*/ 7183121 w 12192000"/>
              <a:gd name="connsiteY58" fmla="*/ 1595162 h 2237474"/>
              <a:gd name="connsiteX59" fmla="*/ 7164601 w 12192000"/>
              <a:gd name="connsiteY59" fmla="*/ 1606490 h 2237474"/>
              <a:gd name="connsiteX60" fmla="*/ 7031309 w 12192000"/>
              <a:gd name="connsiteY60" fmla="*/ 1619451 h 2237474"/>
              <a:gd name="connsiteX61" fmla="*/ 6900177 w 12192000"/>
              <a:gd name="connsiteY61" fmla="*/ 1636016 h 2237474"/>
              <a:gd name="connsiteX62" fmla="*/ 6795372 w 12192000"/>
              <a:gd name="connsiteY62" fmla="*/ 1644845 h 2237474"/>
              <a:gd name="connsiteX63" fmla="*/ 6692251 w 12192000"/>
              <a:gd name="connsiteY63" fmla="*/ 1656357 h 2237474"/>
              <a:gd name="connsiteX64" fmla="*/ 6655235 w 12192000"/>
              <a:gd name="connsiteY64" fmla="*/ 1661869 h 2237474"/>
              <a:gd name="connsiteX65" fmla="*/ 6554894 w 12192000"/>
              <a:gd name="connsiteY65" fmla="*/ 1664428 h 2237474"/>
              <a:gd name="connsiteX66" fmla="*/ 6516595 w 12192000"/>
              <a:gd name="connsiteY66" fmla="*/ 1667475 h 2237474"/>
              <a:gd name="connsiteX67" fmla="*/ 6508541 w 12192000"/>
              <a:gd name="connsiteY67" fmla="*/ 1668757 h 2237474"/>
              <a:gd name="connsiteX68" fmla="*/ 6471012 w 12192000"/>
              <a:gd name="connsiteY68" fmla="*/ 1678604 h 2237474"/>
              <a:gd name="connsiteX69" fmla="*/ 6364035 w 12192000"/>
              <a:gd name="connsiteY69" fmla="*/ 1667683 h 2237474"/>
              <a:gd name="connsiteX70" fmla="*/ 6280959 w 12192000"/>
              <a:gd name="connsiteY70" fmla="*/ 1689329 h 2237474"/>
              <a:gd name="connsiteX71" fmla="*/ 6243319 w 12192000"/>
              <a:gd name="connsiteY71" fmla="*/ 1695560 h 2237474"/>
              <a:gd name="connsiteX72" fmla="*/ 6098321 w 12192000"/>
              <a:gd name="connsiteY72" fmla="*/ 1721646 h 2237474"/>
              <a:gd name="connsiteX73" fmla="*/ 5880652 w 12192000"/>
              <a:gd name="connsiteY73" fmla="*/ 1779643 h 2237474"/>
              <a:gd name="connsiteX74" fmla="*/ 5785959 w 12192000"/>
              <a:gd name="connsiteY74" fmla="*/ 1775307 h 2237474"/>
              <a:gd name="connsiteX75" fmla="*/ 5643534 w 12192000"/>
              <a:gd name="connsiteY75" fmla="*/ 1802919 h 2237474"/>
              <a:gd name="connsiteX76" fmla="*/ 5518799 w 12192000"/>
              <a:gd name="connsiteY76" fmla="*/ 1818312 h 2237474"/>
              <a:gd name="connsiteX77" fmla="*/ 5505014 w 12192000"/>
              <a:gd name="connsiteY77" fmla="*/ 1819259 h 2237474"/>
              <a:gd name="connsiteX78" fmla="*/ 5453307 w 12192000"/>
              <a:gd name="connsiteY78" fmla="*/ 1815450 h 2237474"/>
              <a:gd name="connsiteX79" fmla="*/ 5221533 w 12192000"/>
              <a:gd name="connsiteY79" fmla="*/ 1846950 h 2237474"/>
              <a:gd name="connsiteX80" fmla="*/ 5149802 w 12192000"/>
              <a:gd name="connsiteY80" fmla="*/ 1844846 h 2237474"/>
              <a:gd name="connsiteX81" fmla="*/ 5114927 w 12192000"/>
              <a:gd name="connsiteY81" fmla="*/ 1847827 h 2237474"/>
              <a:gd name="connsiteX82" fmla="*/ 5108970 w 12192000"/>
              <a:gd name="connsiteY82" fmla="*/ 1847935 h 2237474"/>
              <a:gd name="connsiteX83" fmla="*/ 5067961 w 12192000"/>
              <a:gd name="connsiteY83" fmla="*/ 1845917 h 2237474"/>
              <a:gd name="connsiteX84" fmla="*/ 5007075 w 12192000"/>
              <a:gd name="connsiteY84" fmla="*/ 1838626 h 2237474"/>
              <a:gd name="connsiteX85" fmla="*/ 4944087 w 12192000"/>
              <a:gd name="connsiteY85" fmla="*/ 1823332 h 2237474"/>
              <a:gd name="connsiteX86" fmla="*/ 4907662 w 12192000"/>
              <a:gd name="connsiteY86" fmla="*/ 1816900 h 2237474"/>
              <a:gd name="connsiteX87" fmla="*/ 4882386 w 12192000"/>
              <a:gd name="connsiteY87" fmla="*/ 1809844 h 2237474"/>
              <a:gd name="connsiteX88" fmla="*/ 4811440 w 12192000"/>
              <a:gd name="connsiteY88" fmla="*/ 1804655 h 2237474"/>
              <a:gd name="connsiteX89" fmla="*/ 4691075 w 12192000"/>
              <a:gd name="connsiteY89" fmla="*/ 1801389 h 2237474"/>
              <a:gd name="connsiteX90" fmla="*/ 4640313 w 12192000"/>
              <a:gd name="connsiteY90" fmla="*/ 1784307 h 2237474"/>
              <a:gd name="connsiteX91" fmla="*/ 4536503 w 12192000"/>
              <a:gd name="connsiteY91" fmla="*/ 1785334 h 2237474"/>
              <a:gd name="connsiteX92" fmla="*/ 4513724 w 12192000"/>
              <a:gd name="connsiteY92" fmla="*/ 1791996 h 2237474"/>
              <a:gd name="connsiteX93" fmla="*/ 4459810 w 12192000"/>
              <a:gd name="connsiteY93" fmla="*/ 1797886 h 2237474"/>
              <a:gd name="connsiteX94" fmla="*/ 4379064 w 12192000"/>
              <a:gd name="connsiteY94" fmla="*/ 1817177 h 2237474"/>
              <a:gd name="connsiteX95" fmla="*/ 4290981 w 12192000"/>
              <a:gd name="connsiteY95" fmla="*/ 1839677 h 2237474"/>
              <a:gd name="connsiteX96" fmla="*/ 4238372 w 12192000"/>
              <a:gd name="connsiteY96" fmla="*/ 1851480 h 2237474"/>
              <a:gd name="connsiteX97" fmla="*/ 4232517 w 12192000"/>
              <a:gd name="connsiteY97" fmla="*/ 1852567 h 2237474"/>
              <a:gd name="connsiteX98" fmla="*/ 4191732 w 12192000"/>
              <a:gd name="connsiteY98" fmla="*/ 1857328 h 2237474"/>
              <a:gd name="connsiteX99" fmla="*/ 4065532 w 12192000"/>
              <a:gd name="connsiteY99" fmla="*/ 1855477 h 2237474"/>
              <a:gd name="connsiteX100" fmla="*/ 4028460 w 12192000"/>
              <a:gd name="connsiteY100" fmla="*/ 1855137 h 2237474"/>
              <a:gd name="connsiteX101" fmla="*/ 4002267 w 12192000"/>
              <a:gd name="connsiteY101" fmla="*/ 1852352 h 2237474"/>
              <a:gd name="connsiteX102" fmla="*/ 3931396 w 12192000"/>
              <a:gd name="connsiteY102" fmla="*/ 1858915 h 2237474"/>
              <a:gd name="connsiteX103" fmla="*/ 3812162 w 12192000"/>
              <a:gd name="connsiteY103" fmla="*/ 1875501 h 2237474"/>
              <a:gd name="connsiteX104" fmla="*/ 3758105 w 12192000"/>
              <a:gd name="connsiteY104" fmla="*/ 1871856 h 2237474"/>
              <a:gd name="connsiteX105" fmla="*/ 3715896 w 12192000"/>
              <a:gd name="connsiteY105" fmla="*/ 1881552 h 2237474"/>
              <a:gd name="connsiteX106" fmla="*/ 3567259 w 12192000"/>
              <a:gd name="connsiteY106" fmla="*/ 1893482 h 2237474"/>
              <a:gd name="connsiteX107" fmla="*/ 3405770 w 12192000"/>
              <a:gd name="connsiteY107" fmla="*/ 1904591 h 2237474"/>
              <a:gd name="connsiteX108" fmla="*/ 3280097 w 12192000"/>
              <a:gd name="connsiteY108" fmla="*/ 1919610 h 2237474"/>
              <a:gd name="connsiteX109" fmla="*/ 3123424 w 12192000"/>
              <a:gd name="connsiteY109" fmla="*/ 1952930 h 2237474"/>
              <a:gd name="connsiteX110" fmla="*/ 3009910 w 12192000"/>
              <a:gd name="connsiteY110" fmla="*/ 1957866 h 2237474"/>
              <a:gd name="connsiteX111" fmla="*/ 2995934 w 12192000"/>
              <a:gd name="connsiteY111" fmla="*/ 1967085 h 2237474"/>
              <a:gd name="connsiteX112" fmla="*/ 2980071 w 12192000"/>
              <a:gd name="connsiteY112" fmla="*/ 1972988 h 2237474"/>
              <a:gd name="connsiteX113" fmla="*/ 2942858 w 12192000"/>
              <a:gd name="connsiteY113" fmla="*/ 1981367 h 2237474"/>
              <a:gd name="connsiteX114" fmla="*/ 2875436 w 12192000"/>
              <a:gd name="connsiteY114" fmla="*/ 1996977 h 2237474"/>
              <a:gd name="connsiteX115" fmla="*/ 2874892 w 12192000"/>
              <a:gd name="connsiteY115" fmla="*/ 1996085 h 2237474"/>
              <a:gd name="connsiteX116" fmla="*/ 2864145 w 12192000"/>
              <a:gd name="connsiteY116" fmla="*/ 1994061 h 2237474"/>
              <a:gd name="connsiteX117" fmla="*/ 2843662 w 12192000"/>
              <a:gd name="connsiteY117" fmla="*/ 1992498 h 2237474"/>
              <a:gd name="connsiteX118" fmla="*/ 2796128 w 12192000"/>
              <a:gd name="connsiteY118" fmla="*/ 1976403 h 2237474"/>
              <a:gd name="connsiteX119" fmla="*/ 2756784 w 12192000"/>
              <a:gd name="connsiteY119" fmla="*/ 1985116 h 2237474"/>
              <a:gd name="connsiteX120" fmla="*/ 2748833 w 12192000"/>
              <a:gd name="connsiteY120" fmla="*/ 1986323 h 2237474"/>
              <a:gd name="connsiteX121" fmla="*/ 2748661 w 12192000"/>
              <a:gd name="connsiteY121" fmla="*/ 1986122 h 2237474"/>
              <a:gd name="connsiteX122" fmla="*/ 2740251 w 12192000"/>
              <a:gd name="connsiteY122" fmla="*/ 1986946 h 2237474"/>
              <a:gd name="connsiteX123" fmla="*/ 2718916 w 12192000"/>
              <a:gd name="connsiteY123" fmla="*/ 1990867 h 2237474"/>
              <a:gd name="connsiteX124" fmla="*/ 2713522 w 12192000"/>
              <a:gd name="connsiteY124" fmla="*/ 1990173 h 2237474"/>
              <a:gd name="connsiteX125" fmla="*/ 2680597 w 12192000"/>
              <a:gd name="connsiteY125" fmla="*/ 1984996 h 2237474"/>
              <a:gd name="connsiteX126" fmla="*/ 2578178 w 12192000"/>
              <a:gd name="connsiteY126" fmla="*/ 1990531 h 2237474"/>
              <a:gd name="connsiteX127" fmla="*/ 2476147 w 12192000"/>
              <a:gd name="connsiteY127" fmla="*/ 1998305 h 2237474"/>
              <a:gd name="connsiteX128" fmla="*/ 2373568 w 12192000"/>
              <a:gd name="connsiteY128" fmla="*/ 2003219 h 2237474"/>
              <a:gd name="connsiteX129" fmla="*/ 2321399 w 12192000"/>
              <a:gd name="connsiteY129" fmla="*/ 1989467 h 2237474"/>
              <a:gd name="connsiteX130" fmla="*/ 2315525 w 12192000"/>
              <a:gd name="connsiteY130" fmla="*/ 1989708 h 2237474"/>
              <a:gd name="connsiteX131" fmla="*/ 2300792 w 12192000"/>
              <a:gd name="connsiteY131" fmla="*/ 1994290 h 2237474"/>
              <a:gd name="connsiteX132" fmla="*/ 2295469 w 12192000"/>
              <a:gd name="connsiteY132" fmla="*/ 1996659 h 2237474"/>
              <a:gd name="connsiteX133" fmla="*/ 2287219 w 12192000"/>
              <a:gd name="connsiteY133" fmla="*/ 1998750 h 2237474"/>
              <a:gd name="connsiteX134" fmla="*/ 2286948 w 12192000"/>
              <a:gd name="connsiteY134" fmla="*/ 1998596 h 2237474"/>
              <a:gd name="connsiteX135" fmla="*/ 2243069 w 12192000"/>
              <a:gd name="connsiteY135" fmla="*/ 2015111 h 2237474"/>
              <a:gd name="connsiteX136" fmla="*/ 2186609 w 12192000"/>
              <a:gd name="connsiteY136" fmla="*/ 2008263 h 2237474"/>
              <a:gd name="connsiteX137" fmla="*/ 2164831 w 12192000"/>
              <a:gd name="connsiteY137" fmla="*/ 2010143 h 2237474"/>
              <a:gd name="connsiteX138" fmla="*/ 2152836 w 12192000"/>
              <a:gd name="connsiteY138" fmla="*/ 2010048 h 2237474"/>
              <a:gd name="connsiteX139" fmla="*/ 2117102 w 12192000"/>
              <a:gd name="connsiteY139" fmla="*/ 2023004 h 2237474"/>
              <a:gd name="connsiteX140" fmla="*/ 2111935 w 12192000"/>
              <a:gd name="connsiteY140" fmla="*/ 2023163 h 2237474"/>
              <a:gd name="connsiteX141" fmla="*/ 2089991 w 12192000"/>
              <a:gd name="connsiteY141" fmla="*/ 2034193 h 2237474"/>
              <a:gd name="connsiteX142" fmla="*/ 2058061 w 12192000"/>
              <a:gd name="connsiteY142" fmla="*/ 2047942 h 2237474"/>
              <a:gd name="connsiteX143" fmla="*/ 2055737 w 12192000"/>
              <a:gd name="connsiteY143" fmla="*/ 2047704 h 2237474"/>
              <a:gd name="connsiteX144" fmla="*/ 2042244 w 12192000"/>
              <a:gd name="connsiteY144" fmla="*/ 2055560 h 2237474"/>
              <a:gd name="connsiteX145" fmla="*/ 1976224 w 12192000"/>
              <a:gd name="connsiteY145" fmla="*/ 2074257 h 2237474"/>
              <a:gd name="connsiteX146" fmla="*/ 1877728 w 12192000"/>
              <a:gd name="connsiteY146" fmla="*/ 2101004 h 2237474"/>
              <a:gd name="connsiteX147" fmla="*/ 1759056 w 12192000"/>
              <a:gd name="connsiteY147" fmla="*/ 2125608 h 2237474"/>
              <a:gd name="connsiteX148" fmla="*/ 1637948 w 12192000"/>
              <a:gd name="connsiteY148" fmla="*/ 2172597 h 2237474"/>
              <a:gd name="connsiteX149" fmla="*/ 1434549 w 12192000"/>
              <a:gd name="connsiteY149" fmla="*/ 2234522 h 2237474"/>
              <a:gd name="connsiteX150" fmla="*/ 1398481 w 12192000"/>
              <a:gd name="connsiteY150" fmla="*/ 2237074 h 2237474"/>
              <a:gd name="connsiteX151" fmla="*/ 1398407 w 12192000"/>
              <a:gd name="connsiteY151" fmla="*/ 2237095 h 2237474"/>
              <a:gd name="connsiteX152" fmla="*/ 1370962 w 12192000"/>
              <a:gd name="connsiteY152" fmla="*/ 2237474 h 2237474"/>
              <a:gd name="connsiteX153" fmla="*/ 1356367 w 12192000"/>
              <a:gd name="connsiteY153" fmla="*/ 2235089 h 2237474"/>
              <a:gd name="connsiteX154" fmla="*/ 1324828 w 12192000"/>
              <a:gd name="connsiteY154" fmla="*/ 2231968 h 2237474"/>
              <a:gd name="connsiteX155" fmla="*/ 1297744 w 12192000"/>
              <a:gd name="connsiteY155" fmla="*/ 2235849 h 2237474"/>
              <a:gd name="connsiteX156" fmla="*/ 1286236 w 12192000"/>
              <a:gd name="connsiteY156" fmla="*/ 2233135 h 2237474"/>
              <a:gd name="connsiteX157" fmla="*/ 1283504 w 12192000"/>
              <a:gd name="connsiteY157" fmla="*/ 2233797 h 2237474"/>
              <a:gd name="connsiteX158" fmla="*/ 1279765 w 12192000"/>
              <a:gd name="connsiteY158" fmla="*/ 2229639 h 2237474"/>
              <a:gd name="connsiteX159" fmla="*/ 1195347 w 12192000"/>
              <a:gd name="connsiteY159" fmla="*/ 2212354 h 2237474"/>
              <a:gd name="connsiteX160" fmla="*/ 970251 w 12192000"/>
              <a:gd name="connsiteY160" fmla="*/ 2221029 h 2237474"/>
              <a:gd name="connsiteX161" fmla="*/ 812914 w 12192000"/>
              <a:gd name="connsiteY161" fmla="*/ 2202752 h 2237474"/>
              <a:gd name="connsiteX162" fmla="*/ 800195 w 12192000"/>
              <a:gd name="connsiteY162" fmla="*/ 2209407 h 2237474"/>
              <a:gd name="connsiteX163" fmla="*/ 784978 w 12192000"/>
              <a:gd name="connsiteY163" fmla="*/ 2212360 h 2237474"/>
              <a:gd name="connsiteX164" fmla="*/ 681987 w 12192000"/>
              <a:gd name="connsiteY164" fmla="*/ 2216757 h 2237474"/>
              <a:gd name="connsiteX165" fmla="*/ 669923 w 12192000"/>
              <a:gd name="connsiteY165" fmla="*/ 2211682 h 2237474"/>
              <a:gd name="connsiteX166" fmla="*/ 648680 w 12192000"/>
              <a:gd name="connsiteY166" fmla="*/ 2206229 h 2237474"/>
              <a:gd name="connsiteX167" fmla="*/ 597225 w 12192000"/>
              <a:gd name="connsiteY167" fmla="*/ 2180999 h 2237474"/>
              <a:gd name="connsiteX168" fmla="*/ 558449 w 12192000"/>
              <a:gd name="connsiteY168" fmla="*/ 2182346 h 2237474"/>
              <a:gd name="connsiteX169" fmla="*/ 550517 w 12192000"/>
              <a:gd name="connsiteY169" fmla="*/ 2182060 h 2237474"/>
              <a:gd name="connsiteX170" fmla="*/ 550309 w 12192000"/>
              <a:gd name="connsiteY170" fmla="*/ 2181825 h 2237474"/>
              <a:gd name="connsiteX171" fmla="*/ 541836 w 12192000"/>
              <a:gd name="connsiteY171" fmla="*/ 2181063 h 2237474"/>
              <a:gd name="connsiteX172" fmla="*/ 536057 w 12192000"/>
              <a:gd name="connsiteY172" fmla="*/ 2181537 h 2237474"/>
              <a:gd name="connsiteX173" fmla="*/ 520671 w 12192000"/>
              <a:gd name="connsiteY173" fmla="*/ 2180980 h 2237474"/>
              <a:gd name="connsiteX174" fmla="*/ 515024 w 12192000"/>
              <a:gd name="connsiteY174" fmla="*/ 2179258 h 2237474"/>
              <a:gd name="connsiteX175" fmla="*/ 512278 w 12192000"/>
              <a:gd name="connsiteY175" fmla="*/ 2176369 h 2237474"/>
              <a:gd name="connsiteX176" fmla="*/ 480419 w 12192000"/>
              <a:gd name="connsiteY176" fmla="*/ 2167807 h 2237474"/>
              <a:gd name="connsiteX177" fmla="*/ 413835 w 12192000"/>
              <a:gd name="connsiteY177" fmla="*/ 2156783 h 2237474"/>
              <a:gd name="connsiteX178" fmla="*/ 376513 w 12192000"/>
              <a:gd name="connsiteY178" fmla="*/ 2154014 h 2237474"/>
              <a:gd name="connsiteX179" fmla="*/ 273386 w 12192000"/>
              <a:gd name="connsiteY179" fmla="*/ 2142551 h 2237474"/>
              <a:gd name="connsiteX180" fmla="*/ 169207 w 12192000"/>
              <a:gd name="connsiteY180" fmla="*/ 2128100 h 2237474"/>
              <a:gd name="connsiteX181" fmla="*/ 93149 w 12192000"/>
              <a:gd name="connsiteY181" fmla="*/ 2105324 h 2237474"/>
              <a:gd name="connsiteX182" fmla="*/ 88109 w 12192000"/>
              <a:gd name="connsiteY182" fmla="*/ 2106704 h 2237474"/>
              <a:gd name="connsiteX183" fmla="*/ 80022 w 12192000"/>
              <a:gd name="connsiteY183" fmla="*/ 2107254 h 2237474"/>
              <a:gd name="connsiteX184" fmla="*/ 79717 w 12192000"/>
              <a:gd name="connsiteY184" fmla="*/ 2107046 h 2237474"/>
              <a:gd name="connsiteX185" fmla="*/ 72352 w 12192000"/>
              <a:gd name="connsiteY185" fmla="*/ 2107991 h 2237474"/>
              <a:gd name="connsiteX186" fmla="*/ 37645 w 12192000"/>
              <a:gd name="connsiteY186" fmla="*/ 2115401 h 2237474"/>
              <a:gd name="connsiteX187" fmla="*/ 4572 w 12192000"/>
              <a:gd name="connsiteY187" fmla="*/ 2111091 h 2237474"/>
              <a:gd name="connsiteX188" fmla="*/ 0 w 12192000"/>
              <a:gd name="connsiteY188" fmla="*/ 2110468 h 2237474"/>
              <a:gd name="connsiteX189" fmla="*/ 0 w 12192000"/>
              <a:gd name="connsiteY18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60755 w 12192000"/>
              <a:gd name="connsiteY40" fmla="*/ 1203427 h 2237474"/>
              <a:gd name="connsiteX41" fmla="*/ 8419755 w 12192000"/>
              <a:gd name="connsiteY41" fmla="*/ 1216260 h 2237474"/>
              <a:gd name="connsiteX42" fmla="*/ 8411626 w 12192000"/>
              <a:gd name="connsiteY42" fmla="*/ 1214397 h 2237474"/>
              <a:gd name="connsiteX43" fmla="*/ 8363469 w 12192000"/>
              <a:gd name="connsiteY43" fmla="*/ 1246658 h 2237474"/>
              <a:gd name="connsiteX44" fmla="*/ 8275497 w 12192000"/>
              <a:gd name="connsiteY44" fmla="*/ 1264396 h 2237474"/>
              <a:gd name="connsiteX45" fmla="*/ 8206287 w 12192000"/>
              <a:gd name="connsiteY45" fmla="*/ 1273060 h 2237474"/>
              <a:gd name="connsiteX46" fmla="*/ 8139997 w 12192000"/>
              <a:gd name="connsiteY46" fmla="*/ 1282713 h 2237474"/>
              <a:gd name="connsiteX47" fmla="*/ 8074238 w 12192000"/>
              <a:gd name="connsiteY47" fmla="*/ 1301895 h 2237474"/>
              <a:gd name="connsiteX48" fmla="*/ 7942099 w 12192000"/>
              <a:gd name="connsiteY48" fmla="*/ 1336332 h 2237474"/>
              <a:gd name="connsiteX49" fmla="*/ 7902328 w 12192000"/>
              <a:gd name="connsiteY49" fmla="*/ 1345865 h 2237474"/>
              <a:gd name="connsiteX50" fmla="*/ 7840612 w 12192000"/>
              <a:gd name="connsiteY50" fmla="*/ 1369373 h 2237474"/>
              <a:gd name="connsiteX51" fmla="*/ 7786819 w 12192000"/>
              <a:gd name="connsiteY51" fmla="*/ 1378970 h 2237474"/>
              <a:gd name="connsiteX52" fmla="*/ 7548172 w 12192000"/>
              <a:gd name="connsiteY52" fmla="*/ 1417460 h 2237474"/>
              <a:gd name="connsiteX53" fmla="*/ 7483437 w 12192000"/>
              <a:gd name="connsiteY53" fmla="*/ 1478152 h 2237474"/>
              <a:gd name="connsiteX54" fmla="*/ 7377870 w 12192000"/>
              <a:gd name="connsiteY54" fmla="*/ 1523319 h 2237474"/>
              <a:gd name="connsiteX55" fmla="*/ 7230737 w 12192000"/>
              <a:gd name="connsiteY55" fmla="*/ 1562633 h 2237474"/>
              <a:gd name="connsiteX56" fmla="*/ 7224458 w 12192000"/>
              <a:gd name="connsiteY56" fmla="*/ 1573008 h 2237474"/>
              <a:gd name="connsiteX57" fmla="*/ 7183121 w 12192000"/>
              <a:gd name="connsiteY57" fmla="*/ 1595162 h 2237474"/>
              <a:gd name="connsiteX58" fmla="*/ 7164601 w 12192000"/>
              <a:gd name="connsiteY58" fmla="*/ 1606490 h 2237474"/>
              <a:gd name="connsiteX59" fmla="*/ 7031309 w 12192000"/>
              <a:gd name="connsiteY59" fmla="*/ 1619451 h 2237474"/>
              <a:gd name="connsiteX60" fmla="*/ 6900177 w 12192000"/>
              <a:gd name="connsiteY60" fmla="*/ 1636016 h 2237474"/>
              <a:gd name="connsiteX61" fmla="*/ 6795372 w 12192000"/>
              <a:gd name="connsiteY61" fmla="*/ 1644845 h 2237474"/>
              <a:gd name="connsiteX62" fmla="*/ 6692251 w 12192000"/>
              <a:gd name="connsiteY62" fmla="*/ 1656357 h 2237474"/>
              <a:gd name="connsiteX63" fmla="*/ 6655235 w 12192000"/>
              <a:gd name="connsiteY63" fmla="*/ 1661869 h 2237474"/>
              <a:gd name="connsiteX64" fmla="*/ 6554894 w 12192000"/>
              <a:gd name="connsiteY64" fmla="*/ 1664428 h 2237474"/>
              <a:gd name="connsiteX65" fmla="*/ 6516595 w 12192000"/>
              <a:gd name="connsiteY65" fmla="*/ 1667475 h 2237474"/>
              <a:gd name="connsiteX66" fmla="*/ 6508541 w 12192000"/>
              <a:gd name="connsiteY66" fmla="*/ 1668757 h 2237474"/>
              <a:gd name="connsiteX67" fmla="*/ 6471012 w 12192000"/>
              <a:gd name="connsiteY67" fmla="*/ 1678604 h 2237474"/>
              <a:gd name="connsiteX68" fmla="*/ 6364035 w 12192000"/>
              <a:gd name="connsiteY68" fmla="*/ 1667683 h 2237474"/>
              <a:gd name="connsiteX69" fmla="*/ 6280959 w 12192000"/>
              <a:gd name="connsiteY69" fmla="*/ 1689329 h 2237474"/>
              <a:gd name="connsiteX70" fmla="*/ 6243319 w 12192000"/>
              <a:gd name="connsiteY70" fmla="*/ 1695560 h 2237474"/>
              <a:gd name="connsiteX71" fmla="*/ 6098321 w 12192000"/>
              <a:gd name="connsiteY71" fmla="*/ 1721646 h 2237474"/>
              <a:gd name="connsiteX72" fmla="*/ 5880652 w 12192000"/>
              <a:gd name="connsiteY72" fmla="*/ 1779643 h 2237474"/>
              <a:gd name="connsiteX73" fmla="*/ 5785959 w 12192000"/>
              <a:gd name="connsiteY73" fmla="*/ 1775307 h 2237474"/>
              <a:gd name="connsiteX74" fmla="*/ 5643534 w 12192000"/>
              <a:gd name="connsiteY74" fmla="*/ 1802919 h 2237474"/>
              <a:gd name="connsiteX75" fmla="*/ 5518799 w 12192000"/>
              <a:gd name="connsiteY75" fmla="*/ 1818312 h 2237474"/>
              <a:gd name="connsiteX76" fmla="*/ 5505014 w 12192000"/>
              <a:gd name="connsiteY76" fmla="*/ 1819259 h 2237474"/>
              <a:gd name="connsiteX77" fmla="*/ 5453307 w 12192000"/>
              <a:gd name="connsiteY77" fmla="*/ 1815450 h 2237474"/>
              <a:gd name="connsiteX78" fmla="*/ 5221533 w 12192000"/>
              <a:gd name="connsiteY78" fmla="*/ 1846950 h 2237474"/>
              <a:gd name="connsiteX79" fmla="*/ 5149802 w 12192000"/>
              <a:gd name="connsiteY79" fmla="*/ 1844846 h 2237474"/>
              <a:gd name="connsiteX80" fmla="*/ 5114927 w 12192000"/>
              <a:gd name="connsiteY80" fmla="*/ 1847827 h 2237474"/>
              <a:gd name="connsiteX81" fmla="*/ 5108970 w 12192000"/>
              <a:gd name="connsiteY81" fmla="*/ 1847935 h 2237474"/>
              <a:gd name="connsiteX82" fmla="*/ 5067961 w 12192000"/>
              <a:gd name="connsiteY82" fmla="*/ 1845917 h 2237474"/>
              <a:gd name="connsiteX83" fmla="*/ 5007075 w 12192000"/>
              <a:gd name="connsiteY83" fmla="*/ 1838626 h 2237474"/>
              <a:gd name="connsiteX84" fmla="*/ 4944087 w 12192000"/>
              <a:gd name="connsiteY84" fmla="*/ 1823332 h 2237474"/>
              <a:gd name="connsiteX85" fmla="*/ 4907662 w 12192000"/>
              <a:gd name="connsiteY85" fmla="*/ 1816900 h 2237474"/>
              <a:gd name="connsiteX86" fmla="*/ 4882386 w 12192000"/>
              <a:gd name="connsiteY86" fmla="*/ 1809844 h 2237474"/>
              <a:gd name="connsiteX87" fmla="*/ 4811440 w 12192000"/>
              <a:gd name="connsiteY87" fmla="*/ 1804655 h 2237474"/>
              <a:gd name="connsiteX88" fmla="*/ 4691075 w 12192000"/>
              <a:gd name="connsiteY88" fmla="*/ 1801389 h 2237474"/>
              <a:gd name="connsiteX89" fmla="*/ 4640313 w 12192000"/>
              <a:gd name="connsiteY89" fmla="*/ 1784307 h 2237474"/>
              <a:gd name="connsiteX90" fmla="*/ 4536503 w 12192000"/>
              <a:gd name="connsiteY90" fmla="*/ 1785334 h 2237474"/>
              <a:gd name="connsiteX91" fmla="*/ 4513724 w 12192000"/>
              <a:gd name="connsiteY91" fmla="*/ 1791996 h 2237474"/>
              <a:gd name="connsiteX92" fmla="*/ 4459810 w 12192000"/>
              <a:gd name="connsiteY92" fmla="*/ 1797886 h 2237474"/>
              <a:gd name="connsiteX93" fmla="*/ 4379064 w 12192000"/>
              <a:gd name="connsiteY93" fmla="*/ 1817177 h 2237474"/>
              <a:gd name="connsiteX94" fmla="*/ 4290981 w 12192000"/>
              <a:gd name="connsiteY94" fmla="*/ 1839677 h 2237474"/>
              <a:gd name="connsiteX95" fmla="*/ 4238372 w 12192000"/>
              <a:gd name="connsiteY95" fmla="*/ 1851480 h 2237474"/>
              <a:gd name="connsiteX96" fmla="*/ 4232517 w 12192000"/>
              <a:gd name="connsiteY96" fmla="*/ 1852567 h 2237474"/>
              <a:gd name="connsiteX97" fmla="*/ 4191732 w 12192000"/>
              <a:gd name="connsiteY97" fmla="*/ 1857328 h 2237474"/>
              <a:gd name="connsiteX98" fmla="*/ 4065532 w 12192000"/>
              <a:gd name="connsiteY98" fmla="*/ 1855477 h 2237474"/>
              <a:gd name="connsiteX99" fmla="*/ 4028460 w 12192000"/>
              <a:gd name="connsiteY99" fmla="*/ 1855137 h 2237474"/>
              <a:gd name="connsiteX100" fmla="*/ 4002267 w 12192000"/>
              <a:gd name="connsiteY100" fmla="*/ 1852352 h 2237474"/>
              <a:gd name="connsiteX101" fmla="*/ 3931396 w 12192000"/>
              <a:gd name="connsiteY101" fmla="*/ 1858915 h 2237474"/>
              <a:gd name="connsiteX102" fmla="*/ 3812162 w 12192000"/>
              <a:gd name="connsiteY102" fmla="*/ 1875501 h 2237474"/>
              <a:gd name="connsiteX103" fmla="*/ 3758105 w 12192000"/>
              <a:gd name="connsiteY103" fmla="*/ 1871856 h 2237474"/>
              <a:gd name="connsiteX104" fmla="*/ 3715896 w 12192000"/>
              <a:gd name="connsiteY104" fmla="*/ 1881552 h 2237474"/>
              <a:gd name="connsiteX105" fmla="*/ 3567259 w 12192000"/>
              <a:gd name="connsiteY105" fmla="*/ 1893482 h 2237474"/>
              <a:gd name="connsiteX106" fmla="*/ 3405770 w 12192000"/>
              <a:gd name="connsiteY106" fmla="*/ 1904591 h 2237474"/>
              <a:gd name="connsiteX107" fmla="*/ 3280097 w 12192000"/>
              <a:gd name="connsiteY107" fmla="*/ 1919610 h 2237474"/>
              <a:gd name="connsiteX108" fmla="*/ 3123424 w 12192000"/>
              <a:gd name="connsiteY108" fmla="*/ 1952930 h 2237474"/>
              <a:gd name="connsiteX109" fmla="*/ 3009910 w 12192000"/>
              <a:gd name="connsiteY109" fmla="*/ 1957866 h 2237474"/>
              <a:gd name="connsiteX110" fmla="*/ 2995934 w 12192000"/>
              <a:gd name="connsiteY110" fmla="*/ 1967085 h 2237474"/>
              <a:gd name="connsiteX111" fmla="*/ 2980071 w 12192000"/>
              <a:gd name="connsiteY111" fmla="*/ 1972988 h 2237474"/>
              <a:gd name="connsiteX112" fmla="*/ 2942858 w 12192000"/>
              <a:gd name="connsiteY112" fmla="*/ 1981367 h 2237474"/>
              <a:gd name="connsiteX113" fmla="*/ 2875436 w 12192000"/>
              <a:gd name="connsiteY113" fmla="*/ 1996977 h 2237474"/>
              <a:gd name="connsiteX114" fmla="*/ 2874892 w 12192000"/>
              <a:gd name="connsiteY114" fmla="*/ 1996085 h 2237474"/>
              <a:gd name="connsiteX115" fmla="*/ 2864145 w 12192000"/>
              <a:gd name="connsiteY115" fmla="*/ 1994061 h 2237474"/>
              <a:gd name="connsiteX116" fmla="*/ 2843662 w 12192000"/>
              <a:gd name="connsiteY116" fmla="*/ 1992498 h 2237474"/>
              <a:gd name="connsiteX117" fmla="*/ 2796128 w 12192000"/>
              <a:gd name="connsiteY117" fmla="*/ 1976403 h 2237474"/>
              <a:gd name="connsiteX118" fmla="*/ 2756784 w 12192000"/>
              <a:gd name="connsiteY118" fmla="*/ 1985116 h 2237474"/>
              <a:gd name="connsiteX119" fmla="*/ 2748833 w 12192000"/>
              <a:gd name="connsiteY119" fmla="*/ 1986323 h 2237474"/>
              <a:gd name="connsiteX120" fmla="*/ 2748661 w 12192000"/>
              <a:gd name="connsiteY120" fmla="*/ 1986122 h 2237474"/>
              <a:gd name="connsiteX121" fmla="*/ 2740251 w 12192000"/>
              <a:gd name="connsiteY121" fmla="*/ 1986946 h 2237474"/>
              <a:gd name="connsiteX122" fmla="*/ 2718916 w 12192000"/>
              <a:gd name="connsiteY122" fmla="*/ 1990867 h 2237474"/>
              <a:gd name="connsiteX123" fmla="*/ 2713522 w 12192000"/>
              <a:gd name="connsiteY123" fmla="*/ 1990173 h 2237474"/>
              <a:gd name="connsiteX124" fmla="*/ 2680597 w 12192000"/>
              <a:gd name="connsiteY124" fmla="*/ 1984996 h 2237474"/>
              <a:gd name="connsiteX125" fmla="*/ 2578178 w 12192000"/>
              <a:gd name="connsiteY125" fmla="*/ 1990531 h 2237474"/>
              <a:gd name="connsiteX126" fmla="*/ 2476147 w 12192000"/>
              <a:gd name="connsiteY126" fmla="*/ 1998305 h 2237474"/>
              <a:gd name="connsiteX127" fmla="*/ 2373568 w 12192000"/>
              <a:gd name="connsiteY127" fmla="*/ 2003219 h 2237474"/>
              <a:gd name="connsiteX128" fmla="*/ 2321399 w 12192000"/>
              <a:gd name="connsiteY128" fmla="*/ 1989467 h 2237474"/>
              <a:gd name="connsiteX129" fmla="*/ 2315525 w 12192000"/>
              <a:gd name="connsiteY129" fmla="*/ 1989708 h 2237474"/>
              <a:gd name="connsiteX130" fmla="*/ 2300792 w 12192000"/>
              <a:gd name="connsiteY130" fmla="*/ 1994290 h 2237474"/>
              <a:gd name="connsiteX131" fmla="*/ 2295469 w 12192000"/>
              <a:gd name="connsiteY131" fmla="*/ 1996659 h 2237474"/>
              <a:gd name="connsiteX132" fmla="*/ 2287219 w 12192000"/>
              <a:gd name="connsiteY132" fmla="*/ 1998750 h 2237474"/>
              <a:gd name="connsiteX133" fmla="*/ 2286948 w 12192000"/>
              <a:gd name="connsiteY133" fmla="*/ 1998596 h 2237474"/>
              <a:gd name="connsiteX134" fmla="*/ 2243069 w 12192000"/>
              <a:gd name="connsiteY134" fmla="*/ 2015111 h 2237474"/>
              <a:gd name="connsiteX135" fmla="*/ 2186609 w 12192000"/>
              <a:gd name="connsiteY135" fmla="*/ 2008263 h 2237474"/>
              <a:gd name="connsiteX136" fmla="*/ 2164831 w 12192000"/>
              <a:gd name="connsiteY136" fmla="*/ 2010143 h 2237474"/>
              <a:gd name="connsiteX137" fmla="*/ 2152836 w 12192000"/>
              <a:gd name="connsiteY137" fmla="*/ 2010048 h 2237474"/>
              <a:gd name="connsiteX138" fmla="*/ 2117102 w 12192000"/>
              <a:gd name="connsiteY138" fmla="*/ 2023004 h 2237474"/>
              <a:gd name="connsiteX139" fmla="*/ 2111935 w 12192000"/>
              <a:gd name="connsiteY139" fmla="*/ 2023163 h 2237474"/>
              <a:gd name="connsiteX140" fmla="*/ 2089991 w 12192000"/>
              <a:gd name="connsiteY140" fmla="*/ 2034193 h 2237474"/>
              <a:gd name="connsiteX141" fmla="*/ 2058061 w 12192000"/>
              <a:gd name="connsiteY141" fmla="*/ 2047942 h 2237474"/>
              <a:gd name="connsiteX142" fmla="*/ 2055737 w 12192000"/>
              <a:gd name="connsiteY142" fmla="*/ 2047704 h 2237474"/>
              <a:gd name="connsiteX143" fmla="*/ 2042244 w 12192000"/>
              <a:gd name="connsiteY143" fmla="*/ 2055560 h 2237474"/>
              <a:gd name="connsiteX144" fmla="*/ 1976224 w 12192000"/>
              <a:gd name="connsiteY144" fmla="*/ 2074257 h 2237474"/>
              <a:gd name="connsiteX145" fmla="*/ 1877728 w 12192000"/>
              <a:gd name="connsiteY145" fmla="*/ 2101004 h 2237474"/>
              <a:gd name="connsiteX146" fmla="*/ 1759056 w 12192000"/>
              <a:gd name="connsiteY146" fmla="*/ 2125608 h 2237474"/>
              <a:gd name="connsiteX147" fmla="*/ 1637948 w 12192000"/>
              <a:gd name="connsiteY147" fmla="*/ 2172597 h 2237474"/>
              <a:gd name="connsiteX148" fmla="*/ 1434549 w 12192000"/>
              <a:gd name="connsiteY148" fmla="*/ 2234522 h 2237474"/>
              <a:gd name="connsiteX149" fmla="*/ 1398481 w 12192000"/>
              <a:gd name="connsiteY149" fmla="*/ 2237074 h 2237474"/>
              <a:gd name="connsiteX150" fmla="*/ 1398407 w 12192000"/>
              <a:gd name="connsiteY150" fmla="*/ 2237095 h 2237474"/>
              <a:gd name="connsiteX151" fmla="*/ 1370962 w 12192000"/>
              <a:gd name="connsiteY151" fmla="*/ 2237474 h 2237474"/>
              <a:gd name="connsiteX152" fmla="*/ 1356367 w 12192000"/>
              <a:gd name="connsiteY152" fmla="*/ 2235089 h 2237474"/>
              <a:gd name="connsiteX153" fmla="*/ 1324828 w 12192000"/>
              <a:gd name="connsiteY153" fmla="*/ 2231968 h 2237474"/>
              <a:gd name="connsiteX154" fmla="*/ 1297744 w 12192000"/>
              <a:gd name="connsiteY154" fmla="*/ 2235849 h 2237474"/>
              <a:gd name="connsiteX155" fmla="*/ 1286236 w 12192000"/>
              <a:gd name="connsiteY155" fmla="*/ 2233135 h 2237474"/>
              <a:gd name="connsiteX156" fmla="*/ 1283504 w 12192000"/>
              <a:gd name="connsiteY156" fmla="*/ 2233797 h 2237474"/>
              <a:gd name="connsiteX157" fmla="*/ 1279765 w 12192000"/>
              <a:gd name="connsiteY157" fmla="*/ 2229639 h 2237474"/>
              <a:gd name="connsiteX158" fmla="*/ 1195347 w 12192000"/>
              <a:gd name="connsiteY158" fmla="*/ 2212354 h 2237474"/>
              <a:gd name="connsiteX159" fmla="*/ 970251 w 12192000"/>
              <a:gd name="connsiteY159" fmla="*/ 2221029 h 2237474"/>
              <a:gd name="connsiteX160" fmla="*/ 812914 w 12192000"/>
              <a:gd name="connsiteY160" fmla="*/ 2202752 h 2237474"/>
              <a:gd name="connsiteX161" fmla="*/ 800195 w 12192000"/>
              <a:gd name="connsiteY161" fmla="*/ 2209407 h 2237474"/>
              <a:gd name="connsiteX162" fmla="*/ 784978 w 12192000"/>
              <a:gd name="connsiteY162" fmla="*/ 2212360 h 2237474"/>
              <a:gd name="connsiteX163" fmla="*/ 681987 w 12192000"/>
              <a:gd name="connsiteY163" fmla="*/ 2216757 h 2237474"/>
              <a:gd name="connsiteX164" fmla="*/ 669923 w 12192000"/>
              <a:gd name="connsiteY164" fmla="*/ 2211682 h 2237474"/>
              <a:gd name="connsiteX165" fmla="*/ 648680 w 12192000"/>
              <a:gd name="connsiteY165" fmla="*/ 2206229 h 2237474"/>
              <a:gd name="connsiteX166" fmla="*/ 597225 w 12192000"/>
              <a:gd name="connsiteY166" fmla="*/ 2180999 h 2237474"/>
              <a:gd name="connsiteX167" fmla="*/ 558449 w 12192000"/>
              <a:gd name="connsiteY167" fmla="*/ 2182346 h 2237474"/>
              <a:gd name="connsiteX168" fmla="*/ 550517 w 12192000"/>
              <a:gd name="connsiteY168" fmla="*/ 2182060 h 2237474"/>
              <a:gd name="connsiteX169" fmla="*/ 550309 w 12192000"/>
              <a:gd name="connsiteY169" fmla="*/ 2181825 h 2237474"/>
              <a:gd name="connsiteX170" fmla="*/ 541836 w 12192000"/>
              <a:gd name="connsiteY170" fmla="*/ 2181063 h 2237474"/>
              <a:gd name="connsiteX171" fmla="*/ 536057 w 12192000"/>
              <a:gd name="connsiteY171" fmla="*/ 2181537 h 2237474"/>
              <a:gd name="connsiteX172" fmla="*/ 520671 w 12192000"/>
              <a:gd name="connsiteY172" fmla="*/ 2180980 h 2237474"/>
              <a:gd name="connsiteX173" fmla="*/ 515024 w 12192000"/>
              <a:gd name="connsiteY173" fmla="*/ 2179258 h 2237474"/>
              <a:gd name="connsiteX174" fmla="*/ 512278 w 12192000"/>
              <a:gd name="connsiteY174" fmla="*/ 2176369 h 2237474"/>
              <a:gd name="connsiteX175" fmla="*/ 480419 w 12192000"/>
              <a:gd name="connsiteY175" fmla="*/ 2167807 h 2237474"/>
              <a:gd name="connsiteX176" fmla="*/ 413835 w 12192000"/>
              <a:gd name="connsiteY176" fmla="*/ 2156783 h 2237474"/>
              <a:gd name="connsiteX177" fmla="*/ 376513 w 12192000"/>
              <a:gd name="connsiteY177" fmla="*/ 2154014 h 2237474"/>
              <a:gd name="connsiteX178" fmla="*/ 273386 w 12192000"/>
              <a:gd name="connsiteY178" fmla="*/ 2142551 h 2237474"/>
              <a:gd name="connsiteX179" fmla="*/ 169207 w 12192000"/>
              <a:gd name="connsiteY179" fmla="*/ 2128100 h 2237474"/>
              <a:gd name="connsiteX180" fmla="*/ 93149 w 12192000"/>
              <a:gd name="connsiteY180" fmla="*/ 2105324 h 2237474"/>
              <a:gd name="connsiteX181" fmla="*/ 88109 w 12192000"/>
              <a:gd name="connsiteY181" fmla="*/ 2106704 h 2237474"/>
              <a:gd name="connsiteX182" fmla="*/ 80022 w 12192000"/>
              <a:gd name="connsiteY182" fmla="*/ 2107254 h 2237474"/>
              <a:gd name="connsiteX183" fmla="*/ 79717 w 12192000"/>
              <a:gd name="connsiteY183" fmla="*/ 2107046 h 2237474"/>
              <a:gd name="connsiteX184" fmla="*/ 72352 w 12192000"/>
              <a:gd name="connsiteY184" fmla="*/ 2107991 h 2237474"/>
              <a:gd name="connsiteX185" fmla="*/ 37645 w 12192000"/>
              <a:gd name="connsiteY185" fmla="*/ 2115401 h 2237474"/>
              <a:gd name="connsiteX186" fmla="*/ 4572 w 12192000"/>
              <a:gd name="connsiteY186" fmla="*/ 2111091 h 2237474"/>
              <a:gd name="connsiteX187" fmla="*/ 0 w 12192000"/>
              <a:gd name="connsiteY187" fmla="*/ 2110468 h 2237474"/>
              <a:gd name="connsiteX188" fmla="*/ 0 w 12192000"/>
              <a:gd name="connsiteY18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80071 w 12192000"/>
              <a:gd name="connsiteY110" fmla="*/ 1972988 h 2237474"/>
              <a:gd name="connsiteX111" fmla="*/ 2942858 w 12192000"/>
              <a:gd name="connsiteY111" fmla="*/ 1981367 h 2237474"/>
              <a:gd name="connsiteX112" fmla="*/ 2875436 w 12192000"/>
              <a:gd name="connsiteY112" fmla="*/ 1996977 h 2237474"/>
              <a:gd name="connsiteX113" fmla="*/ 2874892 w 12192000"/>
              <a:gd name="connsiteY113" fmla="*/ 1996085 h 2237474"/>
              <a:gd name="connsiteX114" fmla="*/ 2864145 w 12192000"/>
              <a:gd name="connsiteY114" fmla="*/ 1994061 h 2237474"/>
              <a:gd name="connsiteX115" fmla="*/ 2843662 w 12192000"/>
              <a:gd name="connsiteY115" fmla="*/ 1992498 h 2237474"/>
              <a:gd name="connsiteX116" fmla="*/ 2796128 w 12192000"/>
              <a:gd name="connsiteY116" fmla="*/ 1976403 h 2237474"/>
              <a:gd name="connsiteX117" fmla="*/ 2756784 w 12192000"/>
              <a:gd name="connsiteY117" fmla="*/ 1985116 h 2237474"/>
              <a:gd name="connsiteX118" fmla="*/ 2748833 w 12192000"/>
              <a:gd name="connsiteY118" fmla="*/ 1986323 h 2237474"/>
              <a:gd name="connsiteX119" fmla="*/ 2748661 w 12192000"/>
              <a:gd name="connsiteY119" fmla="*/ 1986122 h 2237474"/>
              <a:gd name="connsiteX120" fmla="*/ 2740251 w 12192000"/>
              <a:gd name="connsiteY120" fmla="*/ 1986946 h 2237474"/>
              <a:gd name="connsiteX121" fmla="*/ 2718916 w 12192000"/>
              <a:gd name="connsiteY121" fmla="*/ 1990867 h 2237474"/>
              <a:gd name="connsiteX122" fmla="*/ 2713522 w 12192000"/>
              <a:gd name="connsiteY122" fmla="*/ 1990173 h 2237474"/>
              <a:gd name="connsiteX123" fmla="*/ 2680597 w 12192000"/>
              <a:gd name="connsiteY123" fmla="*/ 1984996 h 2237474"/>
              <a:gd name="connsiteX124" fmla="*/ 2578178 w 12192000"/>
              <a:gd name="connsiteY124" fmla="*/ 1990531 h 2237474"/>
              <a:gd name="connsiteX125" fmla="*/ 2476147 w 12192000"/>
              <a:gd name="connsiteY125" fmla="*/ 1998305 h 2237474"/>
              <a:gd name="connsiteX126" fmla="*/ 2373568 w 12192000"/>
              <a:gd name="connsiteY126" fmla="*/ 2003219 h 2237474"/>
              <a:gd name="connsiteX127" fmla="*/ 2321399 w 12192000"/>
              <a:gd name="connsiteY127" fmla="*/ 1989467 h 2237474"/>
              <a:gd name="connsiteX128" fmla="*/ 2315525 w 12192000"/>
              <a:gd name="connsiteY128" fmla="*/ 1989708 h 2237474"/>
              <a:gd name="connsiteX129" fmla="*/ 2300792 w 12192000"/>
              <a:gd name="connsiteY129" fmla="*/ 1994290 h 2237474"/>
              <a:gd name="connsiteX130" fmla="*/ 2295469 w 12192000"/>
              <a:gd name="connsiteY130" fmla="*/ 1996659 h 2237474"/>
              <a:gd name="connsiteX131" fmla="*/ 2287219 w 12192000"/>
              <a:gd name="connsiteY131" fmla="*/ 1998750 h 2237474"/>
              <a:gd name="connsiteX132" fmla="*/ 2286948 w 12192000"/>
              <a:gd name="connsiteY132" fmla="*/ 1998596 h 2237474"/>
              <a:gd name="connsiteX133" fmla="*/ 2243069 w 12192000"/>
              <a:gd name="connsiteY133" fmla="*/ 2015111 h 2237474"/>
              <a:gd name="connsiteX134" fmla="*/ 2186609 w 12192000"/>
              <a:gd name="connsiteY134" fmla="*/ 2008263 h 2237474"/>
              <a:gd name="connsiteX135" fmla="*/ 2164831 w 12192000"/>
              <a:gd name="connsiteY135" fmla="*/ 2010143 h 2237474"/>
              <a:gd name="connsiteX136" fmla="*/ 2152836 w 12192000"/>
              <a:gd name="connsiteY136" fmla="*/ 2010048 h 2237474"/>
              <a:gd name="connsiteX137" fmla="*/ 2117102 w 12192000"/>
              <a:gd name="connsiteY137" fmla="*/ 2023004 h 2237474"/>
              <a:gd name="connsiteX138" fmla="*/ 2111935 w 12192000"/>
              <a:gd name="connsiteY138" fmla="*/ 2023163 h 2237474"/>
              <a:gd name="connsiteX139" fmla="*/ 2089991 w 12192000"/>
              <a:gd name="connsiteY139" fmla="*/ 2034193 h 2237474"/>
              <a:gd name="connsiteX140" fmla="*/ 2058061 w 12192000"/>
              <a:gd name="connsiteY140" fmla="*/ 2047942 h 2237474"/>
              <a:gd name="connsiteX141" fmla="*/ 2055737 w 12192000"/>
              <a:gd name="connsiteY141" fmla="*/ 2047704 h 2237474"/>
              <a:gd name="connsiteX142" fmla="*/ 2042244 w 12192000"/>
              <a:gd name="connsiteY142" fmla="*/ 2055560 h 2237474"/>
              <a:gd name="connsiteX143" fmla="*/ 1976224 w 12192000"/>
              <a:gd name="connsiteY143" fmla="*/ 2074257 h 2237474"/>
              <a:gd name="connsiteX144" fmla="*/ 1877728 w 12192000"/>
              <a:gd name="connsiteY144" fmla="*/ 2101004 h 2237474"/>
              <a:gd name="connsiteX145" fmla="*/ 1759056 w 12192000"/>
              <a:gd name="connsiteY145" fmla="*/ 2125608 h 2237474"/>
              <a:gd name="connsiteX146" fmla="*/ 1637948 w 12192000"/>
              <a:gd name="connsiteY146" fmla="*/ 2172597 h 2237474"/>
              <a:gd name="connsiteX147" fmla="*/ 1434549 w 12192000"/>
              <a:gd name="connsiteY147" fmla="*/ 2234522 h 2237474"/>
              <a:gd name="connsiteX148" fmla="*/ 1398481 w 12192000"/>
              <a:gd name="connsiteY148" fmla="*/ 2237074 h 2237474"/>
              <a:gd name="connsiteX149" fmla="*/ 1398407 w 12192000"/>
              <a:gd name="connsiteY149" fmla="*/ 2237095 h 2237474"/>
              <a:gd name="connsiteX150" fmla="*/ 1370962 w 12192000"/>
              <a:gd name="connsiteY150" fmla="*/ 2237474 h 2237474"/>
              <a:gd name="connsiteX151" fmla="*/ 1356367 w 12192000"/>
              <a:gd name="connsiteY151" fmla="*/ 2235089 h 2237474"/>
              <a:gd name="connsiteX152" fmla="*/ 1324828 w 12192000"/>
              <a:gd name="connsiteY152" fmla="*/ 2231968 h 2237474"/>
              <a:gd name="connsiteX153" fmla="*/ 1297744 w 12192000"/>
              <a:gd name="connsiteY153" fmla="*/ 2235849 h 2237474"/>
              <a:gd name="connsiteX154" fmla="*/ 1286236 w 12192000"/>
              <a:gd name="connsiteY154" fmla="*/ 2233135 h 2237474"/>
              <a:gd name="connsiteX155" fmla="*/ 1283504 w 12192000"/>
              <a:gd name="connsiteY155" fmla="*/ 2233797 h 2237474"/>
              <a:gd name="connsiteX156" fmla="*/ 1279765 w 12192000"/>
              <a:gd name="connsiteY156" fmla="*/ 2229639 h 2237474"/>
              <a:gd name="connsiteX157" fmla="*/ 1195347 w 12192000"/>
              <a:gd name="connsiteY157" fmla="*/ 2212354 h 2237474"/>
              <a:gd name="connsiteX158" fmla="*/ 970251 w 12192000"/>
              <a:gd name="connsiteY158" fmla="*/ 2221029 h 2237474"/>
              <a:gd name="connsiteX159" fmla="*/ 812914 w 12192000"/>
              <a:gd name="connsiteY159" fmla="*/ 2202752 h 2237474"/>
              <a:gd name="connsiteX160" fmla="*/ 800195 w 12192000"/>
              <a:gd name="connsiteY160" fmla="*/ 2209407 h 2237474"/>
              <a:gd name="connsiteX161" fmla="*/ 784978 w 12192000"/>
              <a:gd name="connsiteY161" fmla="*/ 2212360 h 2237474"/>
              <a:gd name="connsiteX162" fmla="*/ 681987 w 12192000"/>
              <a:gd name="connsiteY162" fmla="*/ 2216757 h 2237474"/>
              <a:gd name="connsiteX163" fmla="*/ 669923 w 12192000"/>
              <a:gd name="connsiteY163" fmla="*/ 2211682 h 2237474"/>
              <a:gd name="connsiteX164" fmla="*/ 648680 w 12192000"/>
              <a:gd name="connsiteY164" fmla="*/ 2206229 h 2237474"/>
              <a:gd name="connsiteX165" fmla="*/ 597225 w 12192000"/>
              <a:gd name="connsiteY165" fmla="*/ 2180999 h 2237474"/>
              <a:gd name="connsiteX166" fmla="*/ 558449 w 12192000"/>
              <a:gd name="connsiteY166" fmla="*/ 2182346 h 2237474"/>
              <a:gd name="connsiteX167" fmla="*/ 550517 w 12192000"/>
              <a:gd name="connsiteY167" fmla="*/ 2182060 h 2237474"/>
              <a:gd name="connsiteX168" fmla="*/ 550309 w 12192000"/>
              <a:gd name="connsiteY168" fmla="*/ 2181825 h 2237474"/>
              <a:gd name="connsiteX169" fmla="*/ 541836 w 12192000"/>
              <a:gd name="connsiteY169" fmla="*/ 2181063 h 2237474"/>
              <a:gd name="connsiteX170" fmla="*/ 536057 w 12192000"/>
              <a:gd name="connsiteY170" fmla="*/ 2181537 h 2237474"/>
              <a:gd name="connsiteX171" fmla="*/ 520671 w 12192000"/>
              <a:gd name="connsiteY171" fmla="*/ 2180980 h 2237474"/>
              <a:gd name="connsiteX172" fmla="*/ 515024 w 12192000"/>
              <a:gd name="connsiteY172" fmla="*/ 2179258 h 2237474"/>
              <a:gd name="connsiteX173" fmla="*/ 512278 w 12192000"/>
              <a:gd name="connsiteY173" fmla="*/ 2176369 h 2237474"/>
              <a:gd name="connsiteX174" fmla="*/ 480419 w 12192000"/>
              <a:gd name="connsiteY174" fmla="*/ 2167807 h 2237474"/>
              <a:gd name="connsiteX175" fmla="*/ 413835 w 12192000"/>
              <a:gd name="connsiteY175" fmla="*/ 2156783 h 2237474"/>
              <a:gd name="connsiteX176" fmla="*/ 376513 w 12192000"/>
              <a:gd name="connsiteY176" fmla="*/ 2154014 h 2237474"/>
              <a:gd name="connsiteX177" fmla="*/ 273386 w 12192000"/>
              <a:gd name="connsiteY177" fmla="*/ 2142551 h 2237474"/>
              <a:gd name="connsiteX178" fmla="*/ 169207 w 12192000"/>
              <a:gd name="connsiteY178" fmla="*/ 2128100 h 2237474"/>
              <a:gd name="connsiteX179" fmla="*/ 93149 w 12192000"/>
              <a:gd name="connsiteY179" fmla="*/ 2105324 h 2237474"/>
              <a:gd name="connsiteX180" fmla="*/ 88109 w 12192000"/>
              <a:gd name="connsiteY180" fmla="*/ 2106704 h 2237474"/>
              <a:gd name="connsiteX181" fmla="*/ 80022 w 12192000"/>
              <a:gd name="connsiteY181" fmla="*/ 2107254 h 2237474"/>
              <a:gd name="connsiteX182" fmla="*/ 79717 w 12192000"/>
              <a:gd name="connsiteY182" fmla="*/ 2107046 h 2237474"/>
              <a:gd name="connsiteX183" fmla="*/ 72352 w 12192000"/>
              <a:gd name="connsiteY183" fmla="*/ 2107991 h 2237474"/>
              <a:gd name="connsiteX184" fmla="*/ 37645 w 12192000"/>
              <a:gd name="connsiteY184" fmla="*/ 2115401 h 2237474"/>
              <a:gd name="connsiteX185" fmla="*/ 4572 w 12192000"/>
              <a:gd name="connsiteY185" fmla="*/ 2111091 h 2237474"/>
              <a:gd name="connsiteX186" fmla="*/ 0 w 12192000"/>
              <a:gd name="connsiteY186" fmla="*/ 2110468 h 2237474"/>
              <a:gd name="connsiteX187" fmla="*/ 0 w 12192000"/>
              <a:gd name="connsiteY18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64145 w 12192000"/>
              <a:gd name="connsiteY113" fmla="*/ 1994061 h 2237474"/>
              <a:gd name="connsiteX114" fmla="*/ 2843662 w 12192000"/>
              <a:gd name="connsiteY114" fmla="*/ 1992498 h 2237474"/>
              <a:gd name="connsiteX115" fmla="*/ 2796128 w 12192000"/>
              <a:gd name="connsiteY115" fmla="*/ 1976403 h 2237474"/>
              <a:gd name="connsiteX116" fmla="*/ 2756784 w 12192000"/>
              <a:gd name="connsiteY116" fmla="*/ 1985116 h 2237474"/>
              <a:gd name="connsiteX117" fmla="*/ 2748833 w 12192000"/>
              <a:gd name="connsiteY117" fmla="*/ 1986323 h 2237474"/>
              <a:gd name="connsiteX118" fmla="*/ 2748661 w 12192000"/>
              <a:gd name="connsiteY118" fmla="*/ 1986122 h 2237474"/>
              <a:gd name="connsiteX119" fmla="*/ 2740251 w 12192000"/>
              <a:gd name="connsiteY119" fmla="*/ 1986946 h 2237474"/>
              <a:gd name="connsiteX120" fmla="*/ 2718916 w 12192000"/>
              <a:gd name="connsiteY120" fmla="*/ 1990867 h 2237474"/>
              <a:gd name="connsiteX121" fmla="*/ 2713522 w 12192000"/>
              <a:gd name="connsiteY121" fmla="*/ 1990173 h 2237474"/>
              <a:gd name="connsiteX122" fmla="*/ 2680597 w 12192000"/>
              <a:gd name="connsiteY122" fmla="*/ 1984996 h 2237474"/>
              <a:gd name="connsiteX123" fmla="*/ 2578178 w 12192000"/>
              <a:gd name="connsiteY123" fmla="*/ 1990531 h 2237474"/>
              <a:gd name="connsiteX124" fmla="*/ 2476147 w 12192000"/>
              <a:gd name="connsiteY124" fmla="*/ 1998305 h 2237474"/>
              <a:gd name="connsiteX125" fmla="*/ 2373568 w 12192000"/>
              <a:gd name="connsiteY125" fmla="*/ 2003219 h 2237474"/>
              <a:gd name="connsiteX126" fmla="*/ 2321399 w 12192000"/>
              <a:gd name="connsiteY126" fmla="*/ 1989467 h 2237474"/>
              <a:gd name="connsiteX127" fmla="*/ 2315525 w 12192000"/>
              <a:gd name="connsiteY127" fmla="*/ 1989708 h 2237474"/>
              <a:gd name="connsiteX128" fmla="*/ 2300792 w 12192000"/>
              <a:gd name="connsiteY128" fmla="*/ 1994290 h 2237474"/>
              <a:gd name="connsiteX129" fmla="*/ 2295469 w 12192000"/>
              <a:gd name="connsiteY129" fmla="*/ 1996659 h 2237474"/>
              <a:gd name="connsiteX130" fmla="*/ 2287219 w 12192000"/>
              <a:gd name="connsiteY130" fmla="*/ 1998750 h 2237474"/>
              <a:gd name="connsiteX131" fmla="*/ 2286948 w 12192000"/>
              <a:gd name="connsiteY131" fmla="*/ 1998596 h 2237474"/>
              <a:gd name="connsiteX132" fmla="*/ 2243069 w 12192000"/>
              <a:gd name="connsiteY132" fmla="*/ 2015111 h 2237474"/>
              <a:gd name="connsiteX133" fmla="*/ 2186609 w 12192000"/>
              <a:gd name="connsiteY133" fmla="*/ 2008263 h 2237474"/>
              <a:gd name="connsiteX134" fmla="*/ 2164831 w 12192000"/>
              <a:gd name="connsiteY134" fmla="*/ 2010143 h 2237474"/>
              <a:gd name="connsiteX135" fmla="*/ 2152836 w 12192000"/>
              <a:gd name="connsiteY135" fmla="*/ 2010048 h 2237474"/>
              <a:gd name="connsiteX136" fmla="*/ 2117102 w 12192000"/>
              <a:gd name="connsiteY136" fmla="*/ 2023004 h 2237474"/>
              <a:gd name="connsiteX137" fmla="*/ 2111935 w 12192000"/>
              <a:gd name="connsiteY137" fmla="*/ 2023163 h 2237474"/>
              <a:gd name="connsiteX138" fmla="*/ 2089991 w 12192000"/>
              <a:gd name="connsiteY138" fmla="*/ 2034193 h 2237474"/>
              <a:gd name="connsiteX139" fmla="*/ 2058061 w 12192000"/>
              <a:gd name="connsiteY139" fmla="*/ 2047942 h 2237474"/>
              <a:gd name="connsiteX140" fmla="*/ 2055737 w 12192000"/>
              <a:gd name="connsiteY140" fmla="*/ 2047704 h 2237474"/>
              <a:gd name="connsiteX141" fmla="*/ 2042244 w 12192000"/>
              <a:gd name="connsiteY141" fmla="*/ 2055560 h 2237474"/>
              <a:gd name="connsiteX142" fmla="*/ 1976224 w 12192000"/>
              <a:gd name="connsiteY142" fmla="*/ 2074257 h 2237474"/>
              <a:gd name="connsiteX143" fmla="*/ 1877728 w 12192000"/>
              <a:gd name="connsiteY143" fmla="*/ 2101004 h 2237474"/>
              <a:gd name="connsiteX144" fmla="*/ 1759056 w 12192000"/>
              <a:gd name="connsiteY144" fmla="*/ 2125608 h 2237474"/>
              <a:gd name="connsiteX145" fmla="*/ 1637948 w 12192000"/>
              <a:gd name="connsiteY145" fmla="*/ 2172597 h 2237474"/>
              <a:gd name="connsiteX146" fmla="*/ 1434549 w 12192000"/>
              <a:gd name="connsiteY146" fmla="*/ 2234522 h 2237474"/>
              <a:gd name="connsiteX147" fmla="*/ 1398481 w 12192000"/>
              <a:gd name="connsiteY147" fmla="*/ 2237074 h 2237474"/>
              <a:gd name="connsiteX148" fmla="*/ 1398407 w 12192000"/>
              <a:gd name="connsiteY148" fmla="*/ 2237095 h 2237474"/>
              <a:gd name="connsiteX149" fmla="*/ 1370962 w 12192000"/>
              <a:gd name="connsiteY149" fmla="*/ 2237474 h 2237474"/>
              <a:gd name="connsiteX150" fmla="*/ 1356367 w 12192000"/>
              <a:gd name="connsiteY150" fmla="*/ 2235089 h 2237474"/>
              <a:gd name="connsiteX151" fmla="*/ 1324828 w 12192000"/>
              <a:gd name="connsiteY151" fmla="*/ 2231968 h 2237474"/>
              <a:gd name="connsiteX152" fmla="*/ 1297744 w 12192000"/>
              <a:gd name="connsiteY152" fmla="*/ 2235849 h 2237474"/>
              <a:gd name="connsiteX153" fmla="*/ 1286236 w 12192000"/>
              <a:gd name="connsiteY153" fmla="*/ 2233135 h 2237474"/>
              <a:gd name="connsiteX154" fmla="*/ 1283504 w 12192000"/>
              <a:gd name="connsiteY154" fmla="*/ 2233797 h 2237474"/>
              <a:gd name="connsiteX155" fmla="*/ 1279765 w 12192000"/>
              <a:gd name="connsiteY155" fmla="*/ 2229639 h 2237474"/>
              <a:gd name="connsiteX156" fmla="*/ 1195347 w 12192000"/>
              <a:gd name="connsiteY156" fmla="*/ 2212354 h 2237474"/>
              <a:gd name="connsiteX157" fmla="*/ 970251 w 12192000"/>
              <a:gd name="connsiteY157" fmla="*/ 2221029 h 2237474"/>
              <a:gd name="connsiteX158" fmla="*/ 812914 w 12192000"/>
              <a:gd name="connsiteY158" fmla="*/ 2202752 h 2237474"/>
              <a:gd name="connsiteX159" fmla="*/ 800195 w 12192000"/>
              <a:gd name="connsiteY159" fmla="*/ 2209407 h 2237474"/>
              <a:gd name="connsiteX160" fmla="*/ 784978 w 12192000"/>
              <a:gd name="connsiteY160" fmla="*/ 2212360 h 2237474"/>
              <a:gd name="connsiteX161" fmla="*/ 681987 w 12192000"/>
              <a:gd name="connsiteY161" fmla="*/ 2216757 h 2237474"/>
              <a:gd name="connsiteX162" fmla="*/ 669923 w 12192000"/>
              <a:gd name="connsiteY162" fmla="*/ 2211682 h 2237474"/>
              <a:gd name="connsiteX163" fmla="*/ 648680 w 12192000"/>
              <a:gd name="connsiteY163" fmla="*/ 2206229 h 2237474"/>
              <a:gd name="connsiteX164" fmla="*/ 597225 w 12192000"/>
              <a:gd name="connsiteY164" fmla="*/ 2180999 h 2237474"/>
              <a:gd name="connsiteX165" fmla="*/ 558449 w 12192000"/>
              <a:gd name="connsiteY165" fmla="*/ 2182346 h 2237474"/>
              <a:gd name="connsiteX166" fmla="*/ 550517 w 12192000"/>
              <a:gd name="connsiteY166" fmla="*/ 2182060 h 2237474"/>
              <a:gd name="connsiteX167" fmla="*/ 550309 w 12192000"/>
              <a:gd name="connsiteY167" fmla="*/ 2181825 h 2237474"/>
              <a:gd name="connsiteX168" fmla="*/ 541836 w 12192000"/>
              <a:gd name="connsiteY168" fmla="*/ 2181063 h 2237474"/>
              <a:gd name="connsiteX169" fmla="*/ 536057 w 12192000"/>
              <a:gd name="connsiteY169" fmla="*/ 2181537 h 2237474"/>
              <a:gd name="connsiteX170" fmla="*/ 520671 w 12192000"/>
              <a:gd name="connsiteY170" fmla="*/ 2180980 h 2237474"/>
              <a:gd name="connsiteX171" fmla="*/ 515024 w 12192000"/>
              <a:gd name="connsiteY171" fmla="*/ 2179258 h 2237474"/>
              <a:gd name="connsiteX172" fmla="*/ 512278 w 12192000"/>
              <a:gd name="connsiteY172" fmla="*/ 2176369 h 2237474"/>
              <a:gd name="connsiteX173" fmla="*/ 480419 w 12192000"/>
              <a:gd name="connsiteY173" fmla="*/ 2167807 h 2237474"/>
              <a:gd name="connsiteX174" fmla="*/ 413835 w 12192000"/>
              <a:gd name="connsiteY174" fmla="*/ 2156783 h 2237474"/>
              <a:gd name="connsiteX175" fmla="*/ 376513 w 12192000"/>
              <a:gd name="connsiteY175" fmla="*/ 2154014 h 2237474"/>
              <a:gd name="connsiteX176" fmla="*/ 273386 w 12192000"/>
              <a:gd name="connsiteY176" fmla="*/ 2142551 h 2237474"/>
              <a:gd name="connsiteX177" fmla="*/ 169207 w 12192000"/>
              <a:gd name="connsiteY177" fmla="*/ 2128100 h 2237474"/>
              <a:gd name="connsiteX178" fmla="*/ 93149 w 12192000"/>
              <a:gd name="connsiteY178" fmla="*/ 2105324 h 2237474"/>
              <a:gd name="connsiteX179" fmla="*/ 88109 w 12192000"/>
              <a:gd name="connsiteY179" fmla="*/ 2106704 h 2237474"/>
              <a:gd name="connsiteX180" fmla="*/ 80022 w 12192000"/>
              <a:gd name="connsiteY180" fmla="*/ 2107254 h 2237474"/>
              <a:gd name="connsiteX181" fmla="*/ 79717 w 12192000"/>
              <a:gd name="connsiteY181" fmla="*/ 2107046 h 2237474"/>
              <a:gd name="connsiteX182" fmla="*/ 72352 w 12192000"/>
              <a:gd name="connsiteY182" fmla="*/ 2107991 h 2237474"/>
              <a:gd name="connsiteX183" fmla="*/ 37645 w 12192000"/>
              <a:gd name="connsiteY183" fmla="*/ 2115401 h 2237474"/>
              <a:gd name="connsiteX184" fmla="*/ 4572 w 12192000"/>
              <a:gd name="connsiteY184" fmla="*/ 2111091 h 2237474"/>
              <a:gd name="connsiteX185" fmla="*/ 0 w 12192000"/>
              <a:gd name="connsiteY185" fmla="*/ 2110468 h 2237474"/>
              <a:gd name="connsiteX186" fmla="*/ 0 w 12192000"/>
              <a:gd name="connsiteY18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64145 w 12192000"/>
              <a:gd name="connsiteY113" fmla="*/ 1994061 h 2237474"/>
              <a:gd name="connsiteX114" fmla="*/ 2843662 w 12192000"/>
              <a:gd name="connsiteY114" fmla="*/ 1992498 h 2237474"/>
              <a:gd name="connsiteX115" fmla="*/ 2796128 w 12192000"/>
              <a:gd name="connsiteY115" fmla="*/ 1976403 h 2237474"/>
              <a:gd name="connsiteX116" fmla="*/ 2756784 w 12192000"/>
              <a:gd name="connsiteY116" fmla="*/ 1985116 h 2237474"/>
              <a:gd name="connsiteX117" fmla="*/ 2748833 w 12192000"/>
              <a:gd name="connsiteY117" fmla="*/ 1986323 h 2237474"/>
              <a:gd name="connsiteX118" fmla="*/ 2748661 w 12192000"/>
              <a:gd name="connsiteY118" fmla="*/ 1986122 h 2237474"/>
              <a:gd name="connsiteX119" fmla="*/ 2718916 w 12192000"/>
              <a:gd name="connsiteY119" fmla="*/ 1990867 h 2237474"/>
              <a:gd name="connsiteX120" fmla="*/ 2713522 w 12192000"/>
              <a:gd name="connsiteY120" fmla="*/ 1990173 h 2237474"/>
              <a:gd name="connsiteX121" fmla="*/ 2680597 w 12192000"/>
              <a:gd name="connsiteY121" fmla="*/ 1984996 h 2237474"/>
              <a:gd name="connsiteX122" fmla="*/ 2578178 w 12192000"/>
              <a:gd name="connsiteY122" fmla="*/ 1990531 h 2237474"/>
              <a:gd name="connsiteX123" fmla="*/ 2476147 w 12192000"/>
              <a:gd name="connsiteY123" fmla="*/ 1998305 h 2237474"/>
              <a:gd name="connsiteX124" fmla="*/ 2373568 w 12192000"/>
              <a:gd name="connsiteY124" fmla="*/ 2003219 h 2237474"/>
              <a:gd name="connsiteX125" fmla="*/ 2321399 w 12192000"/>
              <a:gd name="connsiteY125" fmla="*/ 1989467 h 2237474"/>
              <a:gd name="connsiteX126" fmla="*/ 2315525 w 12192000"/>
              <a:gd name="connsiteY126" fmla="*/ 1989708 h 2237474"/>
              <a:gd name="connsiteX127" fmla="*/ 2300792 w 12192000"/>
              <a:gd name="connsiteY127" fmla="*/ 1994290 h 2237474"/>
              <a:gd name="connsiteX128" fmla="*/ 2295469 w 12192000"/>
              <a:gd name="connsiteY128" fmla="*/ 1996659 h 2237474"/>
              <a:gd name="connsiteX129" fmla="*/ 2287219 w 12192000"/>
              <a:gd name="connsiteY129" fmla="*/ 1998750 h 2237474"/>
              <a:gd name="connsiteX130" fmla="*/ 2286948 w 12192000"/>
              <a:gd name="connsiteY130" fmla="*/ 1998596 h 2237474"/>
              <a:gd name="connsiteX131" fmla="*/ 2243069 w 12192000"/>
              <a:gd name="connsiteY131" fmla="*/ 2015111 h 2237474"/>
              <a:gd name="connsiteX132" fmla="*/ 2186609 w 12192000"/>
              <a:gd name="connsiteY132" fmla="*/ 2008263 h 2237474"/>
              <a:gd name="connsiteX133" fmla="*/ 2164831 w 12192000"/>
              <a:gd name="connsiteY133" fmla="*/ 2010143 h 2237474"/>
              <a:gd name="connsiteX134" fmla="*/ 2152836 w 12192000"/>
              <a:gd name="connsiteY134" fmla="*/ 2010048 h 2237474"/>
              <a:gd name="connsiteX135" fmla="*/ 2117102 w 12192000"/>
              <a:gd name="connsiteY135" fmla="*/ 2023004 h 2237474"/>
              <a:gd name="connsiteX136" fmla="*/ 2111935 w 12192000"/>
              <a:gd name="connsiteY136" fmla="*/ 2023163 h 2237474"/>
              <a:gd name="connsiteX137" fmla="*/ 2089991 w 12192000"/>
              <a:gd name="connsiteY137" fmla="*/ 2034193 h 2237474"/>
              <a:gd name="connsiteX138" fmla="*/ 2058061 w 12192000"/>
              <a:gd name="connsiteY138" fmla="*/ 2047942 h 2237474"/>
              <a:gd name="connsiteX139" fmla="*/ 2055737 w 12192000"/>
              <a:gd name="connsiteY139" fmla="*/ 2047704 h 2237474"/>
              <a:gd name="connsiteX140" fmla="*/ 2042244 w 12192000"/>
              <a:gd name="connsiteY140" fmla="*/ 2055560 h 2237474"/>
              <a:gd name="connsiteX141" fmla="*/ 1976224 w 12192000"/>
              <a:gd name="connsiteY141" fmla="*/ 2074257 h 2237474"/>
              <a:gd name="connsiteX142" fmla="*/ 1877728 w 12192000"/>
              <a:gd name="connsiteY142" fmla="*/ 2101004 h 2237474"/>
              <a:gd name="connsiteX143" fmla="*/ 1759056 w 12192000"/>
              <a:gd name="connsiteY143" fmla="*/ 2125608 h 2237474"/>
              <a:gd name="connsiteX144" fmla="*/ 1637948 w 12192000"/>
              <a:gd name="connsiteY144" fmla="*/ 2172597 h 2237474"/>
              <a:gd name="connsiteX145" fmla="*/ 1434549 w 12192000"/>
              <a:gd name="connsiteY145" fmla="*/ 2234522 h 2237474"/>
              <a:gd name="connsiteX146" fmla="*/ 1398481 w 12192000"/>
              <a:gd name="connsiteY146" fmla="*/ 2237074 h 2237474"/>
              <a:gd name="connsiteX147" fmla="*/ 1398407 w 12192000"/>
              <a:gd name="connsiteY147" fmla="*/ 2237095 h 2237474"/>
              <a:gd name="connsiteX148" fmla="*/ 1370962 w 12192000"/>
              <a:gd name="connsiteY148" fmla="*/ 2237474 h 2237474"/>
              <a:gd name="connsiteX149" fmla="*/ 1356367 w 12192000"/>
              <a:gd name="connsiteY149" fmla="*/ 2235089 h 2237474"/>
              <a:gd name="connsiteX150" fmla="*/ 1324828 w 12192000"/>
              <a:gd name="connsiteY150" fmla="*/ 2231968 h 2237474"/>
              <a:gd name="connsiteX151" fmla="*/ 1297744 w 12192000"/>
              <a:gd name="connsiteY151" fmla="*/ 2235849 h 2237474"/>
              <a:gd name="connsiteX152" fmla="*/ 1286236 w 12192000"/>
              <a:gd name="connsiteY152" fmla="*/ 2233135 h 2237474"/>
              <a:gd name="connsiteX153" fmla="*/ 1283504 w 12192000"/>
              <a:gd name="connsiteY153" fmla="*/ 2233797 h 2237474"/>
              <a:gd name="connsiteX154" fmla="*/ 1279765 w 12192000"/>
              <a:gd name="connsiteY154" fmla="*/ 2229639 h 2237474"/>
              <a:gd name="connsiteX155" fmla="*/ 1195347 w 12192000"/>
              <a:gd name="connsiteY155" fmla="*/ 2212354 h 2237474"/>
              <a:gd name="connsiteX156" fmla="*/ 970251 w 12192000"/>
              <a:gd name="connsiteY156" fmla="*/ 2221029 h 2237474"/>
              <a:gd name="connsiteX157" fmla="*/ 812914 w 12192000"/>
              <a:gd name="connsiteY157" fmla="*/ 2202752 h 2237474"/>
              <a:gd name="connsiteX158" fmla="*/ 800195 w 12192000"/>
              <a:gd name="connsiteY158" fmla="*/ 2209407 h 2237474"/>
              <a:gd name="connsiteX159" fmla="*/ 784978 w 12192000"/>
              <a:gd name="connsiteY159" fmla="*/ 2212360 h 2237474"/>
              <a:gd name="connsiteX160" fmla="*/ 681987 w 12192000"/>
              <a:gd name="connsiteY160" fmla="*/ 2216757 h 2237474"/>
              <a:gd name="connsiteX161" fmla="*/ 669923 w 12192000"/>
              <a:gd name="connsiteY161" fmla="*/ 2211682 h 2237474"/>
              <a:gd name="connsiteX162" fmla="*/ 648680 w 12192000"/>
              <a:gd name="connsiteY162" fmla="*/ 2206229 h 2237474"/>
              <a:gd name="connsiteX163" fmla="*/ 597225 w 12192000"/>
              <a:gd name="connsiteY163" fmla="*/ 2180999 h 2237474"/>
              <a:gd name="connsiteX164" fmla="*/ 558449 w 12192000"/>
              <a:gd name="connsiteY164" fmla="*/ 2182346 h 2237474"/>
              <a:gd name="connsiteX165" fmla="*/ 550517 w 12192000"/>
              <a:gd name="connsiteY165" fmla="*/ 2182060 h 2237474"/>
              <a:gd name="connsiteX166" fmla="*/ 550309 w 12192000"/>
              <a:gd name="connsiteY166" fmla="*/ 2181825 h 2237474"/>
              <a:gd name="connsiteX167" fmla="*/ 541836 w 12192000"/>
              <a:gd name="connsiteY167" fmla="*/ 2181063 h 2237474"/>
              <a:gd name="connsiteX168" fmla="*/ 536057 w 12192000"/>
              <a:gd name="connsiteY168" fmla="*/ 2181537 h 2237474"/>
              <a:gd name="connsiteX169" fmla="*/ 520671 w 12192000"/>
              <a:gd name="connsiteY169" fmla="*/ 2180980 h 2237474"/>
              <a:gd name="connsiteX170" fmla="*/ 515024 w 12192000"/>
              <a:gd name="connsiteY170" fmla="*/ 2179258 h 2237474"/>
              <a:gd name="connsiteX171" fmla="*/ 512278 w 12192000"/>
              <a:gd name="connsiteY171" fmla="*/ 2176369 h 2237474"/>
              <a:gd name="connsiteX172" fmla="*/ 480419 w 12192000"/>
              <a:gd name="connsiteY172" fmla="*/ 2167807 h 2237474"/>
              <a:gd name="connsiteX173" fmla="*/ 413835 w 12192000"/>
              <a:gd name="connsiteY173" fmla="*/ 2156783 h 2237474"/>
              <a:gd name="connsiteX174" fmla="*/ 376513 w 12192000"/>
              <a:gd name="connsiteY174" fmla="*/ 2154014 h 2237474"/>
              <a:gd name="connsiteX175" fmla="*/ 273386 w 12192000"/>
              <a:gd name="connsiteY175" fmla="*/ 2142551 h 2237474"/>
              <a:gd name="connsiteX176" fmla="*/ 169207 w 12192000"/>
              <a:gd name="connsiteY176" fmla="*/ 2128100 h 2237474"/>
              <a:gd name="connsiteX177" fmla="*/ 93149 w 12192000"/>
              <a:gd name="connsiteY177" fmla="*/ 2105324 h 2237474"/>
              <a:gd name="connsiteX178" fmla="*/ 88109 w 12192000"/>
              <a:gd name="connsiteY178" fmla="*/ 2106704 h 2237474"/>
              <a:gd name="connsiteX179" fmla="*/ 80022 w 12192000"/>
              <a:gd name="connsiteY179" fmla="*/ 2107254 h 2237474"/>
              <a:gd name="connsiteX180" fmla="*/ 79717 w 12192000"/>
              <a:gd name="connsiteY180" fmla="*/ 2107046 h 2237474"/>
              <a:gd name="connsiteX181" fmla="*/ 72352 w 12192000"/>
              <a:gd name="connsiteY181" fmla="*/ 2107991 h 2237474"/>
              <a:gd name="connsiteX182" fmla="*/ 37645 w 12192000"/>
              <a:gd name="connsiteY182" fmla="*/ 2115401 h 2237474"/>
              <a:gd name="connsiteX183" fmla="*/ 4572 w 12192000"/>
              <a:gd name="connsiteY183" fmla="*/ 2111091 h 2237474"/>
              <a:gd name="connsiteX184" fmla="*/ 0 w 12192000"/>
              <a:gd name="connsiteY184" fmla="*/ 2110468 h 2237474"/>
              <a:gd name="connsiteX185" fmla="*/ 0 w 12192000"/>
              <a:gd name="connsiteY18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21399 w 12192000"/>
              <a:gd name="connsiteY124" fmla="*/ 1989467 h 2237474"/>
              <a:gd name="connsiteX125" fmla="*/ 2315525 w 12192000"/>
              <a:gd name="connsiteY125" fmla="*/ 1989708 h 2237474"/>
              <a:gd name="connsiteX126" fmla="*/ 2300792 w 12192000"/>
              <a:gd name="connsiteY126" fmla="*/ 1994290 h 2237474"/>
              <a:gd name="connsiteX127" fmla="*/ 2295469 w 12192000"/>
              <a:gd name="connsiteY127" fmla="*/ 1996659 h 2237474"/>
              <a:gd name="connsiteX128" fmla="*/ 2287219 w 12192000"/>
              <a:gd name="connsiteY128" fmla="*/ 1998750 h 2237474"/>
              <a:gd name="connsiteX129" fmla="*/ 2286948 w 12192000"/>
              <a:gd name="connsiteY129" fmla="*/ 1998596 h 2237474"/>
              <a:gd name="connsiteX130" fmla="*/ 2243069 w 12192000"/>
              <a:gd name="connsiteY130" fmla="*/ 2015111 h 2237474"/>
              <a:gd name="connsiteX131" fmla="*/ 2186609 w 12192000"/>
              <a:gd name="connsiteY131" fmla="*/ 2008263 h 2237474"/>
              <a:gd name="connsiteX132" fmla="*/ 2164831 w 12192000"/>
              <a:gd name="connsiteY132" fmla="*/ 2010143 h 2237474"/>
              <a:gd name="connsiteX133" fmla="*/ 2152836 w 12192000"/>
              <a:gd name="connsiteY133" fmla="*/ 2010048 h 2237474"/>
              <a:gd name="connsiteX134" fmla="*/ 2117102 w 12192000"/>
              <a:gd name="connsiteY134" fmla="*/ 2023004 h 2237474"/>
              <a:gd name="connsiteX135" fmla="*/ 2111935 w 12192000"/>
              <a:gd name="connsiteY135" fmla="*/ 2023163 h 2237474"/>
              <a:gd name="connsiteX136" fmla="*/ 2089991 w 12192000"/>
              <a:gd name="connsiteY136" fmla="*/ 2034193 h 2237474"/>
              <a:gd name="connsiteX137" fmla="*/ 2058061 w 12192000"/>
              <a:gd name="connsiteY137" fmla="*/ 2047942 h 2237474"/>
              <a:gd name="connsiteX138" fmla="*/ 2055737 w 12192000"/>
              <a:gd name="connsiteY138" fmla="*/ 2047704 h 2237474"/>
              <a:gd name="connsiteX139" fmla="*/ 2042244 w 12192000"/>
              <a:gd name="connsiteY139" fmla="*/ 2055560 h 2237474"/>
              <a:gd name="connsiteX140" fmla="*/ 1976224 w 12192000"/>
              <a:gd name="connsiteY140" fmla="*/ 2074257 h 2237474"/>
              <a:gd name="connsiteX141" fmla="*/ 1877728 w 12192000"/>
              <a:gd name="connsiteY141" fmla="*/ 2101004 h 2237474"/>
              <a:gd name="connsiteX142" fmla="*/ 1759056 w 12192000"/>
              <a:gd name="connsiteY142" fmla="*/ 2125608 h 2237474"/>
              <a:gd name="connsiteX143" fmla="*/ 1637948 w 12192000"/>
              <a:gd name="connsiteY143" fmla="*/ 2172597 h 2237474"/>
              <a:gd name="connsiteX144" fmla="*/ 1434549 w 12192000"/>
              <a:gd name="connsiteY144" fmla="*/ 2234522 h 2237474"/>
              <a:gd name="connsiteX145" fmla="*/ 1398481 w 12192000"/>
              <a:gd name="connsiteY145" fmla="*/ 2237074 h 2237474"/>
              <a:gd name="connsiteX146" fmla="*/ 1398407 w 12192000"/>
              <a:gd name="connsiteY146" fmla="*/ 2237095 h 2237474"/>
              <a:gd name="connsiteX147" fmla="*/ 1370962 w 12192000"/>
              <a:gd name="connsiteY147" fmla="*/ 2237474 h 2237474"/>
              <a:gd name="connsiteX148" fmla="*/ 1356367 w 12192000"/>
              <a:gd name="connsiteY148" fmla="*/ 2235089 h 2237474"/>
              <a:gd name="connsiteX149" fmla="*/ 1324828 w 12192000"/>
              <a:gd name="connsiteY149" fmla="*/ 2231968 h 2237474"/>
              <a:gd name="connsiteX150" fmla="*/ 1297744 w 12192000"/>
              <a:gd name="connsiteY150" fmla="*/ 2235849 h 2237474"/>
              <a:gd name="connsiteX151" fmla="*/ 1286236 w 12192000"/>
              <a:gd name="connsiteY151" fmla="*/ 2233135 h 2237474"/>
              <a:gd name="connsiteX152" fmla="*/ 1283504 w 12192000"/>
              <a:gd name="connsiteY152" fmla="*/ 2233797 h 2237474"/>
              <a:gd name="connsiteX153" fmla="*/ 1279765 w 12192000"/>
              <a:gd name="connsiteY153" fmla="*/ 2229639 h 2237474"/>
              <a:gd name="connsiteX154" fmla="*/ 1195347 w 12192000"/>
              <a:gd name="connsiteY154" fmla="*/ 2212354 h 2237474"/>
              <a:gd name="connsiteX155" fmla="*/ 970251 w 12192000"/>
              <a:gd name="connsiteY155" fmla="*/ 2221029 h 2237474"/>
              <a:gd name="connsiteX156" fmla="*/ 812914 w 12192000"/>
              <a:gd name="connsiteY156" fmla="*/ 2202752 h 2237474"/>
              <a:gd name="connsiteX157" fmla="*/ 800195 w 12192000"/>
              <a:gd name="connsiteY157" fmla="*/ 2209407 h 2237474"/>
              <a:gd name="connsiteX158" fmla="*/ 784978 w 12192000"/>
              <a:gd name="connsiteY158" fmla="*/ 2212360 h 2237474"/>
              <a:gd name="connsiteX159" fmla="*/ 681987 w 12192000"/>
              <a:gd name="connsiteY159" fmla="*/ 2216757 h 2237474"/>
              <a:gd name="connsiteX160" fmla="*/ 669923 w 12192000"/>
              <a:gd name="connsiteY160" fmla="*/ 2211682 h 2237474"/>
              <a:gd name="connsiteX161" fmla="*/ 648680 w 12192000"/>
              <a:gd name="connsiteY161" fmla="*/ 2206229 h 2237474"/>
              <a:gd name="connsiteX162" fmla="*/ 597225 w 12192000"/>
              <a:gd name="connsiteY162" fmla="*/ 2180999 h 2237474"/>
              <a:gd name="connsiteX163" fmla="*/ 558449 w 12192000"/>
              <a:gd name="connsiteY163" fmla="*/ 2182346 h 2237474"/>
              <a:gd name="connsiteX164" fmla="*/ 550517 w 12192000"/>
              <a:gd name="connsiteY164" fmla="*/ 2182060 h 2237474"/>
              <a:gd name="connsiteX165" fmla="*/ 550309 w 12192000"/>
              <a:gd name="connsiteY165" fmla="*/ 2181825 h 2237474"/>
              <a:gd name="connsiteX166" fmla="*/ 541836 w 12192000"/>
              <a:gd name="connsiteY166" fmla="*/ 2181063 h 2237474"/>
              <a:gd name="connsiteX167" fmla="*/ 536057 w 12192000"/>
              <a:gd name="connsiteY167" fmla="*/ 2181537 h 2237474"/>
              <a:gd name="connsiteX168" fmla="*/ 520671 w 12192000"/>
              <a:gd name="connsiteY168" fmla="*/ 2180980 h 2237474"/>
              <a:gd name="connsiteX169" fmla="*/ 515024 w 12192000"/>
              <a:gd name="connsiteY169" fmla="*/ 2179258 h 2237474"/>
              <a:gd name="connsiteX170" fmla="*/ 512278 w 12192000"/>
              <a:gd name="connsiteY170" fmla="*/ 2176369 h 2237474"/>
              <a:gd name="connsiteX171" fmla="*/ 480419 w 12192000"/>
              <a:gd name="connsiteY171" fmla="*/ 2167807 h 2237474"/>
              <a:gd name="connsiteX172" fmla="*/ 413835 w 12192000"/>
              <a:gd name="connsiteY172" fmla="*/ 2156783 h 2237474"/>
              <a:gd name="connsiteX173" fmla="*/ 376513 w 12192000"/>
              <a:gd name="connsiteY173" fmla="*/ 2154014 h 2237474"/>
              <a:gd name="connsiteX174" fmla="*/ 273386 w 12192000"/>
              <a:gd name="connsiteY174" fmla="*/ 2142551 h 2237474"/>
              <a:gd name="connsiteX175" fmla="*/ 169207 w 12192000"/>
              <a:gd name="connsiteY175" fmla="*/ 2128100 h 2237474"/>
              <a:gd name="connsiteX176" fmla="*/ 93149 w 12192000"/>
              <a:gd name="connsiteY176" fmla="*/ 2105324 h 2237474"/>
              <a:gd name="connsiteX177" fmla="*/ 88109 w 12192000"/>
              <a:gd name="connsiteY177" fmla="*/ 2106704 h 2237474"/>
              <a:gd name="connsiteX178" fmla="*/ 80022 w 12192000"/>
              <a:gd name="connsiteY178" fmla="*/ 2107254 h 2237474"/>
              <a:gd name="connsiteX179" fmla="*/ 79717 w 12192000"/>
              <a:gd name="connsiteY179" fmla="*/ 2107046 h 2237474"/>
              <a:gd name="connsiteX180" fmla="*/ 72352 w 12192000"/>
              <a:gd name="connsiteY180" fmla="*/ 2107991 h 2237474"/>
              <a:gd name="connsiteX181" fmla="*/ 37645 w 12192000"/>
              <a:gd name="connsiteY181" fmla="*/ 2115401 h 2237474"/>
              <a:gd name="connsiteX182" fmla="*/ 4572 w 12192000"/>
              <a:gd name="connsiteY182" fmla="*/ 2111091 h 2237474"/>
              <a:gd name="connsiteX183" fmla="*/ 0 w 12192000"/>
              <a:gd name="connsiteY183" fmla="*/ 2110468 h 2237474"/>
              <a:gd name="connsiteX184" fmla="*/ 0 w 12192000"/>
              <a:gd name="connsiteY18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21399 w 12192000"/>
              <a:gd name="connsiteY124" fmla="*/ 1989467 h 2237474"/>
              <a:gd name="connsiteX125" fmla="*/ 2315525 w 12192000"/>
              <a:gd name="connsiteY125" fmla="*/ 1989708 h 2237474"/>
              <a:gd name="connsiteX126" fmla="*/ 2300792 w 12192000"/>
              <a:gd name="connsiteY126" fmla="*/ 1994290 h 2237474"/>
              <a:gd name="connsiteX127" fmla="*/ 2295469 w 12192000"/>
              <a:gd name="connsiteY127" fmla="*/ 1996659 h 2237474"/>
              <a:gd name="connsiteX128" fmla="*/ 2287219 w 12192000"/>
              <a:gd name="connsiteY128" fmla="*/ 1998750 h 2237474"/>
              <a:gd name="connsiteX129" fmla="*/ 2243069 w 12192000"/>
              <a:gd name="connsiteY129" fmla="*/ 2015111 h 2237474"/>
              <a:gd name="connsiteX130" fmla="*/ 2186609 w 12192000"/>
              <a:gd name="connsiteY130" fmla="*/ 2008263 h 2237474"/>
              <a:gd name="connsiteX131" fmla="*/ 2164831 w 12192000"/>
              <a:gd name="connsiteY131" fmla="*/ 2010143 h 2237474"/>
              <a:gd name="connsiteX132" fmla="*/ 2152836 w 12192000"/>
              <a:gd name="connsiteY132" fmla="*/ 2010048 h 2237474"/>
              <a:gd name="connsiteX133" fmla="*/ 2117102 w 12192000"/>
              <a:gd name="connsiteY133" fmla="*/ 2023004 h 2237474"/>
              <a:gd name="connsiteX134" fmla="*/ 2111935 w 12192000"/>
              <a:gd name="connsiteY134" fmla="*/ 2023163 h 2237474"/>
              <a:gd name="connsiteX135" fmla="*/ 2089991 w 12192000"/>
              <a:gd name="connsiteY135" fmla="*/ 2034193 h 2237474"/>
              <a:gd name="connsiteX136" fmla="*/ 2058061 w 12192000"/>
              <a:gd name="connsiteY136" fmla="*/ 2047942 h 2237474"/>
              <a:gd name="connsiteX137" fmla="*/ 2055737 w 12192000"/>
              <a:gd name="connsiteY137" fmla="*/ 2047704 h 2237474"/>
              <a:gd name="connsiteX138" fmla="*/ 2042244 w 12192000"/>
              <a:gd name="connsiteY138" fmla="*/ 2055560 h 2237474"/>
              <a:gd name="connsiteX139" fmla="*/ 1976224 w 12192000"/>
              <a:gd name="connsiteY139" fmla="*/ 2074257 h 2237474"/>
              <a:gd name="connsiteX140" fmla="*/ 1877728 w 12192000"/>
              <a:gd name="connsiteY140" fmla="*/ 2101004 h 2237474"/>
              <a:gd name="connsiteX141" fmla="*/ 1759056 w 12192000"/>
              <a:gd name="connsiteY141" fmla="*/ 2125608 h 2237474"/>
              <a:gd name="connsiteX142" fmla="*/ 1637948 w 12192000"/>
              <a:gd name="connsiteY142" fmla="*/ 2172597 h 2237474"/>
              <a:gd name="connsiteX143" fmla="*/ 1434549 w 12192000"/>
              <a:gd name="connsiteY143" fmla="*/ 2234522 h 2237474"/>
              <a:gd name="connsiteX144" fmla="*/ 1398481 w 12192000"/>
              <a:gd name="connsiteY144" fmla="*/ 2237074 h 2237474"/>
              <a:gd name="connsiteX145" fmla="*/ 1398407 w 12192000"/>
              <a:gd name="connsiteY145" fmla="*/ 2237095 h 2237474"/>
              <a:gd name="connsiteX146" fmla="*/ 1370962 w 12192000"/>
              <a:gd name="connsiteY146" fmla="*/ 2237474 h 2237474"/>
              <a:gd name="connsiteX147" fmla="*/ 1356367 w 12192000"/>
              <a:gd name="connsiteY147" fmla="*/ 2235089 h 2237474"/>
              <a:gd name="connsiteX148" fmla="*/ 1324828 w 12192000"/>
              <a:gd name="connsiteY148" fmla="*/ 2231968 h 2237474"/>
              <a:gd name="connsiteX149" fmla="*/ 1297744 w 12192000"/>
              <a:gd name="connsiteY149" fmla="*/ 2235849 h 2237474"/>
              <a:gd name="connsiteX150" fmla="*/ 1286236 w 12192000"/>
              <a:gd name="connsiteY150" fmla="*/ 2233135 h 2237474"/>
              <a:gd name="connsiteX151" fmla="*/ 1283504 w 12192000"/>
              <a:gd name="connsiteY151" fmla="*/ 2233797 h 2237474"/>
              <a:gd name="connsiteX152" fmla="*/ 1279765 w 12192000"/>
              <a:gd name="connsiteY152" fmla="*/ 2229639 h 2237474"/>
              <a:gd name="connsiteX153" fmla="*/ 1195347 w 12192000"/>
              <a:gd name="connsiteY153" fmla="*/ 2212354 h 2237474"/>
              <a:gd name="connsiteX154" fmla="*/ 970251 w 12192000"/>
              <a:gd name="connsiteY154" fmla="*/ 2221029 h 2237474"/>
              <a:gd name="connsiteX155" fmla="*/ 812914 w 12192000"/>
              <a:gd name="connsiteY155" fmla="*/ 2202752 h 2237474"/>
              <a:gd name="connsiteX156" fmla="*/ 800195 w 12192000"/>
              <a:gd name="connsiteY156" fmla="*/ 2209407 h 2237474"/>
              <a:gd name="connsiteX157" fmla="*/ 784978 w 12192000"/>
              <a:gd name="connsiteY157" fmla="*/ 2212360 h 2237474"/>
              <a:gd name="connsiteX158" fmla="*/ 681987 w 12192000"/>
              <a:gd name="connsiteY158" fmla="*/ 2216757 h 2237474"/>
              <a:gd name="connsiteX159" fmla="*/ 669923 w 12192000"/>
              <a:gd name="connsiteY159" fmla="*/ 2211682 h 2237474"/>
              <a:gd name="connsiteX160" fmla="*/ 648680 w 12192000"/>
              <a:gd name="connsiteY160" fmla="*/ 2206229 h 2237474"/>
              <a:gd name="connsiteX161" fmla="*/ 597225 w 12192000"/>
              <a:gd name="connsiteY161" fmla="*/ 2180999 h 2237474"/>
              <a:gd name="connsiteX162" fmla="*/ 558449 w 12192000"/>
              <a:gd name="connsiteY162" fmla="*/ 2182346 h 2237474"/>
              <a:gd name="connsiteX163" fmla="*/ 550517 w 12192000"/>
              <a:gd name="connsiteY163" fmla="*/ 2182060 h 2237474"/>
              <a:gd name="connsiteX164" fmla="*/ 550309 w 12192000"/>
              <a:gd name="connsiteY164" fmla="*/ 2181825 h 2237474"/>
              <a:gd name="connsiteX165" fmla="*/ 541836 w 12192000"/>
              <a:gd name="connsiteY165" fmla="*/ 2181063 h 2237474"/>
              <a:gd name="connsiteX166" fmla="*/ 536057 w 12192000"/>
              <a:gd name="connsiteY166" fmla="*/ 2181537 h 2237474"/>
              <a:gd name="connsiteX167" fmla="*/ 520671 w 12192000"/>
              <a:gd name="connsiteY167" fmla="*/ 2180980 h 2237474"/>
              <a:gd name="connsiteX168" fmla="*/ 515024 w 12192000"/>
              <a:gd name="connsiteY168" fmla="*/ 2179258 h 2237474"/>
              <a:gd name="connsiteX169" fmla="*/ 512278 w 12192000"/>
              <a:gd name="connsiteY169" fmla="*/ 2176369 h 2237474"/>
              <a:gd name="connsiteX170" fmla="*/ 480419 w 12192000"/>
              <a:gd name="connsiteY170" fmla="*/ 2167807 h 2237474"/>
              <a:gd name="connsiteX171" fmla="*/ 413835 w 12192000"/>
              <a:gd name="connsiteY171" fmla="*/ 2156783 h 2237474"/>
              <a:gd name="connsiteX172" fmla="*/ 376513 w 12192000"/>
              <a:gd name="connsiteY172" fmla="*/ 2154014 h 2237474"/>
              <a:gd name="connsiteX173" fmla="*/ 273386 w 12192000"/>
              <a:gd name="connsiteY173" fmla="*/ 2142551 h 2237474"/>
              <a:gd name="connsiteX174" fmla="*/ 169207 w 12192000"/>
              <a:gd name="connsiteY174" fmla="*/ 2128100 h 2237474"/>
              <a:gd name="connsiteX175" fmla="*/ 93149 w 12192000"/>
              <a:gd name="connsiteY175" fmla="*/ 2105324 h 2237474"/>
              <a:gd name="connsiteX176" fmla="*/ 88109 w 12192000"/>
              <a:gd name="connsiteY176" fmla="*/ 2106704 h 2237474"/>
              <a:gd name="connsiteX177" fmla="*/ 80022 w 12192000"/>
              <a:gd name="connsiteY177" fmla="*/ 2107254 h 2237474"/>
              <a:gd name="connsiteX178" fmla="*/ 79717 w 12192000"/>
              <a:gd name="connsiteY178" fmla="*/ 2107046 h 2237474"/>
              <a:gd name="connsiteX179" fmla="*/ 72352 w 12192000"/>
              <a:gd name="connsiteY179" fmla="*/ 2107991 h 2237474"/>
              <a:gd name="connsiteX180" fmla="*/ 37645 w 12192000"/>
              <a:gd name="connsiteY180" fmla="*/ 2115401 h 2237474"/>
              <a:gd name="connsiteX181" fmla="*/ 4572 w 12192000"/>
              <a:gd name="connsiteY181" fmla="*/ 2111091 h 2237474"/>
              <a:gd name="connsiteX182" fmla="*/ 0 w 12192000"/>
              <a:gd name="connsiteY182" fmla="*/ 2110468 h 2237474"/>
              <a:gd name="connsiteX183" fmla="*/ 0 w 12192000"/>
              <a:gd name="connsiteY18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21399 w 12192000"/>
              <a:gd name="connsiteY124" fmla="*/ 1989467 h 2237474"/>
              <a:gd name="connsiteX125" fmla="*/ 2315525 w 12192000"/>
              <a:gd name="connsiteY125" fmla="*/ 1989708 h 2237474"/>
              <a:gd name="connsiteX126" fmla="*/ 2300792 w 12192000"/>
              <a:gd name="connsiteY126" fmla="*/ 1994290 h 2237474"/>
              <a:gd name="connsiteX127" fmla="*/ 2287219 w 12192000"/>
              <a:gd name="connsiteY127" fmla="*/ 1998750 h 2237474"/>
              <a:gd name="connsiteX128" fmla="*/ 2243069 w 12192000"/>
              <a:gd name="connsiteY128" fmla="*/ 2015111 h 2237474"/>
              <a:gd name="connsiteX129" fmla="*/ 2186609 w 12192000"/>
              <a:gd name="connsiteY129" fmla="*/ 2008263 h 2237474"/>
              <a:gd name="connsiteX130" fmla="*/ 2164831 w 12192000"/>
              <a:gd name="connsiteY130" fmla="*/ 2010143 h 2237474"/>
              <a:gd name="connsiteX131" fmla="*/ 2152836 w 12192000"/>
              <a:gd name="connsiteY131" fmla="*/ 2010048 h 2237474"/>
              <a:gd name="connsiteX132" fmla="*/ 2117102 w 12192000"/>
              <a:gd name="connsiteY132" fmla="*/ 2023004 h 2237474"/>
              <a:gd name="connsiteX133" fmla="*/ 2111935 w 12192000"/>
              <a:gd name="connsiteY133" fmla="*/ 2023163 h 2237474"/>
              <a:gd name="connsiteX134" fmla="*/ 2089991 w 12192000"/>
              <a:gd name="connsiteY134" fmla="*/ 2034193 h 2237474"/>
              <a:gd name="connsiteX135" fmla="*/ 2058061 w 12192000"/>
              <a:gd name="connsiteY135" fmla="*/ 2047942 h 2237474"/>
              <a:gd name="connsiteX136" fmla="*/ 2055737 w 12192000"/>
              <a:gd name="connsiteY136" fmla="*/ 2047704 h 2237474"/>
              <a:gd name="connsiteX137" fmla="*/ 2042244 w 12192000"/>
              <a:gd name="connsiteY137" fmla="*/ 2055560 h 2237474"/>
              <a:gd name="connsiteX138" fmla="*/ 1976224 w 12192000"/>
              <a:gd name="connsiteY138" fmla="*/ 2074257 h 2237474"/>
              <a:gd name="connsiteX139" fmla="*/ 1877728 w 12192000"/>
              <a:gd name="connsiteY139" fmla="*/ 2101004 h 2237474"/>
              <a:gd name="connsiteX140" fmla="*/ 1759056 w 12192000"/>
              <a:gd name="connsiteY140" fmla="*/ 2125608 h 2237474"/>
              <a:gd name="connsiteX141" fmla="*/ 1637948 w 12192000"/>
              <a:gd name="connsiteY141" fmla="*/ 2172597 h 2237474"/>
              <a:gd name="connsiteX142" fmla="*/ 1434549 w 12192000"/>
              <a:gd name="connsiteY142" fmla="*/ 2234522 h 2237474"/>
              <a:gd name="connsiteX143" fmla="*/ 1398481 w 12192000"/>
              <a:gd name="connsiteY143" fmla="*/ 2237074 h 2237474"/>
              <a:gd name="connsiteX144" fmla="*/ 1398407 w 12192000"/>
              <a:gd name="connsiteY144" fmla="*/ 2237095 h 2237474"/>
              <a:gd name="connsiteX145" fmla="*/ 1370962 w 12192000"/>
              <a:gd name="connsiteY145" fmla="*/ 2237474 h 2237474"/>
              <a:gd name="connsiteX146" fmla="*/ 1356367 w 12192000"/>
              <a:gd name="connsiteY146" fmla="*/ 2235089 h 2237474"/>
              <a:gd name="connsiteX147" fmla="*/ 1324828 w 12192000"/>
              <a:gd name="connsiteY147" fmla="*/ 2231968 h 2237474"/>
              <a:gd name="connsiteX148" fmla="*/ 1297744 w 12192000"/>
              <a:gd name="connsiteY148" fmla="*/ 2235849 h 2237474"/>
              <a:gd name="connsiteX149" fmla="*/ 1286236 w 12192000"/>
              <a:gd name="connsiteY149" fmla="*/ 2233135 h 2237474"/>
              <a:gd name="connsiteX150" fmla="*/ 1283504 w 12192000"/>
              <a:gd name="connsiteY150" fmla="*/ 2233797 h 2237474"/>
              <a:gd name="connsiteX151" fmla="*/ 1279765 w 12192000"/>
              <a:gd name="connsiteY151" fmla="*/ 2229639 h 2237474"/>
              <a:gd name="connsiteX152" fmla="*/ 1195347 w 12192000"/>
              <a:gd name="connsiteY152" fmla="*/ 2212354 h 2237474"/>
              <a:gd name="connsiteX153" fmla="*/ 970251 w 12192000"/>
              <a:gd name="connsiteY153" fmla="*/ 2221029 h 2237474"/>
              <a:gd name="connsiteX154" fmla="*/ 812914 w 12192000"/>
              <a:gd name="connsiteY154" fmla="*/ 2202752 h 2237474"/>
              <a:gd name="connsiteX155" fmla="*/ 800195 w 12192000"/>
              <a:gd name="connsiteY155" fmla="*/ 2209407 h 2237474"/>
              <a:gd name="connsiteX156" fmla="*/ 784978 w 12192000"/>
              <a:gd name="connsiteY156" fmla="*/ 2212360 h 2237474"/>
              <a:gd name="connsiteX157" fmla="*/ 681987 w 12192000"/>
              <a:gd name="connsiteY157" fmla="*/ 2216757 h 2237474"/>
              <a:gd name="connsiteX158" fmla="*/ 669923 w 12192000"/>
              <a:gd name="connsiteY158" fmla="*/ 2211682 h 2237474"/>
              <a:gd name="connsiteX159" fmla="*/ 648680 w 12192000"/>
              <a:gd name="connsiteY159" fmla="*/ 2206229 h 2237474"/>
              <a:gd name="connsiteX160" fmla="*/ 597225 w 12192000"/>
              <a:gd name="connsiteY160" fmla="*/ 2180999 h 2237474"/>
              <a:gd name="connsiteX161" fmla="*/ 558449 w 12192000"/>
              <a:gd name="connsiteY161" fmla="*/ 2182346 h 2237474"/>
              <a:gd name="connsiteX162" fmla="*/ 550517 w 12192000"/>
              <a:gd name="connsiteY162" fmla="*/ 2182060 h 2237474"/>
              <a:gd name="connsiteX163" fmla="*/ 550309 w 12192000"/>
              <a:gd name="connsiteY163" fmla="*/ 2181825 h 2237474"/>
              <a:gd name="connsiteX164" fmla="*/ 541836 w 12192000"/>
              <a:gd name="connsiteY164" fmla="*/ 2181063 h 2237474"/>
              <a:gd name="connsiteX165" fmla="*/ 536057 w 12192000"/>
              <a:gd name="connsiteY165" fmla="*/ 2181537 h 2237474"/>
              <a:gd name="connsiteX166" fmla="*/ 520671 w 12192000"/>
              <a:gd name="connsiteY166" fmla="*/ 2180980 h 2237474"/>
              <a:gd name="connsiteX167" fmla="*/ 515024 w 12192000"/>
              <a:gd name="connsiteY167" fmla="*/ 2179258 h 2237474"/>
              <a:gd name="connsiteX168" fmla="*/ 512278 w 12192000"/>
              <a:gd name="connsiteY168" fmla="*/ 2176369 h 2237474"/>
              <a:gd name="connsiteX169" fmla="*/ 480419 w 12192000"/>
              <a:gd name="connsiteY169" fmla="*/ 2167807 h 2237474"/>
              <a:gd name="connsiteX170" fmla="*/ 413835 w 12192000"/>
              <a:gd name="connsiteY170" fmla="*/ 2156783 h 2237474"/>
              <a:gd name="connsiteX171" fmla="*/ 376513 w 12192000"/>
              <a:gd name="connsiteY171" fmla="*/ 2154014 h 2237474"/>
              <a:gd name="connsiteX172" fmla="*/ 273386 w 12192000"/>
              <a:gd name="connsiteY172" fmla="*/ 2142551 h 2237474"/>
              <a:gd name="connsiteX173" fmla="*/ 169207 w 12192000"/>
              <a:gd name="connsiteY173" fmla="*/ 2128100 h 2237474"/>
              <a:gd name="connsiteX174" fmla="*/ 93149 w 12192000"/>
              <a:gd name="connsiteY174" fmla="*/ 2105324 h 2237474"/>
              <a:gd name="connsiteX175" fmla="*/ 88109 w 12192000"/>
              <a:gd name="connsiteY175" fmla="*/ 2106704 h 2237474"/>
              <a:gd name="connsiteX176" fmla="*/ 80022 w 12192000"/>
              <a:gd name="connsiteY176" fmla="*/ 2107254 h 2237474"/>
              <a:gd name="connsiteX177" fmla="*/ 79717 w 12192000"/>
              <a:gd name="connsiteY177" fmla="*/ 2107046 h 2237474"/>
              <a:gd name="connsiteX178" fmla="*/ 72352 w 12192000"/>
              <a:gd name="connsiteY178" fmla="*/ 2107991 h 2237474"/>
              <a:gd name="connsiteX179" fmla="*/ 37645 w 12192000"/>
              <a:gd name="connsiteY179" fmla="*/ 2115401 h 2237474"/>
              <a:gd name="connsiteX180" fmla="*/ 4572 w 12192000"/>
              <a:gd name="connsiteY180" fmla="*/ 2111091 h 2237474"/>
              <a:gd name="connsiteX181" fmla="*/ 0 w 12192000"/>
              <a:gd name="connsiteY181" fmla="*/ 2110468 h 2237474"/>
              <a:gd name="connsiteX182" fmla="*/ 0 w 12192000"/>
              <a:gd name="connsiteY18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15525 w 12192000"/>
              <a:gd name="connsiteY124" fmla="*/ 1989708 h 2237474"/>
              <a:gd name="connsiteX125" fmla="*/ 2300792 w 12192000"/>
              <a:gd name="connsiteY125" fmla="*/ 1994290 h 2237474"/>
              <a:gd name="connsiteX126" fmla="*/ 2287219 w 12192000"/>
              <a:gd name="connsiteY126" fmla="*/ 1998750 h 2237474"/>
              <a:gd name="connsiteX127" fmla="*/ 2243069 w 12192000"/>
              <a:gd name="connsiteY127" fmla="*/ 2015111 h 2237474"/>
              <a:gd name="connsiteX128" fmla="*/ 2186609 w 12192000"/>
              <a:gd name="connsiteY128" fmla="*/ 2008263 h 2237474"/>
              <a:gd name="connsiteX129" fmla="*/ 2164831 w 12192000"/>
              <a:gd name="connsiteY129" fmla="*/ 2010143 h 2237474"/>
              <a:gd name="connsiteX130" fmla="*/ 2152836 w 12192000"/>
              <a:gd name="connsiteY130" fmla="*/ 2010048 h 2237474"/>
              <a:gd name="connsiteX131" fmla="*/ 2117102 w 12192000"/>
              <a:gd name="connsiteY131" fmla="*/ 2023004 h 2237474"/>
              <a:gd name="connsiteX132" fmla="*/ 2111935 w 12192000"/>
              <a:gd name="connsiteY132" fmla="*/ 2023163 h 2237474"/>
              <a:gd name="connsiteX133" fmla="*/ 2089991 w 12192000"/>
              <a:gd name="connsiteY133" fmla="*/ 2034193 h 2237474"/>
              <a:gd name="connsiteX134" fmla="*/ 2058061 w 12192000"/>
              <a:gd name="connsiteY134" fmla="*/ 2047942 h 2237474"/>
              <a:gd name="connsiteX135" fmla="*/ 2055737 w 12192000"/>
              <a:gd name="connsiteY135" fmla="*/ 2047704 h 2237474"/>
              <a:gd name="connsiteX136" fmla="*/ 2042244 w 12192000"/>
              <a:gd name="connsiteY136" fmla="*/ 2055560 h 2237474"/>
              <a:gd name="connsiteX137" fmla="*/ 1976224 w 12192000"/>
              <a:gd name="connsiteY137" fmla="*/ 2074257 h 2237474"/>
              <a:gd name="connsiteX138" fmla="*/ 1877728 w 12192000"/>
              <a:gd name="connsiteY138" fmla="*/ 2101004 h 2237474"/>
              <a:gd name="connsiteX139" fmla="*/ 1759056 w 12192000"/>
              <a:gd name="connsiteY139" fmla="*/ 2125608 h 2237474"/>
              <a:gd name="connsiteX140" fmla="*/ 1637948 w 12192000"/>
              <a:gd name="connsiteY140" fmla="*/ 2172597 h 2237474"/>
              <a:gd name="connsiteX141" fmla="*/ 1434549 w 12192000"/>
              <a:gd name="connsiteY141" fmla="*/ 2234522 h 2237474"/>
              <a:gd name="connsiteX142" fmla="*/ 1398481 w 12192000"/>
              <a:gd name="connsiteY142" fmla="*/ 2237074 h 2237474"/>
              <a:gd name="connsiteX143" fmla="*/ 1398407 w 12192000"/>
              <a:gd name="connsiteY143" fmla="*/ 2237095 h 2237474"/>
              <a:gd name="connsiteX144" fmla="*/ 1370962 w 12192000"/>
              <a:gd name="connsiteY144" fmla="*/ 2237474 h 2237474"/>
              <a:gd name="connsiteX145" fmla="*/ 1356367 w 12192000"/>
              <a:gd name="connsiteY145" fmla="*/ 2235089 h 2237474"/>
              <a:gd name="connsiteX146" fmla="*/ 1324828 w 12192000"/>
              <a:gd name="connsiteY146" fmla="*/ 2231968 h 2237474"/>
              <a:gd name="connsiteX147" fmla="*/ 1297744 w 12192000"/>
              <a:gd name="connsiteY147" fmla="*/ 2235849 h 2237474"/>
              <a:gd name="connsiteX148" fmla="*/ 1286236 w 12192000"/>
              <a:gd name="connsiteY148" fmla="*/ 2233135 h 2237474"/>
              <a:gd name="connsiteX149" fmla="*/ 1283504 w 12192000"/>
              <a:gd name="connsiteY149" fmla="*/ 2233797 h 2237474"/>
              <a:gd name="connsiteX150" fmla="*/ 1279765 w 12192000"/>
              <a:gd name="connsiteY150" fmla="*/ 2229639 h 2237474"/>
              <a:gd name="connsiteX151" fmla="*/ 1195347 w 12192000"/>
              <a:gd name="connsiteY151" fmla="*/ 2212354 h 2237474"/>
              <a:gd name="connsiteX152" fmla="*/ 970251 w 12192000"/>
              <a:gd name="connsiteY152" fmla="*/ 2221029 h 2237474"/>
              <a:gd name="connsiteX153" fmla="*/ 812914 w 12192000"/>
              <a:gd name="connsiteY153" fmla="*/ 2202752 h 2237474"/>
              <a:gd name="connsiteX154" fmla="*/ 800195 w 12192000"/>
              <a:gd name="connsiteY154" fmla="*/ 2209407 h 2237474"/>
              <a:gd name="connsiteX155" fmla="*/ 784978 w 12192000"/>
              <a:gd name="connsiteY155" fmla="*/ 2212360 h 2237474"/>
              <a:gd name="connsiteX156" fmla="*/ 681987 w 12192000"/>
              <a:gd name="connsiteY156" fmla="*/ 2216757 h 2237474"/>
              <a:gd name="connsiteX157" fmla="*/ 669923 w 12192000"/>
              <a:gd name="connsiteY157" fmla="*/ 2211682 h 2237474"/>
              <a:gd name="connsiteX158" fmla="*/ 648680 w 12192000"/>
              <a:gd name="connsiteY158" fmla="*/ 2206229 h 2237474"/>
              <a:gd name="connsiteX159" fmla="*/ 597225 w 12192000"/>
              <a:gd name="connsiteY159" fmla="*/ 2180999 h 2237474"/>
              <a:gd name="connsiteX160" fmla="*/ 558449 w 12192000"/>
              <a:gd name="connsiteY160" fmla="*/ 2182346 h 2237474"/>
              <a:gd name="connsiteX161" fmla="*/ 550517 w 12192000"/>
              <a:gd name="connsiteY161" fmla="*/ 2182060 h 2237474"/>
              <a:gd name="connsiteX162" fmla="*/ 550309 w 12192000"/>
              <a:gd name="connsiteY162" fmla="*/ 2181825 h 2237474"/>
              <a:gd name="connsiteX163" fmla="*/ 541836 w 12192000"/>
              <a:gd name="connsiteY163" fmla="*/ 2181063 h 2237474"/>
              <a:gd name="connsiteX164" fmla="*/ 536057 w 12192000"/>
              <a:gd name="connsiteY164" fmla="*/ 2181537 h 2237474"/>
              <a:gd name="connsiteX165" fmla="*/ 520671 w 12192000"/>
              <a:gd name="connsiteY165" fmla="*/ 2180980 h 2237474"/>
              <a:gd name="connsiteX166" fmla="*/ 515024 w 12192000"/>
              <a:gd name="connsiteY166" fmla="*/ 2179258 h 2237474"/>
              <a:gd name="connsiteX167" fmla="*/ 512278 w 12192000"/>
              <a:gd name="connsiteY167" fmla="*/ 2176369 h 2237474"/>
              <a:gd name="connsiteX168" fmla="*/ 480419 w 12192000"/>
              <a:gd name="connsiteY168" fmla="*/ 2167807 h 2237474"/>
              <a:gd name="connsiteX169" fmla="*/ 413835 w 12192000"/>
              <a:gd name="connsiteY169" fmla="*/ 2156783 h 2237474"/>
              <a:gd name="connsiteX170" fmla="*/ 376513 w 12192000"/>
              <a:gd name="connsiteY170" fmla="*/ 2154014 h 2237474"/>
              <a:gd name="connsiteX171" fmla="*/ 273386 w 12192000"/>
              <a:gd name="connsiteY171" fmla="*/ 2142551 h 2237474"/>
              <a:gd name="connsiteX172" fmla="*/ 169207 w 12192000"/>
              <a:gd name="connsiteY172" fmla="*/ 2128100 h 2237474"/>
              <a:gd name="connsiteX173" fmla="*/ 93149 w 12192000"/>
              <a:gd name="connsiteY173" fmla="*/ 2105324 h 2237474"/>
              <a:gd name="connsiteX174" fmla="*/ 88109 w 12192000"/>
              <a:gd name="connsiteY174" fmla="*/ 2106704 h 2237474"/>
              <a:gd name="connsiteX175" fmla="*/ 80022 w 12192000"/>
              <a:gd name="connsiteY175" fmla="*/ 2107254 h 2237474"/>
              <a:gd name="connsiteX176" fmla="*/ 79717 w 12192000"/>
              <a:gd name="connsiteY176" fmla="*/ 2107046 h 2237474"/>
              <a:gd name="connsiteX177" fmla="*/ 72352 w 12192000"/>
              <a:gd name="connsiteY177" fmla="*/ 2107991 h 2237474"/>
              <a:gd name="connsiteX178" fmla="*/ 37645 w 12192000"/>
              <a:gd name="connsiteY178" fmla="*/ 2115401 h 2237474"/>
              <a:gd name="connsiteX179" fmla="*/ 4572 w 12192000"/>
              <a:gd name="connsiteY179" fmla="*/ 2111091 h 2237474"/>
              <a:gd name="connsiteX180" fmla="*/ 0 w 12192000"/>
              <a:gd name="connsiteY180" fmla="*/ 2110468 h 2237474"/>
              <a:gd name="connsiteX181" fmla="*/ 0 w 12192000"/>
              <a:gd name="connsiteY18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300792 w 12192000"/>
              <a:gd name="connsiteY124" fmla="*/ 1994290 h 2237474"/>
              <a:gd name="connsiteX125" fmla="*/ 2287219 w 12192000"/>
              <a:gd name="connsiteY125" fmla="*/ 1998750 h 2237474"/>
              <a:gd name="connsiteX126" fmla="*/ 2243069 w 12192000"/>
              <a:gd name="connsiteY126" fmla="*/ 2015111 h 2237474"/>
              <a:gd name="connsiteX127" fmla="*/ 2186609 w 12192000"/>
              <a:gd name="connsiteY127" fmla="*/ 2008263 h 2237474"/>
              <a:gd name="connsiteX128" fmla="*/ 2164831 w 12192000"/>
              <a:gd name="connsiteY128" fmla="*/ 2010143 h 2237474"/>
              <a:gd name="connsiteX129" fmla="*/ 2152836 w 12192000"/>
              <a:gd name="connsiteY129" fmla="*/ 2010048 h 2237474"/>
              <a:gd name="connsiteX130" fmla="*/ 2117102 w 12192000"/>
              <a:gd name="connsiteY130" fmla="*/ 2023004 h 2237474"/>
              <a:gd name="connsiteX131" fmla="*/ 2111935 w 12192000"/>
              <a:gd name="connsiteY131" fmla="*/ 2023163 h 2237474"/>
              <a:gd name="connsiteX132" fmla="*/ 2089991 w 12192000"/>
              <a:gd name="connsiteY132" fmla="*/ 2034193 h 2237474"/>
              <a:gd name="connsiteX133" fmla="*/ 2058061 w 12192000"/>
              <a:gd name="connsiteY133" fmla="*/ 2047942 h 2237474"/>
              <a:gd name="connsiteX134" fmla="*/ 2055737 w 12192000"/>
              <a:gd name="connsiteY134" fmla="*/ 2047704 h 2237474"/>
              <a:gd name="connsiteX135" fmla="*/ 2042244 w 12192000"/>
              <a:gd name="connsiteY135" fmla="*/ 2055560 h 2237474"/>
              <a:gd name="connsiteX136" fmla="*/ 1976224 w 12192000"/>
              <a:gd name="connsiteY136" fmla="*/ 2074257 h 2237474"/>
              <a:gd name="connsiteX137" fmla="*/ 1877728 w 12192000"/>
              <a:gd name="connsiteY137" fmla="*/ 2101004 h 2237474"/>
              <a:gd name="connsiteX138" fmla="*/ 1759056 w 12192000"/>
              <a:gd name="connsiteY138" fmla="*/ 2125608 h 2237474"/>
              <a:gd name="connsiteX139" fmla="*/ 1637948 w 12192000"/>
              <a:gd name="connsiteY139" fmla="*/ 2172597 h 2237474"/>
              <a:gd name="connsiteX140" fmla="*/ 1434549 w 12192000"/>
              <a:gd name="connsiteY140" fmla="*/ 2234522 h 2237474"/>
              <a:gd name="connsiteX141" fmla="*/ 1398481 w 12192000"/>
              <a:gd name="connsiteY141" fmla="*/ 2237074 h 2237474"/>
              <a:gd name="connsiteX142" fmla="*/ 1398407 w 12192000"/>
              <a:gd name="connsiteY142" fmla="*/ 2237095 h 2237474"/>
              <a:gd name="connsiteX143" fmla="*/ 1370962 w 12192000"/>
              <a:gd name="connsiteY143" fmla="*/ 2237474 h 2237474"/>
              <a:gd name="connsiteX144" fmla="*/ 1356367 w 12192000"/>
              <a:gd name="connsiteY144" fmla="*/ 2235089 h 2237474"/>
              <a:gd name="connsiteX145" fmla="*/ 1324828 w 12192000"/>
              <a:gd name="connsiteY145" fmla="*/ 2231968 h 2237474"/>
              <a:gd name="connsiteX146" fmla="*/ 1297744 w 12192000"/>
              <a:gd name="connsiteY146" fmla="*/ 2235849 h 2237474"/>
              <a:gd name="connsiteX147" fmla="*/ 1286236 w 12192000"/>
              <a:gd name="connsiteY147" fmla="*/ 2233135 h 2237474"/>
              <a:gd name="connsiteX148" fmla="*/ 1283504 w 12192000"/>
              <a:gd name="connsiteY148" fmla="*/ 2233797 h 2237474"/>
              <a:gd name="connsiteX149" fmla="*/ 1279765 w 12192000"/>
              <a:gd name="connsiteY149" fmla="*/ 2229639 h 2237474"/>
              <a:gd name="connsiteX150" fmla="*/ 1195347 w 12192000"/>
              <a:gd name="connsiteY150" fmla="*/ 2212354 h 2237474"/>
              <a:gd name="connsiteX151" fmla="*/ 970251 w 12192000"/>
              <a:gd name="connsiteY151" fmla="*/ 2221029 h 2237474"/>
              <a:gd name="connsiteX152" fmla="*/ 812914 w 12192000"/>
              <a:gd name="connsiteY152" fmla="*/ 2202752 h 2237474"/>
              <a:gd name="connsiteX153" fmla="*/ 800195 w 12192000"/>
              <a:gd name="connsiteY153" fmla="*/ 2209407 h 2237474"/>
              <a:gd name="connsiteX154" fmla="*/ 784978 w 12192000"/>
              <a:gd name="connsiteY154" fmla="*/ 2212360 h 2237474"/>
              <a:gd name="connsiteX155" fmla="*/ 681987 w 12192000"/>
              <a:gd name="connsiteY155" fmla="*/ 2216757 h 2237474"/>
              <a:gd name="connsiteX156" fmla="*/ 669923 w 12192000"/>
              <a:gd name="connsiteY156" fmla="*/ 2211682 h 2237474"/>
              <a:gd name="connsiteX157" fmla="*/ 648680 w 12192000"/>
              <a:gd name="connsiteY157" fmla="*/ 2206229 h 2237474"/>
              <a:gd name="connsiteX158" fmla="*/ 597225 w 12192000"/>
              <a:gd name="connsiteY158" fmla="*/ 2180999 h 2237474"/>
              <a:gd name="connsiteX159" fmla="*/ 558449 w 12192000"/>
              <a:gd name="connsiteY159" fmla="*/ 2182346 h 2237474"/>
              <a:gd name="connsiteX160" fmla="*/ 550517 w 12192000"/>
              <a:gd name="connsiteY160" fmla="*/ 2182060 h 2237474"/>
              <a:gd name="connsiteX161" fmla="*/ 550309 w 12192000"/>
              <a:gd name="connsiteY161" fmla="*/ 2181825 h 2237474"/>
              <a:gd name="connsiteX162" fmla="*/ 541836 w 12192000"/>
              <a:gd name="connsiteY162" fmla="*/ 2181063 h 2237474"/>
              <a:gd name="connsiteX163" fmla="*/ 536057 w 12192000"/>
              <a:gd name="connsiteY163" fmla="*/ 2181537 h 2237474"/>
              <a:gd name="connsiteX164" fmla="*/ 520671 w 12192000"/>
              <a:gd name="connsiteY164" fmla="*/ 2180980 h 2237474"/>
              <a:gd name="connsiteX165" fmla="*/ 515024 w 12192000"/>
              <a:gd name="connsiteY165" fmla="*/ 2179258 h 2237474"/>
              <a:gd name="connsiteX166" fmla="*/ 512278 w 12192000"/>
              <a:gd name="connsiteY166" fmla="*/ 2176369 h 2237474"/>
              <a:gd name="connsiteX167" fmla="*/ 480419 w 12192000"/>
              <a:gd name="connsiteY167" fmla="*/ 2167807 h 2237474"/>
              <a:gd name="connsiteX168" fmla="*/ 413835 w 12192000"/>
              <a:gd name="connsiteY168" fmla="*/ 2156783 h 2237474"/>
              <a:gd name="connsiteX169" fmla="*/ 376513 w 12192000"/>
              <a:gd name="connsiteY169" fmla="*/ 2154014 h 2237474"/>
              <a:gd name="connsiteX170" fmla="*/ 273386 w 12192000"/>
              <a:gd name="connsiteY170" fmla="*/ 2142551 h 2237474"/>
              <a:gd name="connsiteX171" fmla="*/ 169207 w 12192000"/>
              <a:gd name="connsiteY171" fmla="*/ 2128100 h 2237474"/>
              <a:gd name="connsiteX172" fmla="*/ 93149 w 12192000"/>
              <a:gd name="connsiteY172" fmla="*/ 2105324 h 2237474"/>
              <a:gd name="connsiteX173" fmla="*/ 88109 w 12192000"/>
              <a:gd name="connsiteY173" fmla="*/ 2106704 h 2237474"/>
              <a:gd name="connsiteX174" fmla="*/ 80022 w 12192000"/>
              <a:gd name="connsiteY174" fmla="*/ 2107254 h 2237474"/>
              <a:gd name="connsiteX175" fmla="*/ 79717 w 12192000"/>
              <a:gd name="connsiteY175" fmla="*/ 2107046 h 2237474"/>
              <a:gd name="connsiteX176" fmla="*/ 72352 w 12192000"/>
              <a:gd name="connsiteY176" fmla="*/ 2107991 h 2237474"/>
              <a:gd name="connsiteX177" fmla="*/ 37645 w 12192000"/>
              <a:gd name="connsiteY177" fmla="*/ 2115401 h 2237474"/>
              <a:gd name="connsiteX178" fmla="*/ 4572 w 12192000"/>
              <a:gd name="connsiteY178" fmla="*/ 2111091 h 2237474"/>
              <a:gd name="connsiteX179" fmla="*/ 0 w 12192000"/>
              <a:gd name="connsiteY179" fmla="*/ 2110468 h 2237474"/>
              <a:gd name="connsiteX180" fmla="*/ 0 w 12192000"/>
              <a:gd name="connsiteY18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680597 w 12192000"/>
              <a:gd name="connsiteY120" fmla="*/ 1984996 h 2237474"/>
              <a:gd name="connsiteX121" fmla="*/ 2578178 w 12192000"/>
              <a:gd name="connsiteY121" fmla="*/ 1990531 h 2237474"/>
              <a:gd name="connsiteX122" fmla="*/ 2476147 w 12192000"/>
              <a:gd name="connsiteY122" fmla="*/ 1998305 h 2237474"/>
              <a:gd name="connsiteX123" fmla="*/ 2373568 w 12192000"/>
              <a:gd name="connsiteY123" fmla="*/ 2003219 h 2237474"/>
              <a:gd name="connsiteX124" fmla="*/ 2287219 w 12192000"/>
              <a:gd name="connsiteY124" fmla="*/ 1998750 h 2237474"/>
              <a:gd name="connsiteX125" fmla="*/ 2243069 w 12192000"/>
              <a:gd name="connsiteY125" fmla="*/ 2015111 h 2237474"/>
              <a:gd name="connsiteX126" fmla="*/ 2186609 w 12192000"/>
              <a:gd name="connsiteY126" fmla="*/ 2008263 h 2237474"/>
              <a:gd name="connsiteX127" fmla="*/ 2164831 w 12192000"/>
              <a:gd name="connsiteY127" fmla="*/ 2010143 h 2237474"/>
              <a:gd name="connsiteX128" fmla="*/ 2152836 w 12192000"/>
              <a:gd name="connsiteY128" fmla="*/ 2010048 h 2237474"/>
              <a:gd name="connsiteX129" fmla="*/ 2117102 w 12192000"/>
              <a:gd name="connsiteY129" fmla="*/ 2023004 h 2237474"/>
              <a:gd name="connsiteX130" fmla="*/ 2111935 w 12192000"/>
              <a:gd name="connsiteY130" fmla="*/ 2023163 h 2237474"/>
              <a:gd name="connsiteX131" fmla="*/ 2089991 w 12192000"/>
              <a:gd name="connsiteY131" fmla="*/ 2034193 h 2237474"/>
              <a:gd name="connsiteX132" fmla="*/ 2058061 w 12192000"/>
              <a:gd name="connsiteY132" fmla="*/ 2047942 h 2237474"/>
              <a:gd name="connsiteX133" fmla="*/ 2055737 w 12192000"/>
              <a:gd name="connsiteY133" fmla="*/ 2047704 h 2237474"/>
              <a:gd name="connsiteX134" fmla="*/ 2042244 w 12192000"/>
              <a:gd name="connsiteY134" fmla="*/ 2055560 h 2237474"/>
              <a:gd name="connsiteX135" fmla="*/ 1976224 w 12192000"/>
              <a:gd name="connsiteY135" fmla="*/ 2074257 h 2237474"/>
              <a:gd name="connsiteX136" fmla="*/ 1877728 w 12192000"/>
              <a:gd name="connsiteY136" fmla="*/ 2101004 h 2237474"/>
              <a:gd name="connsiteX137" fmla="*/ 1759056 w 12192000"/>
              <a:gd name="connsiteY137" fmla="*/ 2125608 h 2237474"/>
              <a:gd name="connsiteX138" fmla="*/ 1637948 w 12192000"/>
              <a:gd name="connsiteY138" fmla="*/ 2172597 h 2237474"/>
              <a:gd name="connsiteX139" fmla="*/ 1434549 w 12192000"/>
              <a:gd name="connsiteY139" fmla="*/ 2234522 h 2237474"/>
              <a:gd name="connsiteX140" fmla="*/ 1398481 w 12192000"/>
              <a:gd name="connsiteY140" fmla="*/ 2237074 h 2237474"/>
              <a:gd name="connsiteX141" fmla="*/ 1398407 w 12192000"/>
              <a:gd name="connsiteY141" fmla="*/ 2237095 h 2237474"/>
              <a:gd name="connsiteX142" fmla="*/ 1370962 w 12192000"/>
              <a:gd name="connsiteY142" fmla="*/ 2237474 h 2237474"/>
              <a:gd name="connsiteX143" fmla="*/ 1356367 w 12192000"/>
              <a:gd name="connsiteY143" fmla="*/ 2235089 h 2237474"/>
              <a:gd name="connsiteX144" fmla="*/ 1324828 w 12192000"/>
              <a:gd name="connsiteY144" fmla="*/ 2231968 h 2237474"/>
              <a:gd name="connsiteX145" fmla="*/ 1297744 w 12192000"/>
              <a:gd name="connsiteY145" fmla="*/ 2235849 h 2237474"/>
              <a:gd name="connsiteX146" fmla="*/ 1286236 w 12192000"/>
              <a:gd name="connsiteY146" fmla="*/ 2233135 h 2237474"/>
              <a:gd name="connsiteX147" fmla="*/ 1283504 w 12192000"/>
              <a:gd name="connsiteY147" fmla="*/ 2233797 h 2237474"/>
              <a:gd name="connsiteX148" fmla="*/ 1279765 w 12192000"/>
              <a:gd name="connsiteY148" fmla="*/ 2229639 h 2237474"/>
              <a:gd name="connsiteX149" fmla="*/ 1195347 w 12192000"/>
              <a:gd name="connsiteY149" fmla="*/ 2212354 h 2237474"/>
              <a:gd name="connsiteX150" fmla="*/ 970251 w 12192000"/>
              <a:gd name="connsiteY150" fmla="*/ 2221029 h 2237474"/>
              <a:gd name="connsiteX151" fmla="*/ 812914 w 12192000"/>
              <a:gd name="connsiteY151" fmla="*/ 2202752 h 2237474"/>
              <a:gd name="connsiteX152" fmla="*/ 800195 w 12192000"/>
              <a:gd name="connsiteY152" fmla="*/ 2209407 h 2237474"/>
              <a:gd name="connsiteX153" fmla="*/ 784978 w 12192000"/>
              <a:gd name="connsiteY153" fmla="*/ 2212360 h 2237474"/>
              <a:gd name="connsiteX154" fmla="*/ 681987 w 12192000"/>
              <a:gd name="connsiteY154" fmla="*/ 2216757 h 2237474"/>
              <a:gd name="connsiteX155" fmla="*/ 669923 w 12192000"/>
              <a:gd name="connsiteY155" fmla="*/ 2211682 h 2237474"/>
              <a:gd name="connsiteX156" fmla="*/ 648680 w 12192000"/>
              <a:gd name="connsiteY156" fmla="*/ 2206229 h 2237474"/>
              <a:gd name="connsiteX157" fmla="*/ 597225 w 12192000"/>
              <a:gd name="connsiteY157" fmla="*/ 2180999 h 2237474"/>
              <a:gd name="connsiteX158" fmla="*/ 558449 w 12192000"/>
              <a:gd name="connsiteY158" fmla="*/ 2182346 h 2237474"/>
              <a:gd name="connsiteX159" fmla="*/ 550517 w 12192000"/>
              <a:gd name="connsiteY159" fmla="*/ 2182060 h 2237474"/>
              <a:gd name="connsiteX160" fmla="*/ 550309 w 12192000"/>
              <a:gd name="connsiteY160" fmla="*/ 2181825 h 2237474"/>
              <a:gd name="connsiteX161" fmla="*/ 541836 w 12192000"/>
              <a:gd name="connsiteY161" fmla="*/ 2181063 h 2237474"/>
              <a:gd name="connsiteX162" fmla="*/ 536057 w 12192000"/>
              <a:gd name="connsiteY162" fmla="*/ 2181537 h 2237474"/>
              <a:gd name="connsiteX163" fmla="*/ 520671 w 12192000"/>
              <a:gd name="connsiteY163" fmla="*/ 2180980 h 2237474"/>
              <a:gd name="connsiteX164" fmla="*/ 515024 w 12192000"/>
              <a:gd name="connsiteY164" fmla="*/ 2179258 h 2237474"/>
              <a:gd name="connsiteX165" fmla="*/ 512278 w 12192000"/>
              <a:gd name="connsiteY165" fmla="*/ 2176369 h 2237474"/>
              <a:gd name="connsiteX166" fmla="*/ 480419 w 12192000"/>
              <a:gd name="connsiteY166" fmla="*/ 2167807 h 2237474"/>
              <a:gd name="connsiteX167" fmla="*/ 413835 w 12192000"/>
              <a:gd name="connsiteY167" fmla="*/ 2156783 h 2237474"/>
              <a:gd name="connsiteX168" fmla="*/ 376513 w 12192000"/>
              <a:gd name="connsiteY168" fmla="*/ 2154014 h 2237474"/>
              <a:gd name="connsiteX169" fmla="*/ 273386 w 12192000"/>
              <a:gd name="connsiteY169" fmla="*/ 2142551 h 2237474"/>
              <a:gd name="connsiteX170" fmla="*/ 169207 w 12192000"/>
              <a:gd name="connsiteY170" fmla="*/ 2128100 h 2237474"/>
              <a:gd name="connsiteX171" fmla="*/ 93149 w 12192000"/>
              <a:gd name="connsiteY171" fmla="*/ 2105324 h 2237474"/>
              <a:gd name="connsiteX172" fmla="*/ 88109 w 12192000"/>
              <a:gd name="connsiteY172" fmla="*/ 2106704 h 2237474"/>
              <a:gd name="connsiteX173" fmla="*/ 80022 w 12192000"/>
              <a:gd name="connsiteY173" fmla="*/ 2107254 h 2237474"/>
              <a:gd name="connsiteX174" fmla="*/ 79717 w 12192000"/>
              <a:gd name="connsiteY174" fmla="*/ 2107046 h 2237474"/>
              <a:gd name="connsiteX175" fmla="*/ 72352 w 12192000"/>
              <a:gd name="connsiteY175" fmla="*/ 2107991 h 2237474"/>
              <a:gd name="connsiteX176" fmla="*/ 37645 w 12192000"/>
              <a:gd name="connsiteY176" fmla="*/ 2115401 h 2237474"/>
              <a:gd name="connsiteX177" fmla="*/ 4572 w 12192000"/>
              <a:gd name="connsiteY177" fmla="*/ 2111091 h 2237474"/>
              <a:gd name="connsiteX178" fmla="*/ 0 w 12192000"/>
              <a:gd name="connsiteY178" fmla="*/ 2110468 h 2237474"/>
              <a:gd name="connsiteX179" fmla="*/ 0 w 12192000"/>
              <a:gd name="connsiteY17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96128 w 12192000"/>
              <a:gd name="connsiteY114" fmla="*/ 1976403 h 2237474"/>
              <a:gd name="connsiteX115" fmla="*/ 2756784 w 12192000"/>
              <a:gd name="connsiteY115" fmla="*/ 1985116 h 2237474"/>
              <a:gd name="connsiteX116" fmla="*/ 2748833 w 12192000"/>
              <a:gd name="connsiteY116" fmla="*/ 1986323 h 2237474"/>
              <a:gd name="connsiteX117" fmla="*/ 2748661 w 12192000"/>
              <a:gd name="connsiteY117" fmla="*/ 1986122 h 2237474"/>
              <a:gd name="connsiteX118" fmla="*/ 2718916 w 12192000"/>
              <a:gd name="connsiteY118" fmla="*/ 1990867 h 2237474"/>
              <a:gd name="connsiteX119" fmla="*/ 2713522 w 12192000"/>
              <a:gd name="connsiteY119" fmla="*/ 1990173 h 2237474"/>
              <a:gd name="connsiteX120" fmla="*/ 2578178 w 12192000"/>
              <a:gd name="connsiteY120" fmla="*/ 1990531 h 2237474"/>
              <a:gd name="connsiteX121" fmla="*/ 2476147 w 12192000"/>
              <a:gd name="connsiteY121" fmla="*/ 1998305 h 2237474"/>
              <a:gd name="connsiteX122" fmla="*/ 2373568 w 12192000"/>
              <a:gd name="connsiteY122" fmla="*/ 2003219 h 2237474"/>
              <a:gd name="connsiteX123" fmla="*/ 2287219 w 12192000"/>
              <a:gd name="connsiteY123" fmla="*/ 1998750 h 2237474"/>
              <a:gd name="connsiteX124" fmla="*/ 2243069 w 12192000"/>
              <a:gd name="connsiteY124" fmla="*/ 2015111 h 2237474"/>
              <a:gd name="connsiteX125" fmla="*/ 2186609 w 12192000"/>
              <a:gd name="connsiteY125" fmla="*/ 2008263 h 2237474"/>
              <a:gd name="connsiteX126" fmla="*/ 2164831 w 12192000"/>
              <a:gd name="connsiteY126" fmla="*/ 2010143 h 2237474"/>
              <a:gd name="connsiteX127" fmla="*/ 2152836 w 12192000"/>
              <a:gd name="connsiteY127" fmla="*/ 2010048 h 2237474"/>
              <a:gd name="connsiteX128" fmla="*/ 2117102 w 12192000"/>
              <a:gd name="connsiteY128" fmla="*/ 2023004 h 2237474"/>
              <a:gd name="connsiteX129" fmla="*/ 2111935 w 12192000"/>
              <a:gd name="connsiteY129" fmla="*/ 2023163 h 2237474"/>
              <a:gd name="connsiteX130" fmla="*/ 2089991 w 12192000"/>
              <a:gd name="connsiteY130" fmla="*/ 2034193 h 2237474"/>
              <a:gd name="connsiteX131" fmla="*/ 2058061 w 12192000"/>
              <a:gd name="connsiteY131" fmla="*/ 2047942 h 2237474"/>
              <a:gd name="connsiteX132" fmla="*/ 2055737 w 12192000"/>
              <a:gd name="connsiteY132" fmla="*/ 2047704 h 2237474"/>
              <a:gd name="connsiteX133" fmla="*/ 2042244 w 12192000"/>
              <a:gd name="connsiteY133" fmla="*/ 2055560 h 2237474"/>
              <a:gd name="connsiteX134" fmla="*/ 1976224 w 12192000"/>
              <a:gd name="connsiteY134" fmla="*/ 2074257 h 2237474"/>
              <a:gd name="connsiteX135" fmla="*/ 1877728 w 12192000"/>
              <a:gd name="connsiteY135" fmla="*/ 2101004 h 2237474"/>
              <a:gd name="connsiteX136" fmla="*/ 1759056 w 12192000"/>
              <a:gd name="connsiteY136" fmla="*/ 2125608 h 2237474"/>
              <a:gd name="connsiteX137" fmla="*/ 1637948 w 12192000"/>
              <a:gd name="connsiteY137" fmla="*/ 2172597 h 2237474"/>
              <a:gd name="connsiteX138" fmla="*/ 1434549 w 12192000"/>
              <a:gd name="connsiteY138" fmla="*/ 2234522 h 2237474"/>
              <a:gd name="connsiteX139" fmla="*/ 1398481 w 12192000"/>
              <a:gd name="connsiteY139" fmla="*/ 2237074 h 2237474"/>
              <a:gd name="connsiteX140" fmla="*/ 1398407 w 12192000"/>
              <a:gd name="connsiteY140" fmla="*/ 2237095 h 2237474"/>
              <a:gd name="connsiteX141" fmla="*/ 1370962 w 12192000"/>
              <a:gd name="connsiteY141" fmla="*/ 2237474 h 2237474"/>
              <a:gd name="connsiteX142" fmla="*/ 1356367 w 12192000"/>
              <a:gd name="connsiteY142" fmla="*/ 2235089 h 2237474"/>
              <a:gd name="connsiteX143" fmla="*/ 1324828 w 12192000"/>
              <a:gd name="connsiteY143" fmla="*/ 2231968 h 2237474"/>
              <a:gd name="connsiteX144" fmla="*/ 1297744 w 12192000"/>
              <a:gd name="connsiteY144" fmla="*/ 2235849 h 2237474"/>
              <a:gd name="connsiteX145" fmla="*/ 1286236 w 12192000"/>
              <a:gd name="connsiteY145" fmla="*/ 2233135 h 2237474"/>
              <a:gd name="connsiteX146" fmla="*/ 1283504 w 12192000"/>
              <a:gd name="connsiteY146" fmla="*/ 2233797 h 2237474"/>
              <a:gd name="connsiteX147" fmla="*/ 1279765 w 12192000"/>
              <a:gd name="connsiteY147" fmla="*/ 2229639 h 2237474"/>
              <a:gd name="connsiteX148" fmla="*/ 1195347 w 12192000"/>
              <a:gd name="connsiteY148" fmla="*/ 2212354 h 2237474"/>
              <a:gd name="connsiteX149" fmla="*/ 970251 w 12192000"/>
              <a:gd name="connsiteY149" fmla="*/ 2221029 h 2237474"/>
              <a:gd name="connsiteX150" fmla="*/ 812914 w 12192000"/>
              <a:gd name="connsiteY150" fmla="*/ 2202752 h 2237474"/>
              <a:gd name="connsiteX151" fmla="*/ 800195 w 12192000"/>
              <a:gd name="connsiteY151" fmla="*/ 2209407 h 2237474"/>
              <a:gd name="connsiteX152" fmla="*/ 784978 w 12192000"/>
              <a:gd name="connsiteY152" fmla="*/ 2212360 h 2237474"/>
              <a:gd name="connsiteX153" fmla="*/ 681987 w 12192000"/>
              <a:gd name="connsiteY153" fmla="*/ 2216757 h 2237474"/>
              <a:gd name="connsiteX154" fmla="*/ 669923 w 12192000"/>
              <a:gd name="connsiteY154" fmla="*/ 2211682 h 2237474"/>
              <a:gd name="connsiteX155" fmla="*/ 648680 w 12192000"/>
              <a:gd name="connsiteY155" fmla="*/ 2206229 h 2237474"/>
              <a:gd name="connsiteX156" fmla="*/ 597225 w 12192000"/>
              <a:gd name="connsiteY156" fmla="*/ 2180999 h 2237474"/>
              <a:gd name="connsiteX157" fmla="*/ 558449 w 12192000"/>
              <a:gd name="connsiteY157" fmla="*/ 2182346 h 2237474"/>
              <a:gd name="connsiteX158" fmla="*/ 550517 w 12192000"/>
              <a:gd name="connsiteY158" fmla="*/ 2182060 h 2237474"/>
              <a:gd name="connsiteX159" fmla="*/ 550309 w 12192000"/>
              <a:gd name="connsiteY159" fmla="*/ 2181825 h 2237474"/>
              <a:gd name="connsiteX160" fmla="*/ 541836 w 12192000"/>
              <a:gd name="connsiteY160" fmla="*/ 2181063 h 2237474"/>
              <a:gd name="connsiteX161" fmla="*/ 536057 w 12192000"/>
              <a:gd name="connsiteY161" fmla="*/ 2181537 h 2237474"/>
              <a:gd name="connsiteX162" fmla="*/ 520671 w 12192000"/>
              <a:gd name="connsiteY162" fmla="*/ 2180980 h 2237474"/>
              <a:gd name="connsiteX163" fmla="*/ 515024 w 12192000"/>
              <a:gd name="connsiteY163" fmla="*/ 2179258 h 2237474"/>
              <a:gd name="connsiteX164" fmla="*/ 512278 w 12192000"/>
              <a:gd name="connsiteY164" fmla="*/ 2176369 h 2237474"/>
              <a:gd name="connsiteX165" fmla="*/ 480419 w 12192000"/>
              <a:gd name="connsiteY165" fmla="*/ 2167807 h 2237474"/>
              <a:gd name="connsiteX166" fmla="*/ 413835 w 12192000"/>
              <a:gd name="connsiteY166" fmla="*/ 2156783 h 2237474"/>
              <a:gd name="connsiteX167" fmla="*/ 376513 w 12192000"/>
              <a:gd name="connsiteY167" fmla="*/ 2154014 h 2237474"/>
              <a:gd name="connsiteX168" fmla="*/ 273386 w 12192000"/>
              <a:gd name="connsiteY168" fmla="*/ 2142551 h 2237474"/>
              <a:gd name="connsiteX169" fmla="*/ 169207 w 12192000"/>
              <a:gd name="connsiteY169" fmla="*/ 2128100 h 2237474"/>
              <a:gd name="connsiteX170" fmla="*/ 93149 w 12192000"/>
              <a:gd name="connsiteY170" fmla="*/ 2105324 h 2237474"/>
              <a:gd name="connsiteX171" fmla="*/ 88109 w 12192000"/>
              <a:gd name="connsiteY171" fmla="*/ 2106704 h 2237474"/>
              <a:gd name="connsiteX172" fmla="*/ 80022 w 12192000"/>
              <a:gd name="connsiteY172" fmla="*/ 2107254 h 2237474"/>
              <a:gd name="connsiteX173" fmla="*/ 79717 w 12192000"/>
              <a:gd name="connsiteY173" fmla="*/ 2107046 h 2237474"/>
              <a:gd name="connsiteX174" fmla="*/ 72352 w 12192000"/>
              <a:gd name="connsiteY174" fmla="*/ 2107991 h 2237474"/>
              <a:gd name="connsiteX175" fmla="*/ 37645 w 12192000"/>
              <a:gd name="connsiteY175" fmla="*/ 2115401 h 2237474"/>
              <a:gd name="connsiteX176" fmla="*/ 4572 w 12192000"/>
              <a:gd name="connsiteY176" fmla="*/ 2111091 h 2237474"/>
              <a:gd name="connsiteX177" fmla="*/ 0 w 12192000"/>
              <a:gd name="connsiteY177" fmla="*/ 2110468 h 2237474"/>
              <a:gd name="connsiteX178" fmla="*/ 0 w 12192000"/>
              <a:gd name="connsiteY17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56784 w 12192000"/>
              <a:gd name="connsiteY114" fmla="*/ 1985116 h 2237474"/>
              <a:gd name="connsiteX115" fmla="*/ 2748833 w 12192000"/>
              <a:gd name="connsiteY115" fmla="*/ 1986323 h 2237474"/>
              <a:gd name="connsiteX116" fmla="*/ 2748661 w 12192000"/>
              <a:gd name="connsiteY116" fmla="*/ 1986122 h 2237474"/>
              <a:gd name="connsiteX117" fmla="*/ 2718916 w 12192000"/>
              <a:gd name="connsiteY117" fmla="*/ 1990867 h 2237474"/>
              <a:gd name="connsiteX118" fmla="*/ 2713522 w 12192000"/>
              <a:gd name="connsiteY118" fmla="*/ 1990173 h 2237474"/>
              <a:gd name="connsiteX119" fmla="*/ 2578178 w 12192000"/>
              <a:gd name="connsiteY119" fmla="*/ 1990531 h 2237474"/>
              <a:gd name="connsiteX120" fmla="*/ 2476147 w 12192000"/>
              <a:gd name="connsiteY120" fmla="*/ 1998305 h 2237474"/>
              <a:gd name="connsiteX121" fmla="*/ 2373568 w 12192000"/>
              <a:gd name="connsiteY121" fmla="*/ 2003219 h 2237474"/>
              <a:gd name="connsiteX122" fmla="*/ 2287219 w 12192000"/>
              <a:gd name="connsiteY122" fmla="*/ 1998750 h 2237474"/>
              <a:gd name="connsiteX123" fmla="*/ 2243069 w 12192000"/>
              <a:gd name="connsiteY123" fmla="*/ 2015111 h 2237474"/>
              <a:gd name="connsiteX124" fmla="*/ 2186609 w 12192000"/>
              <a:gd name="connsiteY124" fmla="*/ 2008263 h 2237474"/>
              <a:gd name="connsiteX125" fmla="*/ 2164831 w 12192000"/>
              <a:gd name="connsiteY125" fmla="*/ 2010143 h 2237474"/>
              <a:gd name="connsiteX126" fmla="*/ 2152836 w 12192000"/>
              <a:gd name="connsiteY126" fmla="*/ 2010048 h 2237474"/>
              <a:gd name="connsiteX127" fmla="*/ 2117102 w 12192000"/>
              <a:gd name="connsiteY127" fmla="*/ 2023004 h 2237474"/>
              <a:gd name="connsiteX128" fmla="*/ 2111935 w 12192000"/>
              <a:gd name="connsiteY128" fmla="*/ 2023163 h 2237474"/>
              <a:gd name="connsiteX129" fmla="*/ 2089991 w 12192000"/>
              <a:gd name="connsiteY129" fmla="*/ 2034193 h 2237474"/>
              <a:gd name="connsiteX130" fmla="*/ 2058061 w 12192000"/>
              <a:gd name="connsiteY130" fmla="*/ 2047942 h 2237474"/>
              <a:gd name="connsiteX131" fmla="*/ 2055737 w 12192000"/>
              <a:gd name="connsiteY131" fmla="*/ 2047704 h 2237474"/>
              <a:gd name="connsiteX132" fmla="*/ 2042244 w 12192000"/>
              <a:gd name="connsiteY132" fmla="*/ 2055560 h 2237474"/>
              <a:gd name="connsiteX133" fmla="*/ 1976224 w 12192000"/>
              <a:gd name="connsiteY133" fmla="*/ 2074257 h 2237474"/>
              <a:gd name="connsiteX134" fmla="*/ 1877728 w 12192000"/>
              <a:gd name="connsiteY134" fmla="*/ 2101004 h 2237474"/>
              <a:gd name="connsiteX135" fmla="*/ 1759056 w 12192000"/>
              <a:gd name="connsiteY135" fmla="*/ 2125608 h 2237474"/>
              <a:gd name="connsiteX136" fmla="*/ 1637948 w 12192000"/>
              <a:gd name="connsiteY136" fmla="*/ 2172597 h 2237474"/>
              <a:gd name="connsiteX137" fmla="*/ 1434549 w 12192000"/>
              <a:gd name="connsiteY137" fmla="*/ 2234522 h 2237474"/>
              <a:gd name="connsiteX138" fmla="*/ 1398481 w 12192000"/>
              <a:gd name="connsiteY138" fmla="*/ 2237074 h 2237474"/>
              <a:gd name="connsiteX139" fmla="*/ 1398407 w 12192000"/>
              <a:gd name="connsiteY139" fmla="*/ 2237095 h 2237474"/>
              <a:gd name="connsiteX140" fmla="*/ 1370962 w 12192000"/>
              <a:gd name="connsiteY140" fmla="*/ 2237474 h 2237474"/>
              <a:gd name="connsiteX141" fmla="*/ 1356367 w 12192000"/>
              <a:gd name="connsiteY141" fmla="*/ 2235089 h 2237474"/>
              <a:gd name="connsiteX142" fmla="*/ 1324828 w 12192000"/>
              <a:gd name="connsiteY142" fmla="*/ 2231968 h 2237474"/>
              <a:gd name="connsiteX143" fmla="*/ 1297744 w 12192000"/>
              <a:gd name="connsiteY143" fmla="*/ 2235849 h 2237474"/>
              <a:gd name="connsiteX144" fmla="*/ 1286236 w 12192000"/>
              <a:gd name="connsiteY144" fmla="*/ 2233135 h 2237474"/>
              <a:gd name="connsiteX145" fmla="*/ 1283504 w 12192000"/>
              <a:gd name="connsiteY145" fmla="*/ 2233797 h 2237474"/>
              <a:gd name="connsiteX146" fmla="*/ 1279765 w 12192000"/>
              <a:gd name="connsiteY146" fmla="*/ 2229639 h 2237474"/>
              <a:gd name="connsiteX147" fmla="*/ 1195347 w 12192000"/>
              <a:gd name="connsiteY147" fmla="*/ 2212354 h 2237474"/>
              <a:gd name="connsiteX148" fmla="*/ 970251 w 12192000"/>
              <a:gd name="connsiteY148" fmla="*/ 2221029 h 2237474"/>
              <a:gd name="connsiteX149" fmla="*/ 812914 w 12192000"/>
              <a:gd name="connsiteY149" fmla="*/ 2202752 h 2237474"/>
              <a:gd name="connsiteX150" fmla="*/ 800195 w 12192000"/>
              <a:gd name="connsiteY150" fmla="*/ 2209407 h 2237474"/>
              <a:gd name="connsiteX151" fmla="*/ 784978 w 12192000"/>
              <a:gd name="connsiteY151" fmla="*/ 2212360 h 2237474"/>
              <a:gd name="connsiteX152" fmla="*/ 681987 w 12192000"/>
              <a:gd name="connsiteY152" fmla="*/ 2216757 h 2237474"/>
              <a:gd name="connsiteX153" fmla="*/ 669923 w 12192000"/>
              <a:gd name="connsiteY153" fmla="*/ 2211682 h 2237474"/>
              <a:gd name="connsiteX154" fmla="*/ 648680 w 12192000"/>
              <a:gd name="connsiteY154" fmla="*/ 2206229 h 2237474"/>
              <a:gd name="connsiteX155" fmla="*/ 597225 w 12192000"/>
              <a:gd name="connsiteY155" fmla="*/ 2180999 h 2237474"/>
              <a:gd name="connsiteX156" fmla="*/ 558449 w 12192000"/>
              <a:gd name="connsiteY156" fmla="*/ 2182346 h 2237474"/>
              <a:gd name="connsiteX157" fmla="*/ 550517 w 12192000"/>
              <a:gd name="connsiteY157" fmla="*/ 2182060 h 2237474"/>
              <a:gd name="connsiteX158" fmla="*/ 550309 w 12192000"/>
              <a:gd name="connsiteY158" fmla="*/ 2181825 h 2237474"/>
              <a:gd name="connsiteX159" fmla="*/ 541836 w 12192000"/>
              <a:gd name="connsiteY159" fmla="*/ 2181063 h 2237474"/>
              <a:gd name="connsiteX160" fmla="*/ 536057 w 12192000"/>
              <a:gd name="connsiteY160" fmla="*/ 2181537 h 2237474"/>
              <a:gd name="connsiteX161" fmla="*/ 520671 w 12192000"/>
              <a:gd name="connsiteY161" fmla="*/ 2180980 h 2237474"/>
              <a:gd name="connsiteX162" fmla="*/ 515024 w 12192000"/>
              <a:gd name="connsiteY162" fmla="*/ 2179258 h 2237474"/>
              <a:gd name="connsiteX163" fmla="*/ 512278 w 12192000"/>
              <a:gd name="connsiteY163" fmla="*/ 2176369 h 2237474"/>
              <a:gd name="connsiteX164" fmla="*/ 480419 w 12192000"/>
              <a:gd name="connsiteY164" fmla="*/ 2167807 h 2237474"/>
              <a:gd name="connsiteX165" fmla="*/ 413835 w 12192000"/>
              <a:gd name="connsiteY165" fmla="*/ 2156783 h 2237474"/>
              <a:gd name="connsiteX166" fmla="*/ 376513 w 12192000"/>
              <a:gd name="connsiteY166" fmla="*/ 2154014 h 2237474"/>
              <a:gd name="connsiteX167" fmla="*/ 273386 w 12192000"/>
              <a:gd name="connsiteY167" fmla="*/ 2142551 h 2237474"/>
              <a:gd name="connsiteX168" fmla="*/ 169207 w 12192000"/>
              <a:gd name="connsiteY168" fmla="*/ 2128100 h 2237474"/>
              <a:gd name="connsiteX169" fmla="*/ 93149 w 12192000"/>
              <a:gd name="connsiteY169" fmla="*/ 2105324 h 2237474"/>
              <a:gd name="connsiteX170" fmla="*/ 88109 w 12192000"/>
              <a:gd name="connsiteY170" fmla="*/ 2106704 h 2237474"/>
              <a:gd name="connsiteX171" fmla="*/ 80022 w 12192000"/>
              <a:gd name="connsiteY171" fmla="*/ 2107254 h 2237474"/>
              <a:gd name="connsiteX172" fmla="*/ 79717 w 12192000"/>
              <a:gd name="connsiteY172" fmla="*/ 2107046 h 2237474"/>
              <a:gd name="connsiteX173" fmla="*/ 72352 w 12192000"/>
              <a:gd name="connsiteY173" fmla="*/ 2107991 h 2237474"/>
              <a:gd name="connsiteX174" fmla="*/ 37645 w 12192000"/>
              <a:gd name="connsiteY174" fmla="*/ 2115401 h 2237474"/>
              <a:gd name="connsiteX175" fmla="*/ 4572 w 12192000"/>
              <a:gd name="connsiteY175" fmla="*/ 2111091 h 2237474"/>
              <a:gd name="connsiteX176" fmla="*/ 0 w 12192000"/>
              <a:gd name="connsiteY176" fmla="*/ 2110468 h 2237474"/>
              <a:gd name="connsiteX177" fmla="*/ 0 w 12192000"/>
              <a:gd name="connsiteY17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56784 w 12192000"/>
              <a:gd name="connsiteY114" fmla="*/ 1985116 h 2237474"/>
              <a:gd name="connsiteX115" fmla="*/ 2748833 w 12192000"/>
              <a:gd name="connsiteY115" fmla="*/ 1986323 h 2237474"/>
              <a:gd name="connsiteX116" fmla="*/ 2718916 w 12192000"/>
              <a:gd name="connsiteY116" fmla="*/ 1990867 h 2237474"/>
              <a:gd name="connsiteX117" fmla="*/ 2713522 w 12192000"/>
              <a:gd name="connsiteY117" fmla="*/ 1990173 h 2237474"/>
              <a:gd name="connsiteX118" fmla="*/ 2578178 w 12192000"/>
              <a:gd name="connsiteY118" fmla="*/ 1990531 h 2237474"/>
              <a:gd name="connsiteX119" fmla="*/ 2476147 w 12192000"/>
              <a:gd name="connsiteY119" fmla="*/ 1998305 h 2237474"/>
              <a:gd name="connsiteX120" fmla="*/ 2373568 w 12192000"/>
              <a:gd name="connsiteY120" fmla="*/ 2003219 h 2237474"/>
              <a:gd name="connsiteX121" fmla="*/ 2287219 w 12192000"/>
              <a:gd name="connsiteY121" fmla="*/ 1998750 h 2237474"/>
              <a:gd name="connsiteX122" fmla="*/ 2243069 w 12192000"/>
              <a:gd name="connsiteY122" fmla="*/ 2015111 h 2237474"/>
              <a:gd name="connsiteX123" fmla="*/ 2186609 w 12192000"/>
              <a:gd name="connsiteY123" fmla="*/ 2008263 h 2237474"/>
              <a:gd name="connsiteX124" fmla="*/ 2164831 w 12192000"/>
              <a:gd name="connsiteY124" fmla="*/ 2010143 h 2237474"/>
              <a:gd name="connsiteX125" fmla="*/ 2152836 w 12192000"/>
              <a:gd name="connsiteY125" fmla="*/ 2010048 h 2237474"/>
              <a:gd name="connsiteX126" fmla="*/ 2117102 w 12192000"/>
              <a:gd name="connsiteY126" fmla="*/ 2023004 h 2237474"/>
              <a:gd name="connsiteX127" fmla="*/ 2111935 w 12192000"/>
              <a:gd name="connsiteY127" fmla="*/ 2023163 h 2237474"/>
              <a:gd name="connsiteX128" fmla="*/ 2089991 w 12192000"/>
              <a:gd name="connsiteY128" fmla="*/ 2034193 h 2237474"/>
              <a:gd name="connsiteX129" fmla="*/ 2058061 w 12192000"/>
              <a:gd name="connsiteY129" fmla="*/ 2047942 h 2237474"/>
              <a:gd name="connsiteX130" fmla="*/ 2055737 w 12192000"/>
              <a:gd name="connsiteY130" fmla="*/ 2047704 h 2237474"/>
              <a:gd name="connsiteX131" fmla="*/ 2042244 w 12192000"/>
              <a:gd name="connsiteY131" fmla="*/ 2055560 h 2237474"/>
              <a:gd name="connsiteX132" fmla="*/ 1976224 w 12192000"/>
              <a:gd name="connsiteY132" fmla="*/ 2074257 h 2237474"/>
              <a:gd name="connsiteX133" fmla="*/ 1877728 w 12192000"/>
              <a:gd name="connsiteY133" fmla="*/ 2101004 h 2237474"/>
              <a:gd name="connsiteX134" fmla="*/ 1759056 w 12192000"/>
              <a:gd name="connsiteY134" fmla="*/ 2125608 h 2237474"/>
              <a:gd name="connsiteX135" fmla="*/ 1637948 w 12192000"/>
              <a:gd name="connsiteY135" fmla="*/ 2172597 h 2237474"/>
              <a:gd name="connsiteX136" fmla="*/ 1434549 w 12192000"/>
              <a:gd name="connsiteY136" fmla="*/ 2234522 h 2237474"/>
              <a:gd name="connsiteX137" fmla="*/ 1398481 w 12192000"/>
              <a:gd name="connsiteY137" fmla="*/ 2237074 h 2237474"/>
              <a:gd name="connsiteX138" fmla="*/ 1398407 w 12192000"/>
              <a:gd name="connsiteY138" fmla="*/ 2237095 h 2237474"/>
              <a:gd name="connsiteX139" fmla="*/ 1370962 w 12192000"/>
              <a:gd name="connsiteY139" fmla="*/ 2237474 h 2237474"/>
              <a:gd name="connsiteX140" fmla="*/ 1356367 w 12192000"/>
              <a:gd name="connsiteY140" fmla="*/ 2235089 h 2237474"/>
              <a:gd name="connsiteX141" fmla="*/ 1324828 w 12192000"/>
              <a:gd name="connsiteY141" fmla="*/ 2231968 h 2237474"/>
              <a:gd name="connsiteX142" fmla="*/ 1297744 w 12192000"/>
              <a:gd name="connsiteY142" fmla="*/ 2235849 h 2237474"/>
              <a:gd name="connsiteX143" fmla="*/ 1286236 w 12192000"/>
              <a:gd name="connsiteY143" fmla="*/ 2233135 h 2237474"/>
              <a:gd name="connsiteX144" fmla="*/ 1283504 w 12192000"/>
              <a:gd name="connsiteY144" fmla="*/ 2233797 h 2237474"/>
              <a:gd name="connsiteX145" fmla="*/ 1279765 w 12192000"/>
              <a:gd name="connsiteY145" fmla="*/ 2229639 h 2237474"/>
              <a:gd name="connsiteX146" fmla="*/ 1195347 w 12192000"/>
              <a:gd name="connsiteY146" fmla="*/ 2212354 h 2237474"/>
              <a:gd name="connsiteX147" fmla="*/ 970251 w 12192000"/>
              <a:gd name="connsiteY147" fmla="*/ 2221029 h 2237474"/>
              <a:gd name="connsiteX148" fmla="*/ 812914 w 12192000"/>
              <a:gd name="connsiteY148" fmla="*/ 2202752 h 2237474"/>
              <a:gd name="connsiteX149" fmla="*/ 800195 w 12192000"/>
              <a:gd name="connsiteY149" fmla="*/ 2209407 h 2237474"/>
              <a:gd name="connsiteX150" fmla="*/ 784978 w 12192000"/>
              <a:gd name="connsiteY150" fmla="*/ 2212360 h 2237474"/>
              <a:gd name="connsiteX151" fmla="*/ 681987 w 12192000"/>
              <a:gd name="connsiteY151" fmla="*/ 2216757 h 2237474"/>
              <a:gd name="connsiteX152" fmla="*/ 669923 w 12192000"/>
              <a:gd name="connsiteY152" fmla="*/ 2211682 h 2237474"/>
              <a:gd name="connsiteX153" fmla="*/ 648680 w 12192000"/>
              <a:gd name="connsiteY153" fmla="*/ 2206229 h 2237474"/>
              <a:gd name="connsiteX154" fmla="*/ 597225 w 12192000"/>
              <a:gd name="connsiteY154" fmla="*/ 2180999 h 2237474"/>
              <a:gd name="connsiteX155" fmla="*/ 558449 w 12192000"/>
              <a:gd name="connsiteY155" fmla="*/ 2182346 h 2237474"/>
              <a:gd name="connsiteX156" fmla="*/ 550517 w 12192000"/>
              <a:gd name="connsiteY156" fmla="*/ 2182060 h 2237474"/>
              <a:gd name="connsiteX157" fmla="*/ 550309 w 12192000"/>
              <a:gd name="connsiteY157" fmla="*/ 2181825 h 2237474"/>
              <a:gd name="connsiteX158" fmla="*/ 541836 w 12192000"/>
              <a:gd name="connsiteY158" fmla="*/ 2181063 h 2237474"/>
              <a:gd name="connsiteX159" fmla="*/ 536057 w 12192000"/>
              <a:gd name="connsiteY159" fmla="*/ 2181537 h 2237474"/>
              <a:gd name="connsiteX160" fmla="*/ 520671 w 12192000"/>
              <a:gd name="connsiteY160" fmla="*/ 2180980 h 2237474"/>
              <a:gd name="connsiteX161" fmla="*/ 515024 w 12192000"/>
              <a:gd name="connsiteY161" fmla="*/ 2179258 h 2237474"/>
              <a:gd name="connsiteX162" fmla="*/ 512278 w 12192000"/>
              <a:gd name="connsiteY162" fmla="*/ 2176369 h 2237474"/>
              <a:gd name="connsiteX163" fmla="*/ 480419 w 12192000"/>
              <a:gd name="connsiteY163" fmla="*/ 2167807 h 2237474"/>
              <a:gd name="connsiteX164" fmla="*/ 413835 w 12192000"/>
              <a:gd name="connsiteY164" fmla="*/ 2156783 h 2237474"/>
              <a:gd name="connsiteX165" fmla="*/ 376513 w 12192000"/>
              <a:gd name="connsiteY165" fmla="*/ 2154014 h 2237474"/>
              <a:gd name="connsiteX166" fmla="*/ 273386 w 12192000"/>
              <a:gd name="connsiteY166" fmla="*/ 2142551 h 2237474"/>
              <a:gd name="connsiteX167" fmla="*/ 169207 w 12192000"/>
              <a:gd name="connsiteY167" fmla="*/ 2128100 h 2237474"/>
              <a:gd name="connsiteX168" fmla="*/ 93149 w 12192000"/>
              <a:gd name="connsiteY168" fmla="*/ 2105324 h 2237474"/>
              <a:gd name="connsiteX169" fmla="*/ 88109 w 12192000"/>
              <a:gd name="connsiteY169" fmla="*/ 2106704 h 2237474"/>
              <a:gd name="connsiteX170" fmla="*/ 80022 w 12192000"/>
              <a:gd name="connsiteY170" fmla="*/ 2107254 h 2237474"/>
              <a:gd name="connsiteX171" fmla="*/ 79717 w 12192000"/>
              <a:gd name="connsiteY171" fmla="*/ 2107046 h 2237474"/>
              <a:gd name="connsiteX172" fmla="*/ 72352 w 12192000"/>
              <a:gd name="connsiteY172" fmla="*/ 2107991 h 2237474"/>
              <a:gd name="connsiteX173" fmla="*/ 37645 w 12192000"/>
              <a:gd name="connsiteY173" fmla="*/ 2115401 h 2237474"/>
              <a:gd name="connsiteX174" fmla="*/ 4572 w 12192000"/>
              <a:gd name="connsiteY174" fmla="*/ 2111091 h 2237474"/>
              <a:gd name="connsiteX175" fmla="*/ 0 w 12192000"/>
              <a:gd name="connsiteY175" fmla="*/ 2110468 h 2237474"/>
              <a:gd name="connsiteX176" fmla="*/ 0 w 12192000"/>
              <a:gd name="connsiteY17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56784 w 12192000"/>
              <a:gd name="connsiteY114" fmla="*/ 1985116 h 2237474"/>
              <a:gd name="connsiteX115" fmla="*/ 2718916 w 12192000"/>
              <a:gd name="connsiteY115" fmla="*/ 1990867 h 2237474"/>
              <a:gd name="connsiteX116" fmla="*/ 2713522 w 12192000"/>
              <a:gd name="connsiteY116" fmla="*/ 1990173 h 2237474"/>
              <a:gd name="connsiteX117" fmla="*/ 2578178 w 12192000"/>
              <a:gd name="connsiteY117" fmla="*/ 1990531 h 2237474"/>
              <a:gd name="connsiteX118" fmla="*/ 2476147 w 12192000"/>
              <a:gd name="connsiteY118" fmla="*/ 1998305 h 2237474"/>
              <a:gd name="connsiteX119" fmla="*/ 2373568 w 12192000"/>
              <a:gd name="connsiteY119" fmla="*/ 2003219 h 2237474"/>
              <a:gd name="connsiteX120" fmla="*/ 2287219 w 12192000"/>
              <a:gd name="connsiteY120" fmla="*/ 1998750 h 2237474"/>
              <a:gd name="connsiteX121" fmla="*/ 2243069 w 12192000"/>
              <a:gd name="connsiteY121" fmla="*/ 2015111 h 2237474"/>
              <a:gd name="connsiteX122" fmla="*/ 2186609 w 12192000"/>
              <a:gd name="connsiteY122" fmla="*/ 2008263 h 2237474"/>
              <a:gd name="connsiteX123" fmla="*/ 2164831 w 12192000"/>
              <a:gd name="connsiteY123" fmla="*/ 2010143 h 2237474"/>
              <a:gd name="connsiteX124" fmla="*/ 2152836 w 12192000"/>
              <a:gd name="connsiteY124" fmla="*/ 2010048 h 2237474"/>
              <a:gd name="connsiteX125" fmla="*/ 2117102 w 12192000"/>
              <a:gd name="connsiteY125" fmla="*/ 2023004 h 2237474"/>
              <a:gd name="connsiteX126" fmla="*/ 2111935 w 12192000"/>
              <a:gd name="connsiteY126" fmla="*/ 2023163 h 2237474"/>
              <a:gd name="connsiteX127" fmla="*/ 2089991 w 12192000"/>
              <a:gd name="connsiteY127" fmla="*/ 2034193 h 2237474"/>
              <a:gd name="connsiteX128" fmla="*/ 2058061 w 12192000"/>
              <a:gd name="connsiteY128" fmla="*/ 2047942 h 2237474"/>
              <a:gd name="connsiteX129" fmla="*/ 2055737 w 12192000"/>
              <a:gd name="connsiteY129" fmla="*/ 2047704 h 2237474"/>
              <a:gd name="connsiteX130" fmla="*/ 2042244 w 12192000"/>
              <a:gd name="connsiteY130" fmla="*/ 2055560 h 2237474"/>
              <a:gd name="connsiteX131" fmla="*/ 1976224 w 12192000"/>
              <a:gd name="connsiteY131" fmla="*/ 2074257 h 2237474"/>
              <a:gd name="connsiteX132" fmla="*/ 1877728 w 12192000"/>
              <a:gd name="connsiteY132" fmla="*/ 2101004 h 2237474"/>
              <a:gd name="connsiteX133" fmla="*/ 1759056 w 12192000"/>
              <a:gd name="connsiteY133" fmla="*/ 2125608 h 2237474"/>
              <a:gd name="connsiteX134" fmla="*/ 1637948 w 12192000"/>
              <a:gd name="connsiteY134" fmla="*/ 2172597 h 2237474"/>
              <a:gd name="connsiteX135" fmla="*/ 1434549 w 12192000"/>
              <a:gd name="connsiteY135" fmla="*/ 2234522 h 2237474"/>
              <a:gd name="connsiteX136" fmla="*/ 1398481 w 12192000"/>
              <a:gd name="connsiteY136" fmla="*/ 2237074 h 2237474"/>
              <a:gd name="connsiteX137" fmla="*/ 1398407 w 12192000"/>
              <a:gd name="connsiteY137" fmla="*/ 2237095 h 2237474"/>
              <a:gd name="connsiteX138" fmla="*/ 1370962 w 12192000"/>
              <a:gd name="connsiteY138" fmla="*/ 2237474 h 2237474"/>
              <a:gd name="connsiteX139" fmla="*/ 1356367 w 12192000"/>
              <a:gd name="connsiteY139" fmla="*/ 2235089 h 2237474"/>
              <a:gd name="connsiteX140" fmla="*/ 1324828 w 12192000"/>
              <a:gd name="connsiteY140" fmla="*/ 2231968 h 2237474"/>
              <a:gd name="connsiteX141" fmla="*/ 1297744 w 12192000"/>
              <a:gd name="connsiteY141" fmla="*/ 2235849 h 2237474"/>
              <a:gd name="connsiteX142" fmla="*/ 1286236 w 12192000"/>
              <a:gd name="connsiteY142" fmla="*/ 2233135 h 2237474"/>
              <a:gd name="connsiteX143" fmla="*/ 1283504 w 12192000"/>
              <a:gd name="connsiteY143" fmla="*/ 2233797 h 2237474"/>
              <a:gd name="connsiteX144" fmla="*/ 1279765 w 12192000"/>
              <a:gd name="connsiteY144" fmla="*/ 2229639 h 2237474"/>
              <a:gd name="connsiteX145" fmla="*/ 1195347 w 12192000"/>
              <a:gd name="connsiteY145" fmla="*/ 2212354 h 2237474"/>
              <a:gd name="connsiteX146" fmla="*/ 970251 w 12192000"/>
              <a:gd name="connsiteY146" fmla="*/ 2221029 h 2237474"/>
              <a:gd name="connsiteX147" fmla="*/ 812914 w 12192000"/>
              <a:gd name="connsiteY147" fmla="*/ 2202752 h 2237474"/>
              <a:gd name="connsiteX148" fmla="*/ 800195 w 12192000"/>
              <a:gd name="connsiteY148" fmla="*/ 2209407 h 2237474"/>
              <a:gd name="connsiteX149" fmla="*/ 784978 w 12192000"/>
              <a:gd name="connsiteY149" fmla="*/ 2212360 h 2237474"/>
              <a:gd name="connsiteX150" fmla="*/ 681987 w 12192000"/>
              <a:gd name="connsiteY150" fmla="*/ 2216757 h 2237474"/>
              <a:gd name="connsiteX151" fmla="*/ 669923 w 12192000"/>
              <a:gd name="connsiteY151" fmla="*/ 2211682 h 2237474"/>
              <a:gd name="connsiteX152" fmla="*/ 648680 w 12192000"/>
              <a:gd name="connsiteY152" fmla="*/ 2206229 h 2237474"/>
              <a:gd name="connsiteX153" fmla="*/ 597225 w 12192000"/>
              <a:gd name="connsiteY153" fmla="*/ 2180999 h 2237474"/>
              <a:gd name="connsiteX154" fmla="*/ 558449 w 12192000"/>
              <a:gd name="connsiteY154" fmla="*/ 2182346 h 2237474"/>
              <a:gd name="connsiteX155" fmla="*/ 550517 w 12192000"/>
              <a:gd name="connsiteY155" fmla="*/ 2182060 h 2237474"/>
              <a:gd name="connsiteX156" fmla="*/ 550309 w 12192000"/>
              <a:gd name="connsiteY156" fmla="*/ 2181825 h 2237474"/>
              <a:gd name="connsiteX157" fmla="*/ 541836 w 12192000"/>
              <a:gd name="connsiteY157" fmla="*/ 2181063 h 2237474"/>
              <a:gd name="connsiteX158" fmla="*/ 536057 w 12192000"/>
              <a:gd name="connsiteY158" fmla="*/ 2181537 h 2237474"/>
              <a:gd name="connsiteX159" fmla="*/ 520671 w 12192000"/>
              <a:gd name="connsiteY159" fmla="*/ 2180980 h 2237474"/>
              <a:gd name="connsiteX160" fmla="*/ 515024 w 12192000"/>
              <a:gd name="connsiteY160" fmla="*/ 2179258 h 2237474"/>
              <a:gd name="connsiteX161" fmla="*/ 512278 w 12192000"/>
              <a:gd name="connsiteY161" fmla="*/ 2176369 h 2237474"/>
              <a:gd name="connsiteX162" fmla="*/ 480419 w 12192000"/>
              <a:gd name="connsiteY162" fmla="*/ 2167807 h 2237474"/>
              <a:gd name="connsiteX163" fmla="*/ 413835 w 12192000"/>
              <a:gd name="connsiteY163" fmla="*/ 2156783 h 2237474"/>
              <a:gd name="connsiteX164" fmla="*/ 376513 w 12192000"/>
              <a:gd name="connsiteY164" fmla="*/ 2154014 h 2237474"/>
              <a:gd name="connsiteX165" fmla="*/ 273386 w 12192000"/>
              <a:gd name="connsiteY165" fmla="*/ 2142551 h 2237474"/>
              <a:gd name="connsiteX166" fmla="*/ 169207 w 12192000"/>
              <a:gd name="connsiteY166" fmla="*/ 2128100 h 2237474"/>
              <a:gd name="connsiteX167" fmla="*/ 93149 w 12192000"/>
              <a:gd name="connsiteY167" fmla="*/ 2105324 h 2237474"/>
              <a:gd name="connsiteX168" fmla="*/ 88109 w 12192000"/>
              <a:gd name="connsiteY168" fmla="*/ 2106704 h 2237474"/>
              <a:gd name="connsiteX169" fmla="*/ 80022 w 12192000"/>
              <a:gd name="connsiteY169" fmla="*/ 2107254 h 2237474"/>
              <a:gd name="connsiteX170" fmla="*/ 79717 w 12192000"/>
              <a:gd name="connsiteY170" fmla="*/ 2107046 h 2237474"/>
              <a:gd name="connsiteX171" fmla="*/ 72352 w 12192000"/>
              <a:gd name="connsiteY171" fmla="*/ 2107991 h 2237474"/>
              <a:gd name="connsiteX172" fmla="*/ 37645 w 12192000"/>
              <a:gd name="connsiteY172" fmla="*/ 2115401 h 2237474"/>
              <a:gd name="connsiteX173" fmla="*/ 4572 w 12192000"/>
              <a:gd name="connsiteY173" fmla="*/ 2111091 h 2237474"/>
              <a:gd name="connsiteX174" fmla="*/ 0 w 12192000"/>
              <a:gd name="connsiteY174" fmla="*/ 2110468 h 2237474"/>
              <a:gd name="connsiteX175" fmla="*/ 0 w 12192000"/>
              <a:gd name="connsiteY17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97744 w 12192000"/>
              <a:gd name="connsiteY140" fmla="*/ 2235849 h 2237474"/>
              <a:gd name="connsiteX141" fmla="*/ 1286236 w 12192000"/>
              <a:gd name="connsiteY141" fmla="*/ 2233135 h 2237474"/>
              <a:gd name="connsiteX142" fmla="*/ 1283504 w 12192000"/>
              <a:gd name="connsiteY142" fmla="*/ 2233797 h 2237474"/>
              <a:gd name="connsiteX143" fmla="*/ 1279765 w 12192000"/>
              <a:gd name="connsiteY143" fmla="*/ 2229639 h 2237474"/>
              <a:gd name="connsiteX144" fmla="*/ 1195347 w 12192000"/>
              <a:gd name="connsiteY144" fmla="*/ 2212354 h 2237474"/>
              <a:gd name="connsiteX145" fmla="*/ 970251 w 12192000"/>
              <a:gd name="connsiteY145" fmla="*/ 2221029 h 2237474"/>
              <a:gd name="connsiteX146" fmla="*/ 812914 w 12192000"/>
              <a:gd name="connsiteY146" fmla="*/ 2202752 h 2237474"/>
              <a:gd name="connsiteX147" fmla="*/ 800195 w 12192000"/>
              <a:gd name="connsiteY147" fmla="*/ 2209407 h 2237474"/>
              <a:gd name="connsiteX148" fmla="*/ 784978 w 12192000"/>
              <a:gd name="connsiteY148" fmla="*/ 2212360 h 2237474"/>
              <a:gd name="connsiteX149" fmla="*/ 681987 w 12192000"/>
              <a:gd name="connsiteY149" fmla="*/ 2216757 h 2237474"/>
              <a:gd name="connsiteX150" fmla="*/ 669923 w 12192000"/>
              <a:gd name="connsiteY150" fmla="*/ 2211682 h 2237474"/>
              <a:gd name="connsiteX151" fmla="*/ 648680 w 12192000"/>
              <a:gd name="connsiteY151" fmla="*/ 2206229 h 2237474"/>
              <a:gd name="connsiteX152" fmla="*/ 597225 w 12192000"/>
              <a:gd name="connsiteY152" fmla="*/ 2180999 h 2237474"/>
              <a:gd name="connsiteX153" fmla="*/ 558449 w 12192000"/>
              <a:gd name="connsiteY153" fmla="*/ 2182346 h 2237474"/>
              <a:gd name="connsiteX154" fmla="*/ 550517 w 12192000"/>
              <a:gd name="connsiteY154" fmla="*/ 2182060 h 2237474"/>
              <a:gd name="connsiteX155" fmla="*/ 550309 w 12192000"/>
              <a:gd name="connsiteY155" fmla="*/ 2181825 h 2237474"/>
              <a:gd name="connsiteX156" fmla="*/ 541836 w 12192000"/>
              <a:gd name="connsiteY156" fmla="*/ 2181063 h 2237474"/>
              <a:gd name="connsiteX157" fmla="*/ 536057 w 12192000"/>
              <a:gd name="connsiteY157" fmla="*/ 2181537 h 2237474"/>
              <a:gd name="connsiteX158" fmla="*/ 520671 w 12192000"/>
              <a:gd name="connsiteY158" fmla="*/ 2180980 h 2237474"/>
              <a:gd name="connsiteX159" fmla="*/ 515024 w 12192000"/>
              <a:gd name="connsiteY159" fmla="*/ 2179258 h 2237474"/>
              <a:gd name="connsiteX160" fmla="*/ 512278 w 12192000"/>
              <a:gd name="connsiteY160" fmla="*/ 2176369 h 2237474"/>
              <a:gd name="connsiteX161" fmla="*/ 480419 w 12192000"/>
              <a:gd name="connsiteY161" fmla="*/ 2167807 h 2237474"/>
              <a:gd name="connsiteX162" fmla="*/ 413835 w 12192000"/>
              <a:gd name="connsiteY162" fmla="*/ 2156783 h 2237474"/>
              <a:gd name="connsiteX163" fmla="*/ 376513 w 12192000"/>
              <a:gd name="connsiteY163" fmla="*/ 2154014 h 2237474"/>
              <a:gd name="connsiteX164" fmla="*/ 273386 w 12192000"/>
              <a:gd name="connsiteY164" fmla="*/ 2142551 h 2237474"/>
              <a:gd name="connsiteX165" fmla="*/ 169207 w 12192000"/>
              <a:gd name="connsiteY165" fmla="*/ 2128100 h 2237474"/>
              <a:gd name="connsiteX166" fmla="*/ 93149 w 12192000"/>
              <a:gd name="connsiteY166" fmla="*/ 2105324 h 2237474"/>
              <a:gd name="connsiteX167" fmla="*/ 88109 w 12192000"/>
              <a:gd name="connsiteY167" fmla="*/ 2106704 h 2237474"/>
              <a:gd name="connsiteX168" fmla="*/ 80022 w 12192000"/>
              <a:gd name="connsiteY168" fmla="*/ 2107254 h 2237474"/>
              <a:gd name="connsiteX169" fmla="*/ 79717 w 12192000"/>
              <a:gd name="connsiteY169" fmla="*/ 2107046 h 2237474"/>
              <a:gd name="connsiteX170" fmla="*/ 72352 w 12192000"/>
              <a:gd name="connsiteY170" fmla="*/ 2107991 h 2237474"/>
              <a:gd name="connsiteX171" fmla="*/ 37645 w 12192000"/>
              <a:gd name="connsiteY171" fmla="*/ 2115401 h 2237474"/>
              <a:gd name="connsiteX172" fmla="*/ 4572 w 12192000"/>
              <a:gd name="connsiteY172" fmla="*/ 2111091 h 2237474"/>
              <a:gd name="connsiteX173" fmla="*/ 0 w 12192000"/>
              <a:gd name="connsiteY173" fmla="*/ 2110468 h 2237474"/>
              <a:gd name="connsiteX174" fmla="*/ 0 w 12192000"/>
              <a:gd name="connsiteY17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97744 w 12192000"/>
              <a:gd name="connsiteY140" fmla="*/ 2235849 h 2237474"/>
              <a:gd name="connsiteX141" fmla="*/ 1286236 w 12192000"/>
              <a:gd name="connsiteY141" fmla="*/ 2233135 h 2237474"/>
              <a:gd name="connsiteX142" fmla="*/ 1279765 w 12192000"/>
              <a:gd name="connsiteY142" fmla="*/ 2229639 h 2237474"/>
              <a:gd name="connsiteX143" fmla="*/ 1195347 w 12192000"/>
              <a:gd name="connsiteY143" fmla="*/ 2212354 h 2237474"/>
              <a:gd name="connsiteX144" fmla="*/ 970251 w 12192000"/>
              <a:gd name="connsiteY144" fmla="*/ 2221029 h 2237474"/>
              <a:gd name="connsiteX145" fmla="*/ 812914 w 12192000"/>
              <a:gd name="connsiteY145" fmla="*/ 2202752 h 2237474"/>
              <a:gd name="connsiteX146" fmla="*/ 800195 w 12192000"/>
              <a:gd name="connsiteY146" fmla="*/ 2209407 h 2237474"/>
              <a:gd name="connsiteX147" fmla="*/ 784978 w 12192000"/>
              <a:gd name="connsiteY147" fmla="*/ 2212360 h 2237474"/>
              <a:gd name="connsiteX148" fmla="*/ 681987 w 12192000"/>
              <a:gd name="connsiteY148" fmla="*/ 2216757 h 2237474"/>
              <a:gd name="connsiteX149" fmla="*/ 669923 w 12192000"/>
              <a:gd name="connsiteY149" fmla="*/ 2211682 h 2237474"/>
              <a:gd name="connsiteX150" fmla="*/ 648680 w 12192000"/>
              <a:gd name="connsiteY150" fmla="*/ 2206229 h 2237474"/>
              <a:gd name="connsiteX151" fmla="*/ 597225 w 12192000"/>
              <a:gd name="connsiteY151" fmla="*/ 2180999 h 2237474"/>
              <a:gd name="connsiteX152" fmla="*/ 558449 w 12192000"/>
              <a:gd name="connsiteY152" fmla="*/ 2182346 h 2237474"/>
              <a:gd name="connsiteX153" fmla="*/ 550517 w 12192000"/>
              <a:gd name="connsiteY153" fmla="*/ 2182060 h 2237474"/>
              <a:gd name="connsiteX154" fmla="*/ 550309 w 12192000"/>
              <a:gd name="connsiteY154" fmla="*/ 2181825 h 2237474"/>
              <a:gd name="connsiteX155" fmla="*/ 541836 w 12192000"/>
              <a:gd name="connsiteY155" fmla="*/ 2181063 h 2237474"/>
              <a:gd name="connsiteX156" fmla="*/ 536057 w 12192000"/>
              <a:gd name="connsiteY156" fmla="*/ 2181537 h 2237474"/>
              <a:gd name="connsiteX157" fmla="*/ 520671 w 12192000"/>
              <a:gd name="connsiteY157" fmla="*/ 2180980 h 2237474"/>
              <a:gd name="connsiteX158" fmla="*/ 515024 w 12192000"/>
              <a:gd name="connsiteY158" fmla="*/ 2179258 h 2237474"/>
              <a:gd name="connsiteX159" fmla="*/ 512278 w 12192000"/>
              <a:gd name="connsiteY159" fmla="*/ 2176369 h 2237474"/>
              <a:gd name="connsiteX160" fmla="*/ 480419 w 12192000"/>
              <a:gd name="connsiteY160" fmla="*/ 2167807 h 2237474"/>
              <a:gd name="connsiteX161" fmla="*/ 413835 w 12192000"/>
              <a:gd name="connsiteY161" fmla="*/ 2156783 h 2237474"/>
              <a:gd name="connsiteX162" fmla="*/ 376513 w 12192000"/>
              <a:gd name="connsiteY162" fmla="*/ 2154014 h 2237474"/>
              <a:gd name="connsiteX163" fmla="*/ 273386 w 12192000"/>
              <a:gd name="connsiteY163" fmla="*/ 2142551 h 2237474"/>
              <a:gd name="connsiteX164" fmla="*/ 169207 w 12192000"/>
              <a:gd name="connsiteY164" fmla="*/ 2128100 h 2237474"/>
              <a:gd name="connsiteX165" fmla="*/ 93149 w 12192000"/>
              <a:gd name="connsiteY165" fmla="*/ 2105324 h 2237474"/>
              <a:gd name="connsiteX166" fmla="*/ 88109 w 12192000"/>
              <a:gd name="connsiteY166" fmla="*/ 2106704 h 2237474"/>
              <a:gd name="connsiteX167" fmla="*/ 80022 w 12192000"/>
              <a:gd name="connsiteY167" fmla="*/ 2107254 h 2237474"/>
              <a:gd name="connsiteX168" fmla="*/ 79717 w 12192000"/>
              <a:gd name="connsiteY168" fmla="*/ 2107046 h 2237474"/>
              <a:gd name="connsiteX169" fmla="*/ 72352 w 12192000"/>
              <a:gd name="connsiteY169" fmla="*/ 2107991 h 2237474"/>
              <a:gd name="connsiteX170" fmla="*/ 37645 w 12192000"/>
              <a:gd name="connsiteY170" fmla="*/ 2115401 h 2237474"/>
              <a:gd name="connsiteX171" fmla="*/ 4572 w 12192000"/>
              <a:gd name="connsiteY171" fmla="*/ 2111091 h 2237474"/>
              <a:gd name="connsiteX172" fmla="*/ 0 w 12192000"/>
              <a:gd name="connsiteY172" fmla="*/ 2110468 h 2237474"/>
              <a:gd name="connsiteX173" fmla="*/ 0 w 12192000"/>
              <a:gd name="connsiteY17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97744 w 12192000"/>
              <a:gd name="connsiteY140" fmla="*/ 2235849 h 2237474"/>
              <a:gd name="connsiteX141" fmla="*/ 1279765 w 12192000"/>
              <a:gd name="connsiteY141" fmla="*/ 2229639 h 2237474"/>
              <a:gd name="connsiteX142" fmla="*/ 1195347 w 12192000"/>
              <a:gd name="connsiteY142" fmla="*/ 2212354 h 2237474"/>
              <a:gd name="connsiteX143" fmla="*/ 970251 w 12192000"/>
              <a:gd name="connsiteY143" fmla="*/ 2221029 h 2237474"/>
              <a:gd name="connsiteX144" fmla="*/ 812914 w 12192000"/>
              <a:gd name="connsiteY144" fmla="*/ 2202752 h 2237474"/>
              <a:gd name="connsiteX145" fmla="*/ 800195 w 12192000"/>
              <a:gd name="connsiteY145" fmla="*/ 2209407 h 2237474"/>
              <a:gd name="connsiteX146" fmla="*/ 784978 w 12192000"/>
              <a:gd name="connsiteY146" fmla="*/ 2212360 h 2237474"/>
              <a:gd name="connsiteX147" fmla="*/ 681987 w 12192000"/>
              <a:gd name="connsiteY147" fmla="*/ 2216757 h 2237474"/>
              <a:gd name="connsiteX148" fmla="*/ 669923 w 12192000"/>
              <a:gd name="connsiteY148" fmla="*/ 2211682 h 2237474"/>
              <a:gd name="connsiteX149" fmla="*/ 648680 w 12192000"/>
              <a:gd name="connsiteY149" fmla="*/ 2206229 h 2237474"/>
              <a:gd name="connsiteX150" fmla="*/ 597225 w 12192000"/>
              <a:gd name="connsiteY150" fmla="*/ 2180999 h 2237474"/>
              <a:gd name="connsiteX151" fmla="*/ 558449 w 12192000"/>
              <a:gd name="connsiteY151" fmla="*/ 2182346 h 2237474"/>
              <a:gd name="connsiteX152" fmla="*/ 550517 w 12192000"/>
              <a:gd name="connsiteY152" fmla="*/ 2182060 h 2237474"/>
              <a:gd name="connsiteX153" fmla="*/ 550309 w 12192000"/>
              <a:gd name="connsiteY153" fmla="*/ 2181825 h 2237474"/>
              <a:gd name="connsiteX154" fmla="*/ 541836 w 12192000"/>
              <a:gd name="connsiteY154" fmla="*/ 2181063 h 2237474"/>
              <a:gd name="connsiteX155" fmla="*/ 536057 w 12192000"/>
              <a:gd name="connsiteY155" fmla="*/ 2181537 h 2237474"/>
              <a:gd name="connsiteX156" fmla="*/ 520671 w 12192000"/>
              <a:gd name="connsiteY156" fmla="*/ 2180980 h 2237474"/>
              <a:gd name="connsiteX157" fmla="*/ 515024 w 12192000"/>
              <a:gd name="connsiteY157" fmla="*/ 2179258 h 2237474"/>
              <a:gd name="connsiteX158" fmla="*/ 512278 w 12192000"/>
              <a:gd name="connsiteY158" fmla="*/ 2176369 h 2237474"/>
              <a:gd name="connsiteX159" fmla="*/ 480419 w 12192000"/>
              <a:gd name="connsiteY159" fmla="*/ 2167807 h 2237474"/>
              <a:gd name="connsiteX160" fmla="*/ 413835 w 12192000"/>
              <a:gd name="connsiteY160" fmla="*/ 2156783 h 2237474"/>
              <a:gd name="connsiteX161" fmla="*/ 376513 w 12192000"/>
              <a:gd name="connsiteY161" fmla="*/ 2154014 h 2237474"/>
              <a:gd name="connsiteX162" fmla="*/ 273386 w 12192000"/>
              <a:gd name="connsiteY162" fmla="*/ 2142551 h 2237474"/>
              <a:gd name="connsiteX163" fmla="*/ 169207 w 12192000"/>
              <a:gd name="connsiteY163" fmla="*/ 2128100 h 2237474"/>
              <a:gd name="connsiteX164" fmla="*/ 93149 w 12192000"/>
              <a:gd name="connsiteY164" fmla="*/ 2105324 h 2237474"/>
              <a:gd name="connsiteX165" fmla="*/ 88109 w 12192000"/>
              <a:gd name="connsiteY165" fmla="*/ 2106704 h 2237474"/>
              <a:gd name="connsiteX166" fmla="*/ 80022 w 12192000"/>
              <a:gd name="connsiteY166" fmla="*/ 2107254 h 2237474"/>
              <a:gd name="connsiteX167" fmla="*/ 79717 w 12192000"/>
              <a:gd name="connsiteY167" fmla="*/ 2107046 h 2237474"/>
              <a:gd name="connsiteX168" fmla="*/ 72352 w 12192000"/>
              <a:gd name="connsiteY168" fmla="*/ 2107991 h 2237474"/>
              <a:gd name="connsiteX169" fmla="*/ 37645 w 12192000"/>
              <a:gd name="connsiteY169" fmla="*/ 2115401 h 2237474"/>
              <a:gd name="connsiteX170" fmla="*/ 4572 w 12192000"/>
              <a:gd name="connsiteY170" fmla="*/ 2111091 h 2237474"/>
              <a:gd name="connsiteX171" fmla="*/ 0 w 12192000"/>
              <a:gd name="connsiteY171" fmla="*/ 2110468 h 2237474"/>
              <a:gd name="connsiteX172" fmla="*/ 0 w 12192000"/>
              <a:gd name="connsiteY17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976224 w 12192000"/>
              <a:gd name="connsiteY130" fmla="*/ 2074257 h 2237474"/>
              <a:gd name="connsiteX131" fmla="*/ 1877728 w 12192000"/>
              <a:gd name="connsiteY131" fmla="*/ 2101004 h 2237474"/>
              <a:gd name="connsiteX132" fmla="*/ 1759056 w 12192000"/>
              <a:gd name="connsiteY132" fmla="*/ 2125608 h 2237474"/>
              <a:gd name="connsiteX133" fmla="*/ 1637948 w 12192000"/>
              <a:gd name="connsiteY133" fmla="*/ 2172597 h 2237474"/>
              <a:gd name="connsiteX134" fmla="*/ 1434549 w 12192000"/>
              <a:gd name="connsiteY134" fmla="*/ 2234522 h 2237474"/>
              <a:gd name="connsiteX135" fmla="*/ 1398481 w 12192000"/>
              <a:gd name="connsiteY135" fmla="*/ 2237074 h 2237474"/>
              <a:gd name="connsiteX136" fmla="*/ 1398407 w 12192000"/>
              <a:gd name="connsiteY136" fmla="*/ 2237095 h 2237474"/>
              <a:gd name="connsiteX137" fmla="*/ 1370962 w 12192000"/>
              <a:gd name="connsiteY137" fmla="*/ 2237474 h 2237474"/>
              <a:gd name="connsiteX138" fmla="*/ 1356367 w 12192000"/>
              <a:gd name="connsiteY138" fmla="*/ 2235089 h 2237474"/>
              <a:gd name="connsiteX139" fmla="*/ 1324828 w 12192000"/>
              <a:gd name="connsiteY139" fmla="*/ 2231968 h 2237474"/>
              <a:gd name="connsiteX140" fmla="*/ 1279765 w 12192000"/>
              <a:gd name="connsiteY140" fmla="*/ 2229639 h 2237474"/>
              <a:gd name="connsiteX141" fmla="*/ 1195347 w 12192000"/>
              <a:gd name="connsiteY141" fmla="*/ 2212354 h 2237474"/>
              <a:gd name="connsiteX142" fmla="*/ 970251 w 12192000"/>
              <a:gd name="connsiteY142" fmla="*/ 2221029 h 2237474"/>
              <a:gd name="connsiteX143" fmla="*/ 812914 w 12192000"/>
              <a:gd name="connsiteY143" fmla="*/ 2202752 h 2237474"/>
              <a:gd name="connsiteX144" fmla="*/ 800195 w 12192000"/>
              <a:gd name="connsiteY144" fmla="*/ 2209407 h 2237474"/>
              <a:gd name="connsiteX145" fmla="*/ 784978 w 12192000"/>
              <a:gd name="connsiteY145" fmla="*/ 2212360 h 2237474"/>
              <a:gd name="connsiteX146" fmla="*/ 681987 w 12192000"/>
              <a:gd name="connsiteY146" fmla="*/ 2216757 h 2237474"/>
              <a:gd name="connsiteX147" fmla="*/ 669923 w 12192000"/>
              <a:gd name="connsiteY147" fmla="*/ 2211682 h 2237474"/>
              <a:gd name="connsiteX148" fmla="*/ 648680 w 12192000"/>
              <a:gd name="connsiteY148" fmla="*/ 2206229 h 2237474"/>
              <a:gd name="connsiteX149" fmla="*/ 597225 w 12192000"/>
              <a:gd name="connsiteY149" fmla="*/ 2180999 h 2237474"/>
              <a:gd name="connsiteX150" fmla="*/ 558449 w 12192000"/>
              <a:gd name="connsiteY150" fmla="*/ 2182346 h 2237474"/>
              <a:gd name="connsiteX151" fmla="*/ 550517 w 12192000"/>
              <a:gd name="connsiteY151" fmla="*/ 2182060 h 2237474"/>
              <a:gd name="connsiteX152" fmla="*/ 550309 w 12192000"/>
              <a:gd name="connsiteY152" fmla="*/ 2181825 h 2237474"/>
              <a:gd name="connsiteX153" fmla="*/ 541836 w 12192000"/>
              <a:gd name="connsiteY153" fmla="*/ 2181063 h 2237474"/>
              <a:gd name="connsiteX154" fmla="*/ 536057 w 12192000"/>
              <a:gd name="connsiteY154" fmla="*/ 2181537 h 2237474"/>
              <a:gd name="connsiteX155" fmla="*/ 520671 w 12192000"/>
              <a:gd name="connsiteY155" fmla="*/ 2180980 h 2237474"/>
              <a:gd name="connsiteX156" fmla="*/ 515024 w 12192000"/>
              <a:gd name="connsiteY156" fmla="*/ 2179258 h 2237474"/>
              <a:gd name="connsiteX157" fmla="*/ 512278 w 12192000"/>
              <a:gd name="connsiteY157" fmla="*/ 2176369 h 2237474"/>
              <a:gd name="connsiteX158" fmla="*/ 480419 w 12192000"/>
              <a:gd name="connsiteY158" fmla="*/ 2167807 h 2237474"/>
              <a:gd name="connsiteX159" fmla="*/ 413835 w 12192000"/>
              <a:gd name="connsiteY159" fmla="*/ 2156783 h 2237474"/>
              <a:gd name="connsiteX160" fmla="*/ 376513 w 12192000"/>
              <a:gd name="connsiteY160" fmla="*/ 2154014 h 2237474"/>
              <a:gd name="connsiteX161" fmla="*/ 273386 w 12192000"/>
              <a:gd name="connsiteY161" fmla="*/ 2142551 h 2237474"/>
              <a:gd name="connsiteX162" fmla="*/ 169207 w 12192000"/>
              <a:gd name="connsiteY162" fmla="*/ 2128100 h 2237474"/>
              <a:gd name="connsiteX163" fmla="*/ 93149 w 12192000"/>
              <a:gd name="connsiteY163" fmla="*/ 2105324 h 2237474"/>
              <a:gd name="connsiteX164" fmla="*/ 88109 w 12192000"/>
              <a:gd name="connsiteY164" fmla="*/ 2106704 h 2237474"/>
              <a:gd name="connsiteX165" fmla="*/ 80022 w 12192000"/>
              <a:gd name="connsiteY165" fmla="*/ 2107254 h 2237474"/>
              <a:gd name="connsiteX166" fmla="*/ 79717 w 12192000"/>
              <a:gd name="connsiteY166" fmla="*/ 2107046 h 2237474"/>
              <a:gd name="connsiteX167" fmla="*/ 72352 w 12192000"/>
              <a:gd name="connsiteY167" fmla="*/ 2107991 h 2237474"/>
              <a:gd name="connsiteX168" fmla="*/ 37645 w 12192000"/>
              <a:gd name="connsiteY168" fmla="*/ 2115401 h 2237474"/>
              <a:gd name="connsiteX169" fmla="*/ 4572 w 12192000"/>
              <a:gd name="connsiteY169" fmla="*/ 2111091 h 2237474"/>
              <a:gd name="connsiteX170" fmla="*/ 0 w 12192000"/>
              <a:gd name="connsiteY170" fmla="*/ 2110468 h 2237474"/>
              <a:gd name="connsiteX171" fmla="*/ 0 w 12192000"/>
              <a:gd name="connsiteY17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877728 w 12192000"/>
              <a:gd name="connsiteY130" fmla="*/ 2101004 h 2237474"/>
              <a:gd name="connsiteX131" fmla="*/ 1759056 w 12192000"/>
              <a:gd name="connsiteY131" fmla="*/ 2125608 h 2237474"/>
              <a:gd name="connsiteX132" fmla="*/ 1637948 w 12192000"/>
              <a:gd name="connsiteY132" fmla="*/ 2172597 h 2237474"/>
              <a:gd name="connsiteX133" fmla="*/ 1434549 w 12192000"/>
              <a:gd name="connsiteY133" fmla="*/ 2234522 h 2237474"/>
              <a:gd name="connsiteX134" fmla="*/ 1398481 w 12192000"/>
              <a:gd name="connsiteY134" fmla="*/ 2237074 h 2237474"/>
              <a:gd name="connsiteX135" fmla="*/ 1398407 w 12192000"/>
              <a:gd name="connsiteY135" fmla="*/ 2237095 h 2237474"/>
              <a:gd name="connsiteX136" fmla="*/ 1370962 w 12192000"/>
              <a:gd name="connsiteY136" fmla="*/ 2237474 h 2237474"/>
              <a:gd name="connsiteX137" fmla="*/ 1356367 w 12192000"/>
              <a:gd name="connsiteY137" fmla="*/ 2235089 h 2237474"/>
              <a:gd name="connsiteX138" fmla="*/ 1324828 w 12192000"/>
              <a:gd name="connsiteY138" fmla="*/ 2231968 h 2237474"/>
              <a:gd name="connsiteX139" fmla="*/ 1279765 w 12192000"/>
              <a:gd name="connsiteY139" fmla="*/ 2229639 h 2237474"/>
              <a:gd name="connsiteX140" fmla="*/ 1195347 w 12192000"/>
              <a:gd name="connsiteY140" fmla="*/ 2212354 h 2237474"/>
              <a:gd name="connsiteX141" fmla="*/ 970251 w 12192000"/>
              <a:gd name="connsiteY141" fmla="*/ 2221029 h 2237474"/>
              <a:gd name="connsiteX142" fmla="*/ 812914 w 12192000"/>
              <a:gd name="connsiteY142" fmla="*/ 2202752 h 2237474"/>
              <a:gd name="connsiteX143" fmla="*/ 800195 w 12192000"/>
              <a:gd name="connsiteY143" fmla="*/ 2209407 h 2237474"/>
              <a:gd name="connsiteX144" fmla="*/ 784978 w 12192000"/>
              <a:gd name="connsiteY144" fmla="*/ 2212360 h 2237474"/>
              <a:gd name="connsiteX145" fmla="*/ 681987 w 12192000"/>
              <a:gd name="connsiteY145" fmla="*/ 2216757 h 2237474"/>
              <a:gd name="connsiteX146" fmla="*/ 669923 w 12192000"/>
              <a:gd name="connsiteY146" fmla="*/ 2211682 h 2237474"/>
              <a:gd name="connsiteX147" fmla="*/ 648680 w 12192000"/>
              <a:gd name="connsiteY147" fmla="*/ 2206229 h 2237474"/>
              <a:gd name="connsiteX148" fmla="*/ 597225 w 12192000"/>
              <a:gd name="connsiteY148" fmla="*/ 2180999 h 2237474"/>
              <a:gd name="connsiteX149" fmla="*/ 558449 w 12192000"/>
              <a:gd name="connsiteY149" fmla="*/ 2182346 h 2237474"/>
              <a:gd name="connsiteX150" fmla="*/ 550517 w 12192000"/>
              <a:gd name="connsiteY150" fmla="*/ 2182060 h 2237474"/>
              <a:gd name="connsiteX151" fmla="*/ 550309 w 12192000"/>
              <a:gd name="connsiteY151" fmla="*/ 2181825 h 2237474"/>
              <a:gd name="connsiteX152" fmla="*/ 541836 w 12192000"/>
              <a:gd name="connsiteY152" fmla="*/ 2181063 h 2237474"/>
              <a:gd name="connsiteX153" fmla="*/ 536057 w 12192000"/>
              <a:gd name="connsiteY153" fmla="*/ 2181537 h 2237474"/>
              <a:gd name="connsiteX154" fmla="*/ 520671 w 12192000"/>
              <a:gd name="connsiteY154" fmla="*/ 2180980 h 2237474"/>
              <a:gd name="connsiteX155" fmla="*/ 515024 w 12192000"/>
              <a:gd name="connsiteY155" fmla="*/ 2179258 h 2237474"/>
              <a:gd name="connsiteX156" fmla="*/ 512278 w 12192000"/>
              <a:gd name="connsiteY156" fmla="*/ 2176369 h 2237474"/>
              <a:gd name="connsiteX157" fmla="*/ 480419 w 12192000"/>
              <a:gd name="connsiteY157" fmla="*/ 2167807 h 2237474"/>
              <a:gd name="connsiteX158" fmla="*/ 413835 w 12192000"/>
              <a:gd name="connsiteY158" fmla="*/ 2156783 h 2237474"/>
              <a:gd name="connsiteX159" fmla="*/ 376513 w 12192000"/>
              <a:gd name="connsiteY159" fmla="*/ 2154014 h 2237474"/>
              <a:gd name="connsiteX160" fmla="*/ 273386 w 12192000"/>
              <a:gd name="connsiteY160" fmla="*/ 2142551 h 2237474"/>
              <a:gd name="connsiteX161" fmla="*/ 169207 w 12192000"/>
              <a:gd name="connsiteY161" fmla="*/ 2128100 h 2237474"/>
              <a:gd name="connsiteX162" fmla="*/ 93149 w 12192000"/>
              <a:gd name="connsiteY162" fmla="*/ 2105324 h 2237474"/>
              <a:gd name="connsiteX163" fmla="*/ 88109 w 12192000"/>
              <a:gd name="connsiteY163" fmla="*/ 2106704 h 2237474"/>
              <a:gd name="connsiteX164" fmla="*/ 80022 w 12192000"/>
              <a:gd name="connsiteY164" fmla="*/ 2107254 h 2237474"/>
              <a:gd name="connsiteX165" fmla="*/ 79717 w 12192000"/>
              <a:gd name="connsiteY165" fmla="*/ 2107046 h 2237474"/>
              <a:gd name="connsiteX166" fmla="*/ 72352 w 12192000"/>
              <a:gd name="connsiteY166" fmla="*/ 2107991 h 2237474"/>
              <a:gd name="connsiteX167" fmla="*/ 37645 w 12192000"/>
              <a:gd name="connsiteY167" fmla="*/ 2115401 h 2237474"/>
              <a:gd name="connsiteX168" fmla="*/ 4572 w 12192000"/>
              <a:gd name="connsiteY168" fmla="*/ 2111091 h 2237474"/>
              <a:gd name="connsiteX169" fmla="*/ 0 w 12192000"/>
              <a:gd name="connsiteY169" fmla="*/ 2110468 h 2237474"/>
              <a:gd name="connsiteX170" fmla="*/ 0 w 12192000"/>
              <a:gd name="connsiteY17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55737 w 12192000"/>
              <a:gd name="connsiteY128" fmla="*/ 2047704 h 2237474"/>
              <a:gd name="connsiteX129" fmla="*/ 2042244 w 12192000"/>
              <a:gd name="connsiteY129" fmla="*/ 2055560 h 2237474"/>
              <a:gd name="connsiteX130" fmla="*/ 1877728 w 12192000"/>
              <a:gd name="connsiteY130" fmla="*/ 2101004 h 2237474"/>
              <a:gd name="connsiteX131" fmla="*/ 1759056 w 12192000"/>
              <a:gd name="connsiteY131" fmla="*/ 2125608 h 2237474"/>
              <a:gd name="connsiteX132" fmla="*/ 1637948 w 12192000"/>
              <a:gd name="connsiteY132" fmla="*/ 2172597 h 2237474"/>
              <a:gd name="connsiteX133" fmla="*/ 1434549 w 12192000"/>
              <a:gd name="connsiteY133" fmla="*/ 2234522 h 2237474"/>
              <a:gd name="connsiteX134" fmla="*/ 1398481 w 12192000"/>
              <a:gd name="connsiteY134" fmla="*/ 2237074 h 2237474"/>
              <a:gd name="connsiteX135" fmla="*/ 1398407 w 12192000"/>
              <a:gd name="connsiteY135" fmla="*/ 2237095 h 2237474"/>
              <a:gd name="connsiteX136" fmla="*/ 1370962 w 12192000"/>
              <a:gd name="connsiteY136" fmla="*/ 2237474 h 2237474"/>
              <a:gd name="connsiteX137" fmla="*/ 1356367 w 12192000"/>
              <a:gd name="connsiteY137" fmla="*/ 2235089 h 2237474"/>
              <a:gd name="connsiteX138" fmla="*/ 1324828 w 12192000"/>
              <a:gd name="connsiteY138" fmla="*/ 2231968 h 2237474"/>
              <a:gd name="connsiteX139" fmla="*/ 1279765 w 12192000"/>
              <a:gd name="connsiteY139" fmla="*/ 2229639 h 2237474"/>
              <a:gd name="connsiteX140" fmla="*/ 1195347 w 12192000"/>
              <a:gd name="connsiteY140" fmla="*/ 2212354 h 2237474"/>
              <a:gd name="connsiteX141" fmla="*/ 970251 w 12192000"/>
              <a:gd name="connsiteY141" fmla="*/ 2221029 h 2237474"/>
              <a:gd name="connsiteX142" fmla="*/ 812914 w 12192000"/>
              <a:gd name="connsiteY142" fmla="*/ 2202752 h 2237474"/>
              <a:gd name="connsiteX143" fmla="*/ 800195 w 12192000"/>
              <a:gd name="connsiteY143" fmla="*/ 2209407 h 2237474"/>
              <a:gd name="connsiteX144" fmla="*/ 784978 w 12192000"/>
              <a:gd name="connsiteY144" fmla="*/ 2212360 h 2237474"/>
              <a:gd name="connsiteX145" fmla="*/ 681987 w 12192000"/>
              <a:gd name="connsiteY145" fmla="*/ 2216757 h 2237474"/>
              <a:gd name="connsiteX146" fmla="*/ 669923 w 12192000"/>
              <a:gd name="connsiteY146" fmla="*/ 2211682 h 2237474"/>
              <a:gd name="connsiteX147" fmla="*/ 648680 w 12192000"/>
              <a:gd name="connsiteY147" fmla="*/ 2206229 h 2237474"/>
              <a:gd name="connsiteX148" fmla="*/ 597225 w 12192000"/>
              <a:gd name="connsiteY148" fmla="*/ 2180999 h 2237474"/>
              <a:gd name="connsiteX149" fmla="*/ 558449 w 12192000"/>
              <a:gd name="connsiteY149" fmla="*/ 2182346 h 2237474"/>
              <a:gd name="connsiteX150" fmla="*/ 550517 w 12192000"/>
              <a:gd name="connsiteY150" fmla="*/ 2182060 h 2237474"/>
              <a:gd name="connsiteX151" fmla="*/ 550309 w 12192000"/>
              <a:gd name="connsiteY151" fmla="*/ 2181825 h 2237474"/>
              <a:gd name="connsiteX152" fmla="*/ 541836 w 12192000"/>
              <a:gd name="connsiteY152" fmla="*/ 2181063 h 2237474"/>
              <a:gd name="connsiteX153" fmla="*/ 536057 w 12192000"/>
              <a:gd name="connsiteY153" fmla="*/ 2181537 h 2237474"/>
              <a:gd name="connsiteX154" fmla="*/ 520671 w 12192000"/>
              <a:gd name="connsiteY154" fmla="*/ 2180980 h 2237474"/>
              <a:gd name="connsiteX155" fmla="*/ 515024 w 12192000"/>
              <a:gd name="connsiteY155" fmla="*/ 2179258 h 2237474"/>
              <a:gd name="connsiteX156" fmla="*/ 512278 w 12192000"/>
              <a:gd name="connsiteY156" fmla="*/ 2176369 h 2237474"/>
              <a:gd name="connsiteX157" fmla="*/ 480419 w 12192000"/>
              <a:gd name="connsiteY157" fmla="*/ 2167807 h 2237474"/>
              <a:gd name="connsiteX158" fmla="*/ 413835 w 12192000"/>
              <a:gd name="connsiteY158" fmla="*/ 2156783 h 2237474"/>
              <a:gd name="connsiteX159" fmla="*/ 376513 w 12192000"/>
              <a:gd name="connsiteY159" fmla="*/ 2154014 h 2237474"/>
              <a:gd name="connsiteX160" fmla="*/ 273386 w 12192000"/>
              <a:gd name="connsiteY160" fmla="*/ 2142551 h 2237474"/>
              <a:gd name="connsiteX161" fmla="*/ 169207 w 12192000"/>
              <a:gd name="connsiteY161" fmla="*/ 2128100 h 2237474"/>
              <a:gd name="connsiteX162" fmla="*/ 93149 w 12192000"/>
              <a:gd name="connsiteY162" fmla="*/ 2105324 h 2237474"/>
              <a:gd name="connsiteX163" fmla="*/ 88109 w 12192000"/>
              <a:gd name="connsiteY163" fmla="*/ 2106704 h 2237474"/>
              <a:gd name="connsiteX164" fmla="*/ 80022 w 12192000"/>
              <a:gd name="connsiteY164" fmla="*/ 2107254 h 2237474"/>
              <a:gd name="connsiteX165" fmla="*/ 79717 w 12192000"/>
              <a:gd name="connsiteY165" fmla="*/ 2107046 h 2237474"/>
              <a:gd name="connsiteX166" fmla="*/ 72352 w 12192000"/>
              <a:gd name="connsiteY166" fmla="*/ 2107991 h 2237474"/>
              <a:gd name="connsiteX167" fmla="*/ 37645 w 12192000"/>
              <a:gd name="connsiteY167" fmla="*/ 2115401 h 2237474"/>
              <a:gd name="connsiteX168" fmla="*/ 4572 w 12192000"/>
              <a:gd name="connsiteY168" fmla="*/ 2111091 h 2237474"/>
              <a:gd name="connsiteX169" fmla="*/ 0 w 12192000"/>
              <a:gd name="connsiteY169" fmla="*/ 2110468 h 2237474"/>
              <a:gd name="connsiteX170" fmla="*/ 0 w 12192000"/>
              <a:gd name="connsiteY17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52836 w 12192000"/>
              <a:gd name="connsiteY123" fmla="*/ 2010048 h 2237474"/>
              <a:gd name="connsiteX124" fmla="*/ 2117102 w 12192000"/>
              <a:gd name="connsiteY124" fmla="*/ 2023004 h 2237474"/>
              <a:gd name="connsiteX125" fmla="*/ 2111935 w 12192000"/>
              <a:gd name="connsiteY125" fmla="*/ 2023163 h 2237474"/>
              <a:gd name="connsiteX126" fmla="*/ 2089991 w 12192000"/>
              <a:gd name="connsiteY126" fmla="*/ 2034193 h 2237474"/>
              <a:gd name="connsiteX127" fmla="*/ 2058061 w 12192000"/>
              <a:gd name="connsiteY127" fmla="*/ 2047942 h 2237474"/>
              <a:gd name="connsiteX128" fmla="*/ 2042244 w 12192000"/>
              <a:gd name="connsiteY128" fmla="*/ 2055560 h 2237474"/>
              <a:gd name="connsiteX129" fmla="*/ 1877728 w 12192000"/>
              <a:gd name="connsiteY129" fmla="*/ 2101004 h 2237474"/>
              <a:gd name="connsiteX130" fmla="*/ 1759056 w 12192000"/>
              <a:gd name="connsiteY130" fmla="*/ 2125608 h 2237474"/>
              <a:gd name="connsiteX131" fmla="*/ 1637948 w 12192000"/>
              <a:gd name="connsiteY131" fmla="*/ 2172597 h 2237474"/>
              <a:gd name="connsiteX132" fmla="*/ 1434549 w 12192000"/>
              <a:gd name="connsiteY132" fmla="*/ 2234522 h 2237474"/>
              <a:gd name="connsiteX133" fmla="*/ 1398481 w 12192000"/>
              <a:gd name="connsiteY133" fmla="*/ 2237074 h 2237474"/>
              <a:gd name="connsiteX134" fmla="*/ 1398407 w 12192000"/>
              <a:gd name="connsiteY134" fmla="*/ 2237095 h 2237474"/>
              <a:gd name="connsiteX135" fmla="*/ 1370962 w 12192000"/>
              <a:gd name="connsiteY135" fmla="*/ 2237474 h 2237474"/>
              <a:gd name="connsiteX136" fmla="*/ 1356367 w 12192000"/>
              <a:gd name="connsiteY136" fmla="*/ 2235089 h 2237474"/>
              <a:gd name="connsiteX137" fmla="*/ 1324828 w 12192000"/>
              <a:gd name="connsiteY137" fmla="*/ 2231968 h 2237474"/>
              <a:gd name="connsiteX138" fmla="*/ 1279765 w 12192000"/>
              <a:gd name="connsiteY138" fmla="*/ 2229639 h 2237474"/>
              <a:gd name="connsiteX139" fmla="*/ 1195347 w 12192000"/>
              <a:gd name="connsiteY139" fmla="*/ 2212354 h 2237474"/>
              <a:gd name="connsiteX140" fmla="*/ 970251 w 12192000"/>
              <a:gd name="connsiteY140" fmla="*/ 2221029 h 2237474"/>
              <a:gd name="connsiteX141" fmla="*/ 812914 w 12192000"/>
              <a:gd name="connsiteY141" fmla="*/ 2202752 h 2237474"/>
              <a:gd name="connsiteX142" fmla="*/ 800195 w 12192000"/>
              <a:gd name="connsiteY142" fmla="*/ 2209407 h 2237474"/>
              <a:gd name="connsiteX143" fmla="*/ 784978 w 12192000"/>
              <a:gd name="connsiteY143" fmla="*/ 2212360 h 2237474"/>
              <a:gd name="connsiteX144" fmla="*/ 681987 w 12192000"/>
              <a:gd name="connsiteY144" fmla="*/ 2216757 h 2237474"/>
              <a:gd name="connsiteX145" fmla="*/ 669923 w 12192000"/>
              <a:gd name="connsiteY145" fmla="*/ 2211682 h 2237474"/>
              <a:gd name="connsiteX146" fmla="*/ 648680 w 12192000"/>
              <a:gd name="connsiteY146" fmla="*/ 2206229 h 2237474"/>
              <a:gd name="connsiteX147" fmla="*/ 597225 w 12192000"/>
              <a:gd name="connsiteY147" fmla="*/ 2180999 h 2237474"/>
              <a:gd name="connsiteX148" fmla="*/ 558449 w 12192000"/>
              <a:gd name="connsiteY148" fmla="*/ 2182346 h 2237474"/>
              <a:gd name="connsiteX149" fmla="*/ 550517 w 12192000"/>
              <a:gd name="connsiteY149" fmla="*/ 2182060 h 2237474"/>
              <a:gd name="connsiteX150" fmla="*/ 550309 w 12192000"/>
              <a:gd name="connsiteY150" fmla="*/ 2181825 h 2237474"/>
              <a:gd name="connsiteX151" fmla="*/ 541836 w 12192000"/>
              <a:gd name="connsiteY151" fmla="*/ 2181063 h 2237474"/>
              <a:gd name="connsiteX152" fmla="*/ 536057 w 12192000"/>
              <a:gd name="connsiteY152" fmla="*/ 2181537 h 2237474"/>
              <a:gd name="connsiteX153" fmla="*/ 520671 w 12192000"/>
              <a:gd name="connsiteY153" fmla="*/ 2180980 h 2237474"/>
              <a:gd name="connsiteX154" fmla="*/ 515024 w 12192000"/>
              <a:gd name="connsiteY154" fmla="*/ 2179258 h 2237474"/>
              <a:gd name="connsiteX155" fmla="*/ 512278 w 12192000"/>
              <a:gd name="connsiteY155" fmla="*/ 2176369 h 2237474"/>
              <a:gd name="connsiteX156" fmla="*/ 480419 w 12192000"/>
              <a:gd name="connsiteY156" fmla="*/ 2167807 h 2237474"/>
              <a:gd name="connsiteX157" fmla="*/ 413835 w 12192000"/>
              <a:gd name="connsiteY157" fmla="*/ 2156783 h 2237474"/>
              <a:gd name="connsiteX158" fmla="*/ 376513 w 12192000"/>
              <a:gd name="connsiteY158" fmla="*/ 2154014 h 2237474"/>
              <a:gd name="connsiteX159" fmla="*/ 273386 w 12192000"/>
              <a:gd name="connsiteY159" fmla="*/ 2142551 h 2237474"/>
              <a:gd name="connsiteX160" fmla="*/ 169207 w 12192000"/>
              <a:gd name="connsiteY160" fmla="*/ 2128100 h 2237474"/>
              <a:gd name="connsiteX161" fmla="*/ 93149 w 12192000"/>
              <a:gd name="connsiteY161" fmla="*/ 2105324 h 2237474"/>
              <a:gd name="connsiteX162" fmla="*/ 88109 w 12192000"/>
              <a:gd name="connsiteY162" fmla="*/ 2106704 h 2237474"/>
              <a:gd name="connsiteX163" fmla="*/ 80022 w 12192000"/>
              <a:gd name="connsiteY163" fmla="*/ 2107254 h 2237474"/>
              <a:gd name="connsiteX164" fmla="*/ 79717 w 12192000"/>
              <a:gd name="connsiteY164" fmla="*/ 2107046 h 2237474"/>
              <a:gd name="connsiteX165" fmla="*/ 72352 w 12192000"/>
              <a:gd name="connsiteY165" fmla="*/ 2107991 h 2237474"/>
              <a:gd name="connsiteX166" fmla="*/ 37645 w 12192000"/>
              <a:gd name="connsiteY166" fmla="*/ 2115401 h 2237474"/>
              <a:gd name="connsiteX167" fmla="*/ 4572 w 12192000"/>
              <a:gd name="connsiteY167" fmla="*/ 2111091 h 2237474"/>
              <a:gd name="connsiteX168" fmla="*/ 0 w 12192000"/>
              <a:gd name="connsiteY168" fmla="*/ 2110468 h 2237474"/>
              <a:gd name="connsiteX169" fmla="*/ 0 w 12192000"/>
              <a:gd name="connsiteY16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17102 w 12192000"/>
              <a:gd name="connsiteY123" fmla="*/ 2023004 h 2237474"/>
              <a:gd name="connsiteX124" fmla="*/ 2111935 w 12192000"/>
              <a:gd name="connsiteY124" fmla="*/ 2023163 h 2237474"/>
              <a:gd name="connsiteX125" fmla="*/ 2089991 w 12192000"/>
              <a:gd name="connsiteY125" fmla="*/ 2034193 h 2237474"/>
              <a:gd name="connsiteX126" fmla="*/ 2058061 w 12192000"/>
              <a:gd name="connsiteY126" fmla="*/ 2047942 h 2237474"/>
              <a:gd name="connsiteX127" fmla="*/ 2042244 w 12192000"/>
              <a:gd name="connsiteY127" fmla="*/ 2055560 h 2237474"/>
              <a:gd name="connsiteX128" fmla="*/ 1877728 w 12192000"/>
              <a:gd name="connsiteY128" fmla="*/ 2101004 h 2237474"/>
              <a:gd name="connsiteX129" fmla="*/ 1759056 w 12192000"/>
              <a:gd name="connsiteY129" fmla="*/ 2125608 h 2237474"/>
              <a:gd name="connsiteX130" fmla="*/ 1637948 w 12192000"/>
              <a:gd name="connsiteY130" fmla="*/ 2172597 h 2237474"/>
              <a:gd name="connsiteX131" fmla="*/ 1434549 w 12192000"/>
              <a:gd name="connsiteY131" fmla="*/ 2234522 h 2237474"/>
              <a:gd name="connsiteX132" fmla="*/ 1398481 w 12192000"/>
              <a:gd name="connsiteY132" fmla="*/ 2237074 h 2237474"/>
              <a:gd name="connsiteX133" fmla="*/ 1398407 w 12192000"/>
              <a:gd name="connsiteY133" fmla="*/ 2237095 h 2237474"/>
              <a:gd name="connsiteX134" fmla="*/ 1370962 w 12192000"/>
              <a:gd name="connsiteY134" fmla="*/ 2237474 h 2237474"/>
              <a:gd name="connsiteX135" fmla="*/ 1356367 w 12192000"/>
              <a:gd name="connsiteY135" fmla="*/ 2235089 h 2237474"/>
              <a:gd name="connsiteX136" fmla="*/ 1324828 w 12192000"/>
              <a:gd name="connsiteY136" fmla="*/ 2231968 h 2237474"/>
              <a:gd name="connsiteX137" fmla="*/ 1279765 w 12192000"/>
              <a:gd name="connsiteY137" fmla="*/ 2229639 h 2237474"/>
              <a:gd name="connsiteX138" fmla="*/ 1195347 w 12192000"/>
              <a:gd name="connsiteY138" fmla="*/ 2212354 h 2237474"/>
              <a:gd name="connsiteX139" fmla="*/ 970251 w 12192000"/>
              <a:gd name="connsiteY139" fmla="*/ 2221029 h 2237474"/>
              <a:gd name="connsiteX140" fmla="*/ 812914 w 12192000"/>
              <a:gd name="connsiteY140" fmla="*/ 2202752 h 2237474"/>
              <a:gd name="connsiteX141" fmla="*/ 800195 w 12192000"/>
              <a:gd name="connsiteY141" fmla="*/ 2209407 h 2237474"/>
              <a:gd name="connsiteX142" fmla="*/ 784978 w 12192000"/>
              <a:gd name="connsiteY142" fmla="*/ 2212360 h 2237474"/>
              <a:gd name="connsiteX143" fmla="*/ 681987 w 12192000"/>
              <a:gd name="connsiteY143" fmla="*/ 2216757 h 2237474"/>
              <a:gd name="connsiteX144" fmla="*/ 669923 w 12192000"/>
              <a:gd name="connsiteY144" fmla="*/ 2211682 h 2237474"/>
              <a:gd name="connsiteX145" fmla="*/ 648680 w 12192000"/>
              <a:gd name="connsiteY145" fmla="*/ 2206229 h 2237474"/>
              <a:gd name="connsiteX146" fmla="*/ 597225 w 12192000"/>
              <a:gd name="connsiteY146" fmla="*/ 2180999 h 2237474"/>
              <a:gd name="connsiteX147" fmla="*/ 558449 w 12192000"/>
              <a:gd name="connsiteY147" fmla="*/ 2182346 h 2237474"/>
              <a:gd name="connsiteX148" fmla="*/ 550517 w 12192000"/>
              <a:gd name="connsiteY148" fmla="*/ 2182060 h 2237474"/>
              <a:gd name="connsiteX149" fmla="*/ 550309 w 12192000"/>
              <a:gd name="connsiteY149" fmla="*/ 2181825 h 2237474"/>
              <a:gd name="connsiteX150" fmla="*/ 541836 w 12192000"/>
              <a:gd name="connsiteY150" fmla="*/ 2181063 h 2237474"/>
              <a:gd name="connsiteX151" fmla="*/ 536057 w 12192000"/>
              <a:gd name="connsiteY151" fmla="*/ 2181537 h 2237474"/>
              <a:gd name="connsiteX152" fmla="*/ 520671 w 12192000"/>
              <a:gd name="connsiteY152" fmla="*/ 2180980 h 2237474"/>
              <a:gd name="connsiteX153" fmla="*/ 515024 w 12192000"/>
              <a:gd name="connsiteY153" fmla="*/ 2179258 h 2237474"/>
              <a:gd name="connsiteX154" fmla="*/ 512278 w 12192000"/>
              <a:gd name="connsiteY154" fmla="*/ 2176369 h 2237474"/>
              <a:gd name="connsiteX155" fmla="*/ 480419 w 12192000"/>
              <a:gd name="connsiteY155" fmla="*/ 2167807 h 2237474"/>
              <a:gd name="connsiteX156" fmla="*/ 413835 w 12192000"/>
              <a:gd name="connsiteY156" fmla="*/ 2156783 h 2237474"/>
              <a:gd name="connsiteX157" fmla="*/ 376513 w 12192000"/>
              <a:gd name="connsiteY157" fmla="*/ 2154014 h 2237474"/>
              <a:gd name="connsiteX158" fmla="*/ 273386 w 12192000"/>
              <a:gd name="connsiteY158" fmla="*/ 2142551 h 2237474"/>
              <a:gd name="connsiteX159" fmla="*/ 169207 w 12192000"/>
              <a:gd name="connsiteY159" fmla="*/ 2128100 h 2237474"/>
              <a:gd name="connsiteX160" fmla="*/ 93149 w 12192000"/>
              <a:gd name="connsiteY160" fmla="*/ 2105324 h 2237474"/>
              <a:gd name="connsiteX161" fmla="*/ 88109 w 12192000"/>
              <a:gd name="connsiteY161" fmla="*/ 2106704 h 2237474"/>
              <a:gd name="connsiteX162" fmla="*/ 80022 w 12192000"/>
              <a:gd name="connsiteY162" fmla="*/ 2107254 h 2237474"/>
              <a:gd name="connsiteX163" fmla="*/ 79717 w 12192000"/>
              <a:gd name="connsiteY163" fmla="*/ 2107046 h 2237474"/>
              <a:gd name="connsiteX164" fmla="*/ 72352 w 12192000"/>
              <a:gd name="connsiteY164" fmla="*/ 2107991 h 2237474"/>
              <a:gd name="connsiteX165" fmla="*/ 37645 w 12192000"/>
              <a:gd name="connsiteY165" fmla="*/ 2115401 h 2237474"/>
              <a:gd name="connsiteX166" fmla="*/ 4572 w 12192000"/>
              <a:gd name="connsiteY166" fmla="*/ 2111091 h 2237474"/>
              <a:gd name="connsiteX167" fmla="*/ 0 w 12192000"/>
              <a:gd name="connsiteY167" fmla="*/ 2110468 h 2237474"/>
              <a:gd name="connsiteX168" fmla="*/ 0 w 12192000"/>
              <a:gd name="connsiteY16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117102 w 12192000"/>
              <a:gd name="connsiteY123" fmla="*/ 2023004 h 2237474"/>
              <a:gd name="connsiteX124" fmla="*/ 2089991 w 12192000"/>
              <a:gd name="connsiteY124" fmla="*/ 2034193 h 2237474"/>
              <a:gd name="connsiteX125" fmla="*/ 2058061 w 12192000"/>
              <a:gd name="connsiteY125" fmla="*/ 2047942 h 2237474"/>
              <a:gd name="connsiteX126" fmla="*/ 2042244 w 12192000"/>
              <a:gd name="connsiteY126" fmla="*/ 2055560 h 2237474"/>
              <a:gd name="connsiteX127" fmla="*/ 1877728 w 12192000"/>
              <a:gd name="connsiteY127" fmla="*/ 2101004 h 2237474"/>
              <a:gd name="connsiteX128" fmla="*/ 1759056 w 12192000"/>
              <a:gd name="connsiteY128" fmla="*/ 2125608 h 2237474"/>
              <a:gd name="connsiteX129" fmla="*/ 1637948 w 12192000"/>
              <a:gd name="connsiteY129" fmla="*/ 2172597 h 2237474"/>
              <a:gd name="connsiteX130" fmla="*/ 1434549 w 12192000"/>
              <a:gd name="connsiteY130" fmla="*/ 2234522 h 2237474"/>
              <a:gd name="connsiteX131" fmla="*/ 1398481 w 12192000"/>
              <a:gd name="connsiteY131" fmla="*/ 2237074 h 2237474"/>
              <a:gd name="connsiteX132" fmla="*/ 1398407 w 12192000"/>
              <a:gd name="connsiteY132" fmla="*/ 2237095 h 2237474"/>
              <a:gd name="connsiteX133" fmla="*/ 1370962 w 12192000"/>
              <a:gd name="connsiteY133" fmla="*/ 2237474 h 2237474"/>
              <a:gd name="connsiteX134" fmla="*/ 1356367 w 12192000"/>
              <a:gd name="connsiteY134" fmla="*/ 2235089 h 2237474"/>
              <a:gd name="connsiteX135" fmla="*/ 1324828 w 12192000"/>
              <a:gd name="connsiteY135" fmla="*/ 2231968 h 2237474"/>
              <a:gd name="connsiteX136" fmla="*/ 1279765 w 12192000"/>
              <a:gd name="connsiteY136" fmla="*/ 2229639 h 2237474"/>
              <a:gd name="connsiteX137" fmla="*/ 1195347 w 12192000"/>
              <a:gd name="connsiteY137" fmla="*/ 2212354 h 2237474"/>
              <a:gd name="connsiteX138" fmla="*/ 970251 w 12192000"/>
              <a:gd name="connsiteY138" fmla="*/ 2221029 h 2237474"/>
              <a:gd name="connsiteX139" fmla="*/ 812914 w 12192000"/>
              <a:gd name="connsiteY139" fmla="*/ 2202752 h 2237474"/>
              <a:gd name="connsiteX140" fmla="*/ 800195 w 12192000"/>
              <a:gd name="connsiteY140" fmla="*/ 2209407 h 2237474"/>
              <a:gd name="connsiteX141" fmla="*/ 784978 w 12192000"/>
              <a:gd name="connsiteY141" fmla="*/ 2212360 h 2237474"/>
              <a:gd name="connsiteX142" fmla="*/ 681987 w 12192000"/>
              <a:gd name="connsiteY142" fmla="*/ 2216757 h 2237474"/>
              <a:gd name="connsiteX143" fmla="*/ 669923 w 12192000"/>
              <a:gd name="connsiteY143" fmla="*/ 2211682 h 2237474"/>
              <a:gd name="connsiteX144" fmla="*/ 648680 w 12192000"/>
              <a:gd name="connsiteY144" fmla="*/ 2206229 h 2237474"/>
              <a:gd name="connsiteX145" fmla="*/ 597225 w 12192000"/>
              <a:gd name="connsiteY145" fmla="*/ 2180999 h 2237474"/>
              <a:gd name="connsiteX146" fmla="*/ 558449 w 12192000"/>
              <a:gd name="connsiteY146" fmla="*/ 2182346 h 2237474"/>
              <a:gd name="connsiteX147" fmla="*/ 550517 w 12192000"/>
              <a:gd name="connsiteY147" fmla="*/ 2182060 h 2237474"/>
              <a:gd name="connsiteX148" fmla="*/ 550309 w 12192000"/>
              <a:gd name="connsiteY148" fmla="*/ 2181825 h 2237474"/>
              <a:gd name="connsiteX149" fmla="*/ 541836 w 12192000"/>
              <a:gd name="connsiteY149" fmla="*/ 2181063 h 2237474"/>
              <a:gd name="connsiteX150" fmla="*/ 536057 w 12192000"/>
              <a:gd name="connsiteY150" fmla="*/ 2181537 h 2237474"/>
              <a:gd name="connsiteX151" fmla="*/ 520671 w 12192000"/>
              <a:gd name="connsiteY151" fmla="*/ 2180980 h 2237474"/>
              <a:gd name="connsiteX152" fmla="*/ 515024 w 12192000"/>
              <a:gd name="connsiteY152" fmla="*/ 2179258 h 2237474"/>
              <a:gd name="connsiteX153" fmla="*/ 512278 w 12192000"/>
              <a:gd name="connsiteY153" fmla="*/ 2176369 h 2237474"/>
              <a:gd name="connsiteX154" fmla="*/ 480419 w 12192000"/>
              <a:gd name="connsiteY154" fmla="*/ 2167807 h 2237474"/>
              <a:gd name="connsiteX155" fmla="*/ 413835 w 12192000"/>
              <a:gd name="connsiteY155" fmla="*/ 2156783 h 2237474"/>
              <a:gd name="connsiteX156" fmla="*/ 376513 w 12192000"/>
              <a:gd name="connsiteY156" fmla="*/ 2154014 h 2237474"/>
              <a:gd name="connsiteX157" fmla="*/ 273386 w 12192000"/>
              <a:gd name="connsiteY157" fmla="*/ 2142551 h 2237474"/>
              <a:gd name="connsiteX158" fmla="*/ 169207 w 12192000"/>
              <a:gd name="connsiteY158" fmla="*/ 2128100 h 2237474"/>
              <a:gd name="connsiteX159" fmla="*/ 93149 w 12192000"/>
              <a:gd name="connsiteY159" fmla="*/ 2105324 h 2237474"/>
              <a:gd name="connsiteX160" fmla="*/ 88109 w 12192000"/>
              <a:gd name="connsiteY160" fmla="*/ 2106704 h 2237474"/>
              <a:gd name="connsiteX161" fmla="*/ 80022 w 12192000"/>
              <a:gd name="connsiteY161" fmla="*/ 2107254 h 2237474"/>
              <a:gd name="connsiteX162" fmla="*/ 79717 w 12192000"/>
              <a:gd name="connsiteY162" fmla="*/ 2107046 h 2237474"/>
              <a:gd name="connsiteX163" fmla="*/ 72352 w 12192000"/>
              <a:gd name="connsiteY163" fmla="*/ 2107991 h 2237474"/>
              <a:gd name="connsiteX164" fmla="*/ 37645 w 12192000"/>
              <a:gd name="connsiteY164" fmla="*/ 2115401 h 2237474"/>
              <a:gd name="connsiteX165" fmla="*/ 4572 w 12192000"/>
              <a:gd name="connsiteY165" fmla="*/ 2111091 h 2237474"/>
              <a:gd name="connsiteX166" fmla="*/ 0 w 12192000"/>
              <a:gd name="connsiteY166" fmla="*/ 2110468 h 2237474"/>
              <a:gd name="connsiteX167" fmla="*/ 0 w 12192000"/>
              <a:gd name="connsiteY16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089991 w 12192000"/>
              <a:gd name="connsiteY123" fmla="*/ 2034193 h 2237474"/>
              <a:gd name="connsiteX124" fmla="*/ 2058061 w 12192000"/>
              <a:gd name="connsiteY124" fmla="*/ 2047942 h 2237474"/>
              <a:gd name="connsiteX125" fmla="*/ 2042244 w 12192000"/>
              <a:gd name="connsiteY125" fmla="*/ 2055560 h 2237474"/>
              <a:gd name="connsiteX126" fmla="*/ 1877728 w 12192000"/>
              <a:gd name="connsiteY126" fmla="*/ 2101004 h 2237474"/>
              <a:gd name="connsiteX127" fmla="*/ 1759056 w 12192000"/>
              <a:gd name="connsiteY127" fmla="*/ 2125608 h 2237474"/>
              <a:gd name="connsiteX128" fmla="*/ 1637948 w 12192000"/>
              <a:gd name="connsiteY128" fmla="*/ 2172597 h 2237474"/>
              <a:gd name="connsiteX129" fmla="*/ 1434549 w 12192000"/>
              <a:gd name="connsiteY129" fmla="*/ 2234522 h 2237474"/>
              <a:gd name="connsiteX130" fmla="*/ 1398481 w 12192000"/>
              <a:gd name="connsiteY130" fmla="*/ 2237074 h 2237474"/>
              <a:gd name="connsiteX131" fmla="*/ 1398407 w 12192000"/>
              <a:gd name="connsiteY131" fmla="*/ 2237095 h 2237474"/>
              <a:gd name="connsiteX132" fmla="*/ 1370962 w 12192000"/>
              <a:gd name="connsiteY132" fmla="*/ 2237474 h 2237474"/>
              <a:gd name="connsiteX133" fmla="*/ 1356367 w 12192000"/>
              <a:gd name="connsiteY133" fmla="*/ 2235089 h 2237474"/>
              <a:gd name="connsiteX134" fmla="*/ 1324828 w 12192000"/>
              <a:gd name="connsiteY134" fmla="*/ 2231968 h 2237474"/>
              <a:gd name="connsiteX135" fmla="*/ 1279765 w 12192000"/>
              <a:gd name="connsiteY135" fmla="*/ 2229639 h 2237474"/>
              <a:gd name="connsiteX136" fmla="*/ 1195347 w 12192000"/>
              <a:gd name="connsiteY136" fmla="*/ 2212354 h 2237474"/>
              <a:gd name="connsiteX137" fmla="*/ 970251 w 12192000"/>
              <a:gd name="connsiteY137" fmla="*/ 2221029 h 2237474"/>
              <a:gd name="connsiteX138" fmla="*/ 812914 w 12192000"/>
              <a:gd name="connsiteY138" fmla="*/ 2202752 h 2237474"/>
              <a:gd name="connsiteX139" fmla="*/ 800195 w 12192000"/>
              <a:gd name="connsiteY139" fmla="*/ 2209407 h 2237474"/>
              <a:gd name="connsiteX140" fmla="*/ 784978 w 12192000"/>
              <a:gd name="connsiteY140" fmla="*/ 2212360 h 2237474"/>
              <a:gd name="connsiteX141" fmla="*/ 681987 w 12192000"/>
              <a:gd name="connsiteY141" fmla="*/ 2216757 h 2237474"/>
              <a:gd name="connsiteX142" fmla="*/ 669923 w 12192000"/>
              <a:gd name="connsiteY142" fmla="*/ 2211682 h 2237474"/>
              <a:gd name="connsiteX143" fmla="*/ 648680 w 12192000"/>
              <a:gd name="connsiteY143" fmla="*/ 2206229 h 2237474"/>
              <a:gd name="connsiteX144" fmla="*/ 597225 w 12192000"/>
              <a:gd name="connsiteY144" fmla="*/ 2180999 h 2237474"/>
              <a:gd name="connsiteX145" fmla="*/ 558449 w 12192000"/>
              <a:gd name="connsiteY145" fmla="*/ 2182346 h 2237474"/>
              <a:gd name="connsiteX146" fmla="*/ 550517 w 12192000"/>
              <a:gd name="connsiteY146" fmla="*/ 2182060 h 2237474"/>
              <a:gd name="connsiteX147" fmla="*/ 550309 w 12192000"/>
              <a:gd name="connsiteY147" fmla="*/ 2181825 h 2237474"/>
              <a:gd name="connsiteX148" fmla="*/ 541836 w 12192000"/>
              <a:gd name="connsiteY148" fmla="*/ 2181063 h 2237474"/>
              <a:gd name="connsiteX149" fmla="*/ 536057 w 12192000"/>
              <a:gd name="connsiteY149" fmla="*/ 2181537 h 2237474"/>
              <a:gd name="connsiteX150" fmla="*/ 520671 w 12192000"/>
              <a:gd name="connsiteY150" fmla="*/ 2180980 h 2237474"/>
              <a:gd name="connsiteX151" fmla="*/ 515024 w 12192000"/>
              <a:gd name="connsiteY151" fmla="*/ 2179258 h 2237474"/>
              <a:gd name="connsiteX152" fmla="*/ 512278 w 12192000"/>
              <a:gd name="connsiteY152" fmla="*/ 2176369 h 2237474"/>
              <a:gd name="connsiteX153" fmla="*/ 480419 w 12192000"/>
              <a:gd name="connsiteY153" fmla="*/ 2167807 h 2237474"/>
              <a:gd name="connsiteX154" fmla="*/ 413835 w 12192000"/>
              <a:gd name="connsiteY154" fmla="*/ 2156783 h 2237474"/>
              <a:gd name="connsiteX155" fmla="*/ 376513 w 12192000"/>
              <a:gd name="connsiteY155" fmla="*/ 2154014 h 2237474"/>
              <a:gd name="connsiteX156" fmla="*/ 273386 w 12192000"/>
              <a:gd name="connsiteY156" fmla="*/ 2142551 h 2237474"/>
              <a:gd name="connsiteX157" fmla="*/ 169207 w 12192000"/>
              <a:gd name="connsiteY157" fmla="*/ 2128100 h 2237474"/>
              <a:gd name="connsiteX158" fmla="*/ 93149 w 12192000"/>
              <a:gd name="connsiteY158" fmla="*/ 2105324 h 2237474"/>
              <a:gd name="connsiteX159" fmla="*/ 88109 w 12192000"/>
              <a:gd name="connsiteY159" fmla="*/ 2106704 h 2237474"/>
              <a:gd name="connsiteX160" fmla="*/ 80022 w 12192000"/>
              <a:gd name="connsiteY160" fmla="*/ 2107254 h 2237474"/>
              <a:gd name="connsiteX161" fmla="*/ 79717 w 12192000"/>
              <a:gd name="connsiteY161" fmla="*/ 2107046 h 2237474"/>
              <a:gd name="connsiteX162" fmla="*/ 72352 w 12192000"/>
              <a:gd name="connsiteY162" fmla="*/ 2107991 h 2237474"/>
              <a:gd name="connsiteX163" fmla="*/ 37645 w 12192000"/>
              <a:gd name="connsiteY163" fmla="*/ 2115401 h 2237474"/>
              <a:gd name="connsiteX164" fmla="*/ 4572 w 12192000"/>
              <a:gd name="connsiteY164" fmla="*/ 2111091 h 2237474"/>
              <a:gd name="connsiteX165" fmla="*/ 0 w 12192000"/>
              <a:gd name="connsiteY165" fmla="*/ 2110468 h 2237474"/>
              <a:gd name="connsiteX166" fmla="*/ 0 w 12192000"/>
              <a:gd name="connsiteY16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86609 w 12192000"/>
              <a:gd name="connsiteY121" fmla="*/ 2008263 h 2237474"/>
              <a:gd name="connsiteX122" fmla="*/ 2164831 w 12192000"/>
              <a:gd name="connsiteY122" fmla="*/ 2010143 h 2237474"/>
              <a:gd name="connsiteX123" fmla="*/ 2085228 w 12192000"/>
              <a:gd name="connsiteY123" fmla="*/ 2046431 h 2237474"/>
              <a:gd name="connsiteX124" fmla="*/ 2058061 w 12192000"/>
              <a:gd name="connsiteY124" fmla="*/ 2047942 h 2237474"/>
              <a:gd name="connsiteX125" fmla="*/ 2042244 w 12192000"/>
              <a:gd name="connsiteY125" fmla="*/ 2055560 h 2237474"/>
              <a:gd name="connsiteX126" fmla="*/ 1877728 w 12192000"/>
              <a:gd name="connsiteY126" fmla="*/ 2101004 h 2237474"/>
              <a:gd name="connsiteX127" fmla="*/ 1759056 w 12192000"/>
              <a:gd name="connsiteY127" fmla="*/ 2125608 h 2237474"/>
              <a:gd name="connsiteX128" fmla="*/ 1637948 w 12192000"/>
              <a:gd name="connsiteY128" fmla="*/ 2172597 h 2237474"/>
              <a:gd name="connsiteX129" fmla="*/ 1434549 w 12192000"/>
              <a:gd name="connsiteY129" fmla="*/ 2234522 h 2237474"/>
              <a:gd name="connsiteX130" fmla="*/ 1398481 w 12192000"/>
              <a:gd name="connsiteY130" fmla="*/ 2237074 h 2237474"/>
              <a:gd name="connsiteX131" fmla="*/ 1398407 w 12192000"/>
              <a:gd name="connsiteY131" fmla="*/ 2237095 h 2237474"/>
              <a:gd name="connsiteX132" fmla="*/ 1370962 w 12192000"/>
              <a:gd name="connsiteY132" fmla="*/ 2237474 h 2237474"/>
              <a:gd name="connsiteX133" fmla="*/ 1356367 w 12192000"/>
              <a:gd name="connsiteY133" fmla="*/ 2235089 h 2237474"/>
              <a:gd name="connsiteX134" fmla="*/ 1324828 w 12192000"/>
              <a:gd name="connsiteY134" fmla="*/ 2231968 h 2237474"/>
              <a:gd name="connsiteX135" fmla="*/ 1279765 w 12192000"/>
              <a:gd name="connsiteY135" fmla="*/ 2229639 h 2237474"/>
              <a:gd name="connsiteX136" fmla="*/ 1195347 w 12192000"/>
              <a:gd name="connsiteY136" fmla="*/ 2212354 h 2237474"/>
              <a:gd name="connsiteX137" fmla="*/ 970251 w 12192000"/>
              <a:gd name="connsiteY137" fmla="*/ 2221029 h 2237474"/>
              <a:gd name="connsiteX138" fmla="*/ 812914 w 12192000"/>
              <a:gd name="connsiteY138" fmla="*/ 2202752 h 2237474"/>
              <a:gd name="connsiteX139" fmla="*/ 800195 w 12192000"/>
              <a:gd name="connsiteY139" fmla="*/ 2209407 h 2237474"/>
              <a:gd name="connsiteX140" fmla="*/ 784978 w 12192000"/>
              <a:gd name="connsiteY140" fmla="*/ 2212360 h 2237474"/>
              <a:gd name="connsiteX141" fmla="*/ 681987 w 12192000"/>
              <a:gd name="connsiteY141" fmla="*/ 2216757 h 2237474"/>
              <a:gd name="connsiteX142" fmla="*/ 669923 w 12192000"/>
              <a:gd name="connsiteY142" fmla="*/ 2211682 h 2237474"/>
              <a:gd name="connsiteX143" fmla="*/ 648680 w 12192000"/>
              <a:gd name="connsiteY143" fmla="*/ 2206229 h 2237474"/>
              <a:gd name="connsiteX144" fmla="*/ 597225 w 12192000"/>
              <a:gd name="connsiteY144" fmla="*/ 2180999 h 2237474"/>
              <a:gd name="connsiteX145" fmla="*/ 558449 w 12192000"/>
              <a:gd name="connsiteY145" fmla="*/ 2182346 h 2237474"/>
              <a:gd name="connsiteX146" fmla="*/ 550517 w 12192000"/>
              <a:gd name="connsiteY146" fmla="*/ 2182060 h 2237474"/>
              <a:gd name="connsiteX147" fmla="*/ 550309 w 12192000"/>
              <a:gd name="connsiteY147" fmla="*/ 2181825 h 2237474"/>
              <a:gd name="connsiteX148" fmla="*/ 541836 w 12192000"/>
              <a:gd name="connsiteY148" fmla="*/ 2181063 h 2237474"/>
              <a:gd name="connsiteX149" fmla="*/ 536057 w 12192000"/>
              <a:gd name="connsiteY149" fmla="*/ 2181537 h 2237474"/>
              <a:gd name="connsiteX150" fmla="*/ 520671 w 12192000"/>
              <a:gd name="connsiteY150" fmla="*/ 2180980 h 2237474"/>
              <a:gd name="connsiteX151" fmla="*/ 515024 w 12192000"/>
              <a:gd name="connsiteY151" fmla="*/ 2179258 h 2237474"/>
              <a:gd name="connsiteX152" fmla="*/ 512278 w 12192000"/>
              <a:gd name="connsiteY152" fmla="*/ 2176369 h 2237474"/>
              <a:gd name="connsiteX153" fmla="*/ 480419 w 12192000"/>
              <a:gd name="connsiteY153" fmla="*/ 2167807 h 2237474"/>
              <a:gd name="connsiteX154" fmla="*/ 413835 w 12192000"/>
              <a:gd name="connsiteY154" fmla="*/ 2156783 h 2237474"/>
              <a:gd name="connsiteX155" fmla="*/ 376513 w 12192000"/>
              <a:gd name="connsiteY155" fmla="*/ 2154014 h 2237474"/>
              <a:gd name="connsiteX156" fmla="*/ 273386 w 12192000"/>
              <a:gd name="connsiteY156" fmla="*/ 2142551 h 2237474"/>
              <a:gd name="connsiteX157" fmla="*/ 169207 w 12192000"/>
              <a:gd name="connsiteY157" fmla="*/ 2128100 h 2237474"/>
              <a:gd name="connsiteX158" fmla="*/ 93149 w 12192000"/>
              <a:gd name="connsiteY158" fmla="*/ 2105324 h 2237474"/>
              <a:gd name="connsiteX159" fmla="*/ 88109 w 12192000"/>
              <a:gd name="connsiteY159" fmla="*/ 2106704 h 2237474"/>
              <a:gd name="connsiteX160" fmla="*/ 80022 w 12192000"/>
              <a:gd name="connsiteY160" fmla="*/ 2107254 h 2237474"/>
              <a:gd name="connsiteX161" fmla="*/ 79717 w 12192000"/>
              <a:gd name="connsiteY161" fmla="*/ 2107046 h 2237474"/>
              <a:gd name="connsiteX162" fmla="*/ 72352 w 12192000"/>
              <a:gd name="connsiteY162" fmla="*/ 2107991 h 2237474"/>
              <a:gd name="connsiteX163" fmla="*/ 37645 w 12192000"/>
              <a:gd name="connsiteY163" fmla="*/ 2115401 h 2237474"/>
              <a:gd name="connsiteX164" fmla="*/ 4572 w 12192000"/>
              <a:gd name="connsiteY164" fmla="*/ 2111091 h 2237474"/>
              <a:gd name="connsiteX165" fmla="*/ 0 w 12192000"/>
              <a:gd name="connsiteY165" fmla="*/ 2110468 h 2237474"/>
              <a:gd name="connsiteX166" fmla="*/ 0 w 12192000"/>
              <a:gd name="connsiteY16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1511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81987 w 12192000"/>
              <a:gd name="connsiteY140" fmla="*/ 2216757 h 2237474"/>
              <a:gd name="connsiteX141" fmla="*/ 669923 w 12192000"/>
              <a:gd name="connsiteY141" fmla="*/ 2211682 h 2237474"/>
              <a:gd name="connsiteX142" fmla="*/ 648680 w 12192000"/>
              <a:gd name="connsiteY142" fmla="*/ 2206229 h 2237474"/>
              <a:gd name="connsiteX143" fmla="*/ 597225 w 12192000"/>
              <a:gd name="connsiteY143" fmla="*/ 2180999 h 2237474"/>
              <a:gd name="connsiteX144" fmla="*/ 558449 w 12192000"/>
              <a:gd name="connsiteY144" fmla="*/ 2182346 h 2237474"/>
              <a:gd name="connsiteX145" fmla="*/ 550517 w 12192000"/>
              <a:gd name="connsiteY145" fmla="*/ 2182060 h 2237474"/>
              <a:gd name="connsiteX146" fmla="*/ 550309 w 12192000"/>
              <a:gd name="connsiteY146" fmla="*/ 2181825 h 2237474"/>
              <a:gd name="connsiteX147" fmla="*/ 541836 w 12192000"/>
              <a:gd name="connsiteY147" fmla="*/ 2181063 h 2237474"/>
              <a:gd name="connsiteX148" fmla="*/ 536057 w 12192000"/>
              <a:gd name="connsiteY148" fmla="*/ 2181537 h 2237474"/>
              <a:gd name="connsiteX149" fmla="*/ 520671 w 12192000"/>
              <a:gd name="connsiteY149" fmla="*/ 2180980 h 2237474"/>
              <a:gd name="connsiteX150" fmla="*/ 515024 w 12192000"/>
              <a:gd name="connsiteY150" fmla="*/ 2179258 h 2237474"/>
              <a:gd name="connsiteX151" fmla="*/ 512278 w 12192000"/>
              <a:gd name="connsiteY151" fmla="*/ 2176369 h 2237474"/>
              <a:gd name="connsiteX152" fmla="*/ 480419 w 12192000"/>
              <a:gd name="connsiteY152" fmla="*/ 2167807 h 2237474"/>
              <a:gd name="connsiteX153" fmla="*/ 413835 w 12192000"/>
              <a:gd name="connsiteY153" fmla="*/ 2156783 h 2237474"/>
              <a:gd name="connsiteX154" fmla="*/ 376513 w 12192000"/>
              <a:gd name="connsiteY154" fmla="*/ 2154014 h 2237474"/>
              <a:gd name="connsiteX155" fmla="*/ 273386 w 12192000"/>
              <a:gd name="connsiteY155" fmla="*/ 2142551 h 2237474"/>
              <a:gd name="connsiteX156" fmla="*/ 169207 w 12192000"/>
              <a:gd name="connsiteY156" fmla="*/ 2128100 h 2237474"/>
              <a:gd name="connsiteX157" fmla="*/ 93149 w 12192000"/>
              <a:gd name="connsiteY157" fmla="*/ 2105324 h 2237474"/>
              <a:gd name="connsiteX158" fmla="*/ 88109 w 12192000"/>
              <a:gd name="connsiteY158" fmla="*/ 2106704 h 2237474"/>
              <a:gd name="connsiteX159" fmla="*/ 80022 w 12192000"/>
              <a:gd name="connsiteY159" fmla="*/ 2107254 h 2237474"/>
              <a:gd name="connsiteX160" fmla="*/ 79717 w 12192000"/>
              <a:gd name="connsiteY160" fmla="*/ 2107046 h 2237474"/>
              <a:gd name="connsiteX161" fmla="*/ 72352 w 12192000"/>
              <a:gd name="connsiteY161" fmla="*/ 2107991 h 2237474"/>
              <a:gd name="connsiteX162" fmla="*/ 37645 w 12192000"/>
              <a:gd name="connsiteY162" fmla="*/ 2115401 h 2237474"/>
              <a:gd name="connsiteX163" fmla="*/ 4572 w 12192000"/>
              <a:gd name="connsiteY163" fmla="*/ 2111091 h 2237474"/>
              <a:gd name="connsiteX164" fmla="*/ 0 w 12192000"/>
              <a:gd name="connsiteY164" fmla="*/ 2110468 h 2237474"/>
              <a:gd name="connsiteX165" fmla="*/ 0 w 12192000"/>
              <a:gd name="connsiteY16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81987 w 12192000"/>
              <a:gd name="connsiteY140" fmla="*/ 2216757 h 2237474"/>
              <a:gd name="connsiteX141" fmla="*/ 669923 w 12192000"/>
              <a:gd name="connsiteY141" fmla="*/ 2211682 h 2237474"/>
              <a:gd name="connsiteX142" fmla="*/ 648680 w 12192000"/>
              <a:gd name="connsiteY142" fmla="*/ 2206229 h 2237474"/>
              <a:gd name="connsiteX143" fmla="*/ 597225 w 12192000"/>
              <a:gd name="connsiteY143" fmla="*/ 2180999 h 2237474"/>
              <a:gd name="connsiteX144" fmla="*/ 558449 w 12192000"/>
              <a:gd name="connsiteY144" fmla="*/ 2182346 h 2237474"/>
              <a:gd name="connsiteX145" fmla="*/ 550517 w 12192000"/>
              <a:gd name="connsiteY145" fmla="*/ 2182060 h 2237474"/>
              <a:gd name="connsiteX146" fmla="*/ 550309 w 12192000"/>
              <a:gd name="connsiteY146" fmla="*/ 2181825 h 2237474"/>
              <a:gd name="connsiteX147" fmla="*/ 541836 w 12192000"/>
              <a:gd name="connsiteY147" fmla="*/ 2181063 h 2237474"/>
              <a:gd name="connsiteX148" fmla="*/ 536057 w 12192000"/>
              <a:gd name="connsiteY148" fmla="*/ 2181537 h 2237474"/>
              <a:gd name="connsiteX149" fmla="*/ 520671 w 12192000"/>
              <a:gd name="connsiteY149" fmla="*/ 2180980 h 2237474"/>
              <a:gd name="connsiteX150" fmla="*/ 515024 w 12192000"/>
              <a:gd name="connsiteY150" fmla="*/ 2179258 h 2237474"/>
              <a:gd name="connsiteX151" fmla="*/ 512278 w 12192000"/>
              <a:gd name="connsiteY151" fmla="*/ 2176369 h 2237474"/>
              <a:gd name="connsiteX152" fmla="*/ 480419 w 12192000"/>
              <a:gd name="connsiteY152" fmla="*/ 2167807 h 2237474"/>
              <a:gd name="connsiteX153" fmla="*/ 413835 w 12192000"/>
              <a:gd name="connsiteY153" fmla="*/ 2156783 h 2237474"/>
              <a:gd name="connsiteX154" fmla="*/ 376513 w 12192000"/>
              <a:gd name="connsiteY154" fmla="*/ 2154014 h 2237474"/>
              <a:gd name="connsiteX155" fmla="*/ 273386 w 12192000"/>
              <a:gd name="connsiteY155" fmla="*/ 2142551 h 2237474"/>
              <a:gd name="connsiteX156" fmla="*/ 169207 w 12192000"/>
              <a:gd name="connsiteY156" fmla="*/ 2128100 h 2237474"/>
              <a:gd name="connsiteX157" fmla="*/ 93149 w 12192000"/>
              <a:gd name="connsiteY157" fmla="*/ 2105324 h 2237474"/>
              <a:gd name="connsiteX158" fmla="*/ 88109 w 12192000"/>
              <a:gd name="connsiteY158" fmla="*/ 2106704 h 2237474"/>
              <a:gd name="connsiteX159" fmla="*/ 80022 w 12192000"/>
              <a:gd name="connsiteY159" fmla="*/ 2107254 h 2237474"/>
              <a:gd name="connsiteX160" fmla="*/ 79717 w 12192000"/>
              <a:gd name="connsiteY160" fmla="*/ 2107046 h 2237474"/>
              <a:gd name="connsiteX161" fmla="*/ 72352 w 12192000"/>
              <a:gd name="connsiteY161" fmla="*/ 2107991 h 2237474"/>
              <a:gd name="connsiteX162" fmla="*/ 37645 w 12192000"/>
              <a:gd name="connsiteY162" fmla="*/ 2115401 h 2237474"/>
              <a:gd name="connsiteX163" fmla="*/ 4572 w 12192000"/>
              <a:gd name="connsiteY163" fmla="*/ 2111091 h 2237474"/>
              <a:gd name="connsiteX164" fmla="*/ 0 w 12192000"/>
              <a:gd name="connsiteY164" fmla="*/ 2110468 h 2237474"/>
              <a:gd name="connsiteX165" fmla="*/ 0 w 12192000"/>
              <a:gd name="connsiteY16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41836 w 12192000"/>
              <a:gd name="connsiteY146" fmla="*/ 2181063 h 2237474"/>
              <a:gd name="connsiteX147" fmla="*/ 536057 w 12192000"/>
              <a:gd name="connsiteY147" fmla="*/ 2181537 h 2237474"/>
              <a:gd name="connsiteX148" fmla="*/ 520671 w 12192000"/>
              <a:gd name="connsiteY148" fmla="*/ 2180980 h 2237474"/>
              <a:gd name="connsiteX149" fmla="*/ 515024 w 12192000"/>
              <a:gd name="connsiteY149" fmla="*/ 2179258 h 2237474"/>
              <a:gd name="connsiteX150" fmla="*/ 512278 w 12192000"/>
              <a:gd name="connsiteY150" fmla="*/ 2176369 h 2237474"/>
              <a:gd name="connsiteX151" fmla="*/ 480419 w 12192000"/>
              <a:gd name="connsiteY151" fmla="*/ 2167807 h 2237474"/>
              <a:gd name="connsiteX152" fmla="*/ 413835 w 12192000"/>
              <a:gd name="connsiteY152" fmla="*/ 2156783 h 2237474"/>
              <a:gd name="connsiteX153" fmla="*/ 376513 w 12192000"/>
              <a:gd name="connsiteY153" fmla="*/ 2154014 h 2237474"/>
              <a:gd name="connsiteX154" fmla="*/ 273386 w 12192000"/>
              <a:gd name="connsiteY154" fmla="*/ 2142551 h 2237474"/>
              <a:gd name="connsiteX155" fmla="*/ 169207 w 12192000"/>
              <a:gd name="connsiteY155" fmla="*/ 2128100 h 2237474"/>
              <a:gd name="connsiteX156" fmla="*/ 93149 w 12192000"/>
              <a:gd name="connsiteY156" fmla="*/ 2105324 h 2237474"/>
              <a:gd name="connsiteX157" fmla="*/ 88109 w 12192000"/>
              <a:gd name="connsiteY157" fmla="*/ 2106704 h 2237474"/>
              <a:gd name="connsiteX158" fmla="*/ 80022 w 12192000"/>
              <a:gd name="connsiteY158" fmla="*/ 2107254 h 2237474"/>
              <a:gd name="connsiteX159" fmla="*/ 79717 w 12192000"/>
              <a:gd name="connsiteY159" fmla="*/ 2107046 h 2237474"/>
              <a:gd name="connsiteX160" fmla="*/ 72352 w 12192000"/>
              <a:gd name="connsiteY160" fmla="*/ 2107991 h 2237474"/>
              <a:gd name="connsiteX161" fmla="*/ 37645 w 12192000"/>
              <a:gd name="connsiteY161" fmla="*/ 2115401 h 2237474"/>
              <a:gd name="connsiteX162" fmla="*/ 4572 w 12192000"/>
              <a:gd name="connsiteY162" fmla="*/ 2111091 h 2237474"/>
              <a:gd name="connsiteX163" fmla="*/ 0 w 12192000"/>
              <a:gd name="connsiteY163" fmla="*/ 2110468 h 2237474"/>
              <a:gd name="connsiteX164" fmla="*/ 0 w 12192000"/>
              <a:gd name="connsiteY16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41836 w 12192000"/>
              <a:gd name="connsiteY146" fmla="*/ 2181063 h 2237474"/>
              <a:gd name="connsiteX147" fmla="*/ 520671 w 12192000"/>
              <a:gd name="connsiteY147" fmla="*/ 2180980 h 2237474"/>
              <a:gd name="connsiteX148" fmla="*/ 515024 w 12192000"/>
              <a:gd name="connsiteY148" fmla="*/ 2179258 h 2237474"/>
              <a:gd name="connsiteX149" fmla="*/ 512278 w 12192000"/>
              <a:gd name="connsiteY149" fmla="*/ 2176369 h 2237474"/>
              <a:gd name="connsiteX150" fmla="*/ 480419 w 12192000"/>
              <a:gd name="connsiteY150" fmla="*/ 2167807 h 2237474"/>
              <a:gd name="connsiteX151" fmla="*/ 413835 w 12192000"/>
              <a:gd name="connsiteY151" fmla="*/ 2156783 h 2237474"/>
              <a:gd name="connsiteX152" fmla="*/ 376513 w 12192000"/>
              <a:gd name="connsiteY152" fmla="*/ 2154014 h 2237474"/>
              <a:gd name="connsiteX153" fmla="*/ 273386 w 12192000"/>
              <a:gd name="connsiteY153" fmla="*/ 2142551 h 2237474"/>
              <a:gd name="connsiteX154" fmla="*/ 169207 w 12192000"/>
              <a:gd name="connsiteY154" fmla="*/ 2128100 h 2237474"/>
              <a:gd name="connsiteX155" fmla="*/ 93149 w 12192000"/>
              <a:gd name="connsiteY155" fmla="*/ 2105324 h 2237474"/>
              <a:gd name="connsiteX156" fmla="*/ 88109 w 12192000"/>
              <a:gd name="connsiteY156" fmla="*/ 2106704 h 2237474"/>
              <a:gd name="connsiteX157" fmla="*/ 80022 w 12192000"/>
              <a:gd name="connsiteY157" fmla="*/ 2107254 h 2237474"/>
              <a:gd name="connsiteX158" fmla="*/ 79717 w 12192000"/>
              <a:gd name="connsiteY158" fmla="*/ 2107046 h 2237474"/>
              <a:gd name="connsiteX159" fmla="*/ 72352 w 12192000"/>
              <a:gd name="connsiteY159" fmla="*/ 2107991 h 2237474"/>
              <a:gd name="connsiteX160" fmla="*/ 37645 w 12192000"/>
              <a:gd name="connsiteY160" fmla="*/ 2115401 h 2237474"/>
              <a:gd name="connsiteX161" fmla="*/ 4572 w 12192000"/>
              <a:gd name="connsiteY161" fmla="*/ 2111091 h 2237474"/>
              <a:gd name="connsiteX162" fmla="*/ 0 w 12192000"/>
              <a:gd name="connsiteY162" fmla="*/ 2110468 h 2237474"/>
              <a:gd name="connsiteX163" fmla="*/ 0 w 12192000"/>
              <a:gd name="connsiteY16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512278 w 12192000"/>
              <a:gd name="connsiteY148" fmla="*/ 2176369 h 2237474"/>
              <a:gd name="connsiteX149" fmla="*/ 480419 w 12192000"/>
              <a:gd name="connsiteY149" fmla="*/ 2167807 h 2237474"/>
              <a:gd name="connsiteX150" fmla="*/ 413835 w 12192000"/>
              <a:gd name="connsiteY150" fmla="*/ 2156783 h 2237474"/>
              <a:gd name="connsiteX151" fmla="*/ 376513 w 12192000"/>
              <a:gd name="connsiteY151" fmla="*/ 2154014 h 2237474"/>
              <a:gd name="connsiteX152" fmla="*/ 273386 w 12192000"/>
              <a:gd name="connsiteY152" fmla="*/ 2142551 h 2237474"/>
              <a:gd name="connsiteX153" fmla="*/ 169207 w 12192000"/>
              <a:gd name="connsiteY153" fmla="*/ 2128100 h 2237474"/>
              <a:gd name="connsiteX154" fmla="*/ 93149 w 12192000"/>
              <a:gd name="connsiteY154" fmla="*/ 2105324 h 2237474"/>
              <a:gd name="connsiteX155" fmla="*/ 88109 w 12192000"/>
              <a:gd name="connsiteY155" fmla="*/ 2106704 h 2237474"/>
              <a:gd name="connsiteX156" fmla="*/ 80022 w 12192000"/>
              <a:gd name="connsiteY156" fmla="*/ 2107254 h 2237474"/>
              <a:gd name="connsiteX157" fmla="*/ 79717 w 12192000"/>
              <a:gd name="connsiteY157" fmla="*/ 2107046 h 2237474"/>
              <a:gd name="connsiteX158" fmla="*/ 72352 w 12192000"/>
              <a:gd name="connsiteY158" fmla="*/ 2107991 h 2237474"/>
              <a:gd name="connsiteX159" fmla="*/ 37645 w 12192000"/>
              <a:gd name="connsiteY159" fmla="*/ 2115401 h 2237474"/>
              <a:gd name="connsiteX160" fmla="*/ 4572 w 12192000"/>
              <a:gd name="connsiteY160" fmla="*/ 2111091 h 2237474"/>
              <a:gd name="connsiteX161" fmla="*/ 0 w 12192000"/>
              <a:gd name="connsiteY161" fmla="*/ 2110468 h 2237474"/>
              <a:gd name="connsiteX162" fmla="*/ 0 w 12192000"/>
              <a:gd name="connsiteY16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80419 w 12192000"/>
              <a:gd name="connsiteY148" fmla="*/ 2167807 h 2237474"/>
              <a:gd name="connsiteX149" fmla="*/ 413835 w 12192000"/>
              <a:gd name="connsiteY149" fmla="*/ 2156783 h 2237474"/>
              <a:gd name="connsiteX150" fmla="*/ 376513 w 12192000"/>
              <a:gd name="connsiteY150" fmla="*/ 2154014 h 2237474"/>
              <a:gd name="connsiteX151" fmla="*/ 273386 w 12192000"/>
              <a:gd name="connsiteY151" fmla="*/ 2142551 h 2237474"/>
              <a:gd name="connsiteX152" fmla="*/ 169207 w 12192000"/>
              <a:gd name="connsiteY152" fmla="*/ 2128100 h 2237474"/>
              <a:gd name="connsiteX153" fmla="*/ 93149 w 12192000"/>
              <a:gd name="connsiteY153" fmla="*/ 2105324 h 2237474"/>
              <a:gd name="connsiteX154" fmla="*/ 88109 w 12192000"/>
              <a:gd name="connsiteY154" fmla="*/ 2106704 h 2237474"/>
              <a:gd name="connsiteX155" fmla="*/ 80022 w 12192000"/>
              <a:gd name="connsiteY155" fmla="*/ 2107254 h 2237474"/>
              <a:gd name="connsiteX156" fmla="*/ 79717 w 12192000"/>
              <a:gd name="connsiteY156" fmla="*/ 2107046 h 2237474"/>
              <a:gd name="connsiteX157" fmla="*/ 72352 w 12192000"/>
              <a:gd name="connsiteY157" fmla="*/ 2107991 h 2237474"/>
              <a:gd name="connsiteX158" fmla="*/ 37645 w 12192000"/>
              <a:gd name="connsiteY158" fmla="*/ 2115401 h 2237474"/>
              <a:gd name="connsiteX159" fmla="*/ 4572 w 12192000"/>
              <a:gd name="connsiteY159" fmla="*/ 2111091 h 2237474"/>
              <a:gd name="connsiteX160" fmla="*/ 0 w 12192000"/>
              <a:gd name="connsiteY160" fmla="*/ 2110468 h 2237474"/>
              <a:gd name="connsiteX161" fmla="*/ 0 w 12192000"/>
              <a:gd name="connsiteY16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93149 w 12192000"/>
              <a:gd name="connsiteY152" fmla="*/ 2105324 h 2237474"/>
              <a:gd name="connsiteX153" fmla="*/ 88109 w 12192000"/>
              <a:gd name="connsiteY153" fmla="*/ 2106704 h 2237474"/>
              <a:gd name="connsiteX154" fmla="*/ 80022 w 12192000"/>
              <a:gd name="connsiteY154" fmla="*/ 2107254 h 2237474"/>
              <a:gd name="connsiteX155" fmla="*/ 79717 w 12192000"/>
              <a:gd name="connsiteY155" fmla="*/ 2107046 h 2237474"/>
              <a:gd name="connsiteX156" fmla="*/ 72352 w 12192000"/>
              <a:gd name="connsiteY156" fmla="*/ 2107991 h 2237474"/>
              <a:gd name="connsiteX157" fmla="*/ 37645 w 12192000"/>
              <a:gd name="connsiteY157" fmla="*/ 2115401 h 2237474"/>
              <a:gd name="connsiteX158" fmla="*/ 4572 w 12192000"/>
              <a:gd name="connsiteY158" fmla="*/ 2111091 h 2237474"/>
              <a:gd name="connsiteX159" fmla="*/ 0 w 12192000"/>
              <a:gd name="connsiteY159" fmla="*/ 2110468 h 2237474"/>
              <a:gd name="connsiteX160" fmla="*/ 0 w 12192000"/>
              <a:gd name="connsiteY16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93149 w 12192000"/>
              <a:gd name="connsiteY152" fmla="*/ 2105324 h 2237474"/>
              <a:gd name="connsiteX153" fmla="*/ 88109 w 12192000"/>
              <a:gd name="connsiteY153" fmla="*/ 2106704 h 2237474"/>
              <a:gd name="connsiteX154" fmla="*/ 80022 w 12192000"/>
              <a:gd name="connsiteY154" fmla="*/ 2107254 h 2237474"/>
              <a:gd name="connsiteX155" fmla="*/ 72352 w 12192000"/>
              <a:gd name="connsiteY155" fmla="*/ 2107991 h 2237474"/>
              <a:gd name="connsiteX156" fmla="*/ 37645 w 12192000"/>
              <a:gd name="connsiteY156" fmla="*/ 2115401 h 2237474"/>
              <a:gd name="connsiteX157" fmla="*/ 4572 w 12192000"/>
              <a:gd name="connsiteY157" fmla="*/ 2111091 h 2237474"/>
              <a:gd name="connsiteX158" fmla="*/ 0 w 12192000"/>
              <a:gd name="connsiteY158" fmla="*/ 2110468 h 2237474"/>
              <a:gd name="connsiteX159" fmla="*/ 0 w 12192000"/>
              <a:gd name="connsiteY15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93149 w 12192000"/>
              <a:gd name="connsiteY152" fmla="*/ 2105324 h 2237474"/>
              <a:gd name="connsiteX153" fmla="*/ 80022 w 12192000"/>
              <a:gd name="connsiteY153" fmla="*/ 2107254 h 2237474"/>
              <a:gd name="connsiteX154" fmla="*/ 72352 w 12192000"/>
              <a:gd name="connsiteY154" fmla="*/ 2107991 h 2237474"/>
              <a:gd name="connsiteX155" fmla="*/ 37645 w 12192000"/>
              <a:gd name="connsiteY155" fmla="*/ 2115401 h 2237474"/>
              <a:gd name="connsiteX156" fmla="*/ 4572 w 12192000"/>
              <a:gd name="connsiteY156" fmla="*/ 2111091 h 2237474"/>
              <a:gd name="connsiteX157" fmla="*/ 0 w 12192000"/>
              <a:gd name="connsiteY157" fmla="*/ 2110468 h 2237474"/>
              <a:gd name="connsiteX158" fmla="*/ 0 w 12192000"/>
              <a:gd name="connsiteY15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50309 w 12192000"/>
              <a:gd name="connsiteY145" fmla="*/ 2181825 h 2237474"/>
              <a:gd name="connsiteX146" fmla="*/ 520671 w 12192000"/>
              <a:gd name="connsiteY146" fmla="*/ 2180980 h 2237474"/>
              <a:gd name="connsiteX147" fmla="*/ 515024 w 12192000"/>
              <a:gd name="connsiteY147" fmla="*/ 2179258 h 2237474"/>
              <a:gd name="connsiteX148" fmla="*/ 413835 w 12192000"/>
              <a:gd name="connsiteY148" fmla="*/ 2156783 h 2237474"/>
              <a:gd name="connsiteX149" fmla="*/ 376513 w 12192000"/>
              <a:gd name="connsiteY149" fmla="*/ 2154014 h 2237474"/>
              <a:gd name="connsiteX150" fmla="*/ 273386 w 12192000"/>
              <a:gd name="connsiteY150" fmla="*/ 2142551 h 2237474"/>
              <a:gd name="connsiteX151" fmla="*/ 169207 w 12192000"/>
              <a:gd name="connsiteY151" fmla="*/ 2128100 h 2237474"/>
              <a:gd name="connsiteX152" fmla="*/ 80022 w 12192000"/>
              <a:gd name="connsiteY152" fmla="*/ 2107254 h 2237474"/>
              <a:gd name="connsiteX153" fmla="*/ 72352 w 12192000"/>
              <a:gd name="connsiteY153" fmla="*/ 2107991 h 2237474"/>
              <a:gd name="connsiteX154" fmla="*/ 37645 w 12192000"/>
              <a:gd name="connsiteY154" fmla="*/ 2115401 h 2237474"/>
              <a:gd name="connsiteX155" fmla="*/ 4572 w 12192000"/>
              <a:gd name="connsiteY155" fmla="*/ 2111091 h 2237474"/>
              <a:gd name="connsiteX156" fmla="*/ 0 w 12192000"/>
              <a:gd name="connsiteY156" fmla="*/ 2110468 h 2237474"/>
              <a:gd name="connsiteX157" fmla="*/ 0 w 12192000"/>
              <a:gd name="connsiteY15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50517 w 12192000"/>
              <a:gd name="connsiteY144" fmla="*/ 2182060 h 2237474"/>
              <a:gd name="connsiteX145" fmla="*/ 520671 w 12192000"/>
              <a:gd name="connsiteY145" fmla="*/ 2180980 h 2237474"/>
              <a:gd name="connsiteX146" fmla="*/ 515024 w 12192000"/>
              <a:gd name="connsiteY146" fmla="*/ 2179258 h 2237474"/>
              <a:gd name="connsiteX147" fmla="*/ 413835 w 12192000"/>
              <a:gd name="connsiteY147" fmla="*/ 2156783 h 2237474"/>
              <a:gd name="connsiteX148" fmla="*/ 376513 w 12192000"/>
              <a:gd name="connsiteY148" fmla="*/ 2154014 h 2237474"/>
              <a:gd name="connsiteX149" fmla="*/ 273386 w 12192000"/>
              <a:gd name="connsiteY149" fmla="*/ 2142551 h 2237474"/>
              <a:gd name="connsiteX150" fmla="*/ 169207 w 12192000"/>
              <a:gd name="connsiteY150" fmla="*/ 2128100 h 2237474"/>
              <a:gd name="connsiteX151" fmla="*/ 80022 w 12192000"/>
              <a:gd name="connsiteY151" fmla="*/ 2107254 h 2237474"/>
              <a:gd name="connsiteX152" fmla="*/ 72352 w 12192000"/>
              <a:gd name="connsiteY152" fmla="*/ 2107991 h 2237474"/>
              <a:gd name="connsiteX153" fmla="*/ 37645 w 12192000"/>
              <a:gd name="connsiteY153" fmla="*/ 2115401 h 2237474"/>
              <a:gd name="connsiteX154" fmla="*/ 4572 w 12192000"/>
              <a:gd name="connsiteY154" fmla="*/ 2111091 h 2237474"/>
              <a:gd name="connsiteX155" fmla="*/ 0 w 12192000"/>
              <a:gd name="connsiteY155" fmla="*/ 2110468 h 2237474"/>
              <a:gd name="connsiteX156" fmla="*/ 0 w 12192000"/>
              <a:gd name="connsiteY15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58449 w 12192000"/>
              <a:gd name="connsiteY143" fmla="*/ 2182346 h 2237474"/>
              <a:gd name="connsiteX144" fmla="*/ 520671 w 12192000"/>
              <a:gd name="connsiteY144" fmla="*/ 2180980 h 2237474"/>
              <a:gd name="connsiteX145" fmla="*/ 515024 w 12192000"/>
              <a:gd name="connsiteY145" fmla="*/ 2179258 h 2237474"/>
              <a:gd name="connsiteX146" fmla="*/ 413835 w 12192000"/>
              <a:gd name="connsiteY146" fmla="*/ 2156783 h 2237474"/>
              <a:gd name="connsiteX147" fmla="*/ 376513 w 12192000"/>
              <a:gd name="connsiteY147" fmla="*/ 2154014 h 2237474"/>
              <a:gd name="connsiteX148" fmla="*/ 273386 w 12192000"/>
              <a:gd name="connsiteY148" fmla="*/ 2142551 h 2237474"/>
              <a:gd name="connsiteX149" fmla="*/ 169207 w 12192000"/>
              <a:gd name="connsiteY149" fmla="*/ 2128100 h 2237474"/>
              <a:gd name="connsiteX150" fmla="*/ 80022 w 12192000"/>
              <a:gd name="connsiteY150" fmla="*/ 2107254 h 2237474"/>
              <a:gd name="connsiteX151" fmla="*/ 72352 w 12192000"/>
              <a:gd name="connsiteY151" fmla="*/ 2107991 h 2237474"/>
              <a:gd name="connsiteX152" fmla="*/ 37645 w 12192000"/>
              <a:gd name="connsiteY152" fmla="*/ 2115401 h 2237474"/>
              <a:gd name="connsiteX153" fmla="*/ 4572 w 12192000"/>
              <a:gd name="connsiteY153" fmla="*/ 2111091 h 2237474"/>
              <a:gd name="connsiteX154" fmla="*/ 0 w 12192000"/>
              <a:gd name="connsiteY154" fmla="*/ 2110468 h 2237474"/>
              <a:gd name="connsiteX155" fmla="*/ 0 w 12192000"/>
              <a:gd name="connsiteY15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69923 w 12192000"/>
              <a:gd name="connsiteY140" fmla="*/ 2211682 h 2237474"/>
              <a:gd name="connsiteX141" fmla="*/ 648680 w 12192000"/>
              <a:gd name="connsiteY141" fmla="*/ 2206229 h 2237474"/>
              <a:gd name="connsiteX142" fmla="*/ 597225 w 12192000"/>
              <a:gd name="connsiteY142" fmla="*/ 2180999 h 2237474"/>
              <a:gd name="connsiteX143" fmla="*/ 520671 w 12192000"/>
              <a:gd name="connsiteY143" fmla="*/ 2180980 h 2237474"/>
              <a:gd name="connsiteX144" fmla="*/ 515024 w 12192000"/>
              <a:gd name="connsiteY144" fmla="*/ 2179258 h 2237474"/>
              <a:gd name="connsiteX145" fmla="*/ 413835 w 12192000"/>
              <a:gd name="connsiteY145" fmla="*/ 2156783 h 2237474"/>
              <a:gd name="connsiteX146" fmla="*/ 376513 w 12192000"/>
              <a:gd name="connsiteY146" fmla="*/ 2154014 h 2237474"/>
              <a:gd name="connsiteX147" fmla="*/ 273386 w 12192000"/>
              <a:gd name="connsiteY147" fmla="*/ 2142551 h 2237474"/>
              <a:gd name="connsiteX148" fmla="*/ 169207 w 12192000"/>
              <a:gd name="connsiteY148" fmla="*/ 2128100 h 2237474"/>
              <a:gd name="connsiteX149" fmla="*/ 80022 w 12192000"/>
              <a:gd name="connsiteY149" fmla="*/ 2107254 h 2237474"/>
              <a:gd name="connsiteX150" fmla="*/ 72352 w 12192000"/>
              <a:gd name="connsiteY150" fmla="*/ 2107991 h 2237474"/>
              <a:gd name="connsiteX151" fmla="*/ 37645 w 12192000"/>
              <a:gd name="connsiteY151" fmla="*/ 2115401 h 2237474"/>
              <a:gd name="connsiteX152" fmla="*/ 4572 w 12192000"/>
              <a:gd name="connsiteY152" fmla="*/ 2111091 h 2237474"/>
              <a:gd name="connsiteX153" fmla="*/ 0 w 12192000"/>
              <a:gd name="connsiteY153" fmla="*/ 2110468 h 2237474"/>
              <a:gd name="connsiteX154" fmla="*/ 0 w 12192000"/>
              <a:gd name="connsiteY15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648680 w 12192000"/>
              <a:gd name="connsiteY140" fmla="*/ 2206229 h 2237474"/>
              <a:gd name="connsiteX141" fmla="*/ 597225 w 12192000"/>
              <a:gd name="connsiteY141" fmla="*/ 2180999 h 2237474"/>
              <a:gd name="connsiteX142" fmla="*/ 520671 w 12192000"/>
              <a:gd name="connsiteY142" fmla="*/ 2180980 h 2237474"/>
              <a:gd name="connsiteX143" fmla="*/ 515024 w 12192000"/>
              <a:gd name="connsiteY143" fmla="*/ 2179258 h 2237474"/>
              <a:gd name="connsiteX144" fmla="*/ 413835 w 12192000"/>
              <a:gd name="connsiteY144" fmla="*/ 2156783 h 2237474"/>
              <a:gd name="connsiteX145" fmla="*/ 376513 w 12192000"/>
              <a:gd name="connsiteY145" fmla="*/ 2154014 h 2237474"/>
              <a:gd name="connsiteX146" fmla="*/ 273386 w 12192000"/>
              <a:gd name="connsiteY146" fmla="*/ 2142551 h 2237474"/>
              <a:gd name="connsiteX147" fmla="*/ 169207 w 12192000"/>
              <a:gd name="connsiteY147" fmla="*/ 2128100 h 2237474"/>
              <a:gd name="connsiteX148" fmla="*/ 80022 w 12192000"/>
              <a:gd name="connsiteY148" fmla="*/ 2107254 h 2237474"/>
              <a:gd name="connsiteX149" fmla="*/ 72352 w 12192000"/>
              <a:gd name="connsiteY149" fmla="*/ 2107991 h 2237474"/>
              <a:gd name="connsiteX150" fmla="*/ 37645 w 12192000"/>
              <a:gd name="connsiteY150" fmla="*/ 2115401 h 2237474"/>
              <a:gd name="connsiteX151" fmla="*/ 4572 w 12192000"/>
              <a:gd name="connsiteY151" fmla="*/ 2111091 h 2237474"/>
              <a:gd name="connsiteX152" fmla="*/ 0 w 12192000"/>
              <a:gd name="connsiteY152" fmla="*/ 2110468 h 2237474"/>
              <a:gd name="connsiteX153" fmla="*/ 0 w 12192000"/>
              <a:gd name="connsiteY15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597225 w 12192000"/>
              <a:gd name="connsiteY140" fmla="*/ 2180999 h 2237474"/>
              <a:gd name="connsiteX141" fmla="*/ 520671 w 12192000"/>
              <a:gd name="connsiteY141" fmla="*/ 2180980 h 2237474"/>
              <a:gd name="connsiteX142" fmla="*/ 515024 w 12192000"/>
              <a:gd name="connsiteY142" fmla="*/ 2179258 h 2237474"/>
              <a:gd name="connsiteX143" fmla="*/ 413835 w 12192000"/>
              <a:gd name="connsiteY143" fmla="*/ 2156783 h 2237474"/>
              <a:gd name="connsiteX144" fmla="*/ 376513 w 12192000"/>
              <a:gd name="connsiteY144" fmla="*/ 2154014 h 2237474"/>
              <a:gd name="connsiteX145" fmla="*/ 273386 w 12192000"/>
              <a:gd name="connsiteY145" fmla="*/ 2142551 h 2237474"/>
              <a:gd name="connsiteX146" fmla="*/ 169207 w 12192000"/>
              <a:gd name="connsiteY146" fmla="*/ 2128100 h 2237474"/>
              <a:gd name="connsiteX147" fmla="*/ 80022 w 12192000"/>
              <a:gd name="connsiteY147" fmla="*/ 2107254 h 2237474"/>
              <a:gd name="connsiteX148" fmla="*/ 72352 w 12192000"/>
              <a:gd name="connsiteY148" fmla="*/ 2107991 h 2237474"/>
              <a:gd name="connsiteX149" fmla="*/ 37645 w 12192000"/>
              <a:gd name="connsiteY149" fmla="*/ 2115401 h 2237474"/>
              <a:gd name="connsiteX150" fmla="*/ 4572 w 12192000"/>
              <a:gd name="connsiteY150" fmla="*/ 2111091 h 2237474"/>
              <a:gd name="connsiteX151" fmla="*/ 0 w 12192000"/>
              <a:gd name="connsiteY151" fmla="*/ 2110468 h 2237474"/>
              <a:gd name="connsiteX152" fmla="*/ 0 w 12192000"/>
              <a:gd name="connsiteY15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597225 w 12192000"/>
              <a:gd name="connsiteY140" fmla="*/ 2180999 h 2237474"/>
              <a:gd name="connsiteX141" fmla="*/ 520671 w 12192000"/>
              <a:gd name="connsiteY141" fmla="*/ 2180980 h 2237474"/>
              <a:gd name="connsiteX142" fmla="*/ 515024 w 12192000"/>
              <a:gd name="connsiteY142" fmla="*/ 2179258 h 2237474"/>
              <a:gd name="connsiteX143" fmla="*/ 413835 w 12192000"/>
              <a:gd name="connsiteY143" fmla="*/ 2156783 h 2237474"/>
              <a:gd name="connsiteX144" fmla="*/ 376513 w 12192000"/>
              <a:gd name="connsiteY144" fmla="*/ 2154014 h 2237474"/>
              <a:gd name="connsiteX145" fmla="*/ 273386 w 12192000"/>
              <a:gd name="connsiteY145" fmla="*/ 2142551 h 2237474"/>
              <a:gd name="connsiteX146" fmla="*/ 169207 w 12192000"/>
              <a:gd name="connsiteY146" fmla="*/ 2128100 h 2237474"/>
              <a:gd name="connsiteX147" fmla="*/ 80022 w 12192000"/>
              <a:gd name="connsiteY147" fmla="*/ 2107254 h 2237474"/>
              <a:gd name="connsiteX148" fmla="*/ 37645 w 12192000"/>
              <a:gd name="connsiteY148" fmla="*/ 2115401 h 2237474"/>
              <a:gd name="connsiteX149" fmla="*/ 4572 w 12192000"/>
              <a:gd name="connsiteY149" fmla="*/ 2111091 h 2237474"/>
              <a:gd name="connsiteX150" fmla="*/ 0 w 12192000"/>
              <a:gd name="connsiteY150" fmla="*/ 2110468 h 2237474"/>
              <a:gd name="connsiteX151" fmla="*/ 0 w 12192000"/>
              <a:gd name="connsiteY15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784978 w 12192000"/>
              <a:gd name="connsiteY139" fmla="*/ 2212360 h 2237474"/>
              <a:gd name="connsiteX140" fmla="*/ 597225 w 12192000"/>
              <a:gd name="connsiteY140" fmla="*/ 2180999 h 2237474"/>
              <a:gd name="connsiteX141" fmla="*/ 520671 w 12192000"/>
              <a:gd name="connsiteY141" fmla="*/ 2180980 h 2237474"/>
              <a:gd name="connsiteX142" fmla="*/ 515024 w 12192000"/>
              <a:gd name="connsiteY142" fmla="*/ 2179258 h 2237474"/>
              <a:gd name="connsiteX143" fmla="*/ 413835 w 12192000"/>
              <a:gd name="connsiteY143" fmla="*/ 2156783 h 2237474"/>
              <a:gd name="connsiteX144" fmla="*/ 376513 w 12192000"/>
              <a:gd name="connsiteY144" fmla="*/ 2154014 h 2237474"/>
              <a:gd name="connsiteX145" fmla="*/ 273386 w 12192000"/>
              <a:gd name="connsiteY145" fmla="*/ 2142551 h 2237474"/>
              <a:gd name="connsiteX146" fmla="*/ 169207 w 12192000"/>
              <a:gd name="connsiteY146" fmla="*/ 2128100 h 2237474"/>
              <a:gd name="connsiteX147" fmla="*/ 77641 w 12192000"/>
              <a:gd name="connsiteY147" fmla="*/ 2126835 h 2237474"/>
              <a:gd name="connsiteX148" fmla="*/ 37645 w 12192000"/>
              <a:gd name="connsiteY148" fmla="*/ 2115401 h 2237474"/>
              <a:gd name="connsiteX149" fmla="*/ 4572 w 12192000"/>
              <a:gd name="connsiteY149" fmla="*/ 2111091 h 2237474"/>
              <a:gd name="connsiteX150" fmla="*/ 0 w 12192000"/>
              <a:gd name="connsiteY150" fmla="*/ 2110468 h 2237474"/>
              <a:gd name="connsiteX151" fmla="*/ 0 w 12192000"/>
              <a:gd name="connsiteY15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800195 w 12192000"/>
              <a:gd name="connsiteY138" fmla="*/ 2209407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02752 h 2237474"/>
              <a:gd name="connsiteX138" fmla="*/ 776382 w 12192000"/>
              <a:gd name="connsiteY138" fmla="*/ 2204512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10095 h 2237474"/>
              <a:gd name="connsiteX138" fmla="*/ 776382 w 12192000"/>
              <a:gd name="connsiteY138" fmla="*/ 2204512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324828 w 12192000"/>
              <a:gd name="connsiteY133" fmla="*/ 2231968 h 2237474"/>
              <a:gd name="connsiteX134" fmla="*/ 1279765 w 12192000"/>
              <a:gd name="connsiteY134" fmla="*/ 2229639 h 2237474"/>
              <a:gd name="connsiteX135" fmla="*/ 1195347 w 12192000"/>
              <a:gd name="connsiteY135" fmla="*/ 2212354 h 2237474"/>
              <a:gd name="connsiteX136" fmla="*/ 970251 w 12192000"/>
              <a:gd name="connsiteY136" fmla="*/ 2221029 h 2237474"/>
              <a:gd name="connsiteX137" fmla="*/ 812914 w 12192000"/>
              <a:gd name="connsiteY137" fmla="*/ 2210095 h 2237474"/>
              <a:gd name="connsiteX138" fmla="*/ 776382 w 12192000"/>
              <a:gd name="connsiteY138" fmla="*/ 2204512 h 2237474"/>
              <a:gd name="connsiteX139" fmla="*/ 597225 w 12192000"/>
              <a:gd name="connsiteY139" fmla="*/ 2180999 h 2237474"/>
              <a:gd name="connsiteX140" fmla="*/ 520671 w 12192000"/>
              <a:gd name="connsiteY140" fmla="*/ 2180980 h 2237474"/>
              <a:gd name="connsiteX141" fmla="*/ 515024 w 12192000"/>
              <a:gd name="connsiteY141" fmla="*/ 2179258 h 2237474"/>
              <a:gd name="connsiteX142" fmla="*/ 413835 w 12192000"/>
              <a:gd name="connsiteY142" fmla="*/ 2156783 h 2237474"/>
              <a:gd name="connsiteX143" fmla="*/ 376513 w 12192000"/>
              <a:gd name="connsiteY143" fmla="*/ 2154014 h 2237474"/>
              <a:gd name="connsiteX144" fmla="*/ 273386 w 12192000"/>
              <a:gd name="connsiteY144" fmla="*/ 2142551 h 2237474"/>
              <a:gd name="connsiteX145" fmla="*/ 169207 w 12192000"/>
              <a:gd name="connsiteY145" fmla="*/ 2128100 h 2237474"/>
              <a:gd name="connsiteX146" fmla="*/ 77641 w 12192000"/>
              <a:gd name="connsiteY146" fmla="*/ 2126835 h 2237474"/>
              <a:gd name="connsiteX147" fmla="*/ 37645 w 12192000"/>
              <a:gd name="connsiteY147" fmla="*/ 2115401 h 2237474"/>
              <a:gd name="connsiteX148" fmla="*/ 4572 w 12192000"/>
              <a:gd name="connsiteY148" fmla="*/ 2111091 h 2237474"/>
              <a:gd name="connsiteX149" fmla="*/ 0 w 12192000"/>
              <a:gd name="connsiteY149" fmla="*/ 2110468 h 2237474"/>
              <a:gd name="connsiteX150" fmla="*/ 0 w 12192000"/>
              <a:gd name="connsiteY15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123424 w 12192000"/>
              <a:gd name="connsiteY107" fmla="*/ 1952930 h 2237474"/>
              <a:gd name="connsiteX108" fmla="*/ 3009910 w 12192000"/>
              <a:gd name="connsiteY108" fmla="*/ 1957866 h 2237474"/>
              <a:gd name="connsiteX109" fmla="*/ 2995934 w 12192000"/>
              <a:gd name="connsiteY109" fmla="*/ 1967085 h 2237474"/>
              <a:gd name="connsiteX110" fmla="*/ 2942858 w 12192000"/>
              <a:gd name="connsiteY110" fmla="*/ 1981367 h 2237474"/>
              <a:gd name="connsiteX111" fmla="*/ 2875436 w 12192000"/>
              <a:gd name="connsiteY111" fmla="*/ 1996977 h 2237474"/>
              <a:gd name="connsiteX112" fmla="*/ 2874892 w 12192000"/>
              <a:gd name="connsiteY112" fmla="*/ 1996085 h 2237474"/>
              <a:gd name="connsiteX113" fmla="*/ 2843662 w 12192000"/>
              <a:gd name="connsiteY113" fmla="*/ 1992498 h 2237474"/>
              <a:gd name="connsiteX114" fmla="*/ 2718916 w 12192000"/>
              <a:gd name="connsiteY114" fmla="*/ 1990867 h 2237474"/>
              <a:gd name="connsiteX115" fmla="*/ 2713522 w 12192000"/>
              <a:gd name="connsiteY115" fmla="*/ 1990173 h 2237474"/>
              <a:gd name="connsiteX116" fmla="*/ 2578178 w 12192000"/>
              <a:gd name="connsiteY116" fmla="*/ 1990531 h 2237474"/>
              <a:gd name="connsiteX117" fmla="*/ 2476147 w 12192000"/>
              <a:gd name="connsiteY117" fmla="*/ 1998305 h 2237474"/>
              <a:gd name="connsiteX118" fmla="*/ 2373568 w 12192000"/>
              <a:gd name="connsiteY118" fmla="*/ 2003219 h 2237474"/>
              <a:gd name="connsiteX119" fmla="*/ 2287219 w 12192000"/>
              <a:gd name="connsiteY119" fmla="*/ 1998750 h 2237474"/>
              <a:gd name="connsiteX120" fmla="*/ 2243069 w 12192000"/>
              <a:gd name="connsiteY120" fmla="*/ 2005321 h 2237474"/>
              <a:gd name="connsiteX121" fmla="*/ 2164831 w 12192000"/>
              <a:gd name="connsiteY121" fmla="*/ 2010143 h 2237474"/>
              <a:gd name="connsiteX122" fmla="*/ 2085228 w 12192000"/>
              <a:gd name="connsiteY122" fmla="*/ 2046431 h 2237474"/>
              <a:gd name="connsiteX123" fmla="*/ 2058061 w 12192000"/>
              <a:gd name="connsiteY123" fmla="*/ 2047942 h 2237474"/>
              <a:gd name="connsiteX124" fmla="*/ 2042244 w 12192000"/>
              <a:gd name="connsiteY124" fmla="*/ 2055560 h 2237474"/>
              <a:gd name="connsiteX125" fmla="*/ 1877728 w 12192000"/>
              <a:gd name="connsiteY125" fmla="*/ 2101004 h 2237474"/>
              <a:gd name="connsiteX126" fmla="*/ 1759056 w 12192000"/>
              <a:gd name="connsiteY126" fmla="*/ 2125608 h 2237474"/>
              <a:gd name="connsiteX127" fmla="*/ 1637948 w 12192000"/>
              <a:gd name="connsiteY127" fmla="*/ 2172597 h 2237474"/>
              <a:gd name="connsiteX128" fmla="*/ 1434549 w 12192000"/>
              <a:gd name="connsiteY128" fmla="*/ 2234522 h 2237474"/>
              <a:gd name="connsiteX129" fmla="*/ 1398481 w 12192000"/>
              <a:gd name="connsiteY129" fmla="*/ 2237074 h 2237474"/>
              <a:gd name="connsiteX130" fmla="*/ 1398407 w 12192000"/>
              <a:gd name="connsiteY130" fmla="*/ 2237095 h 2237474"/>
              <a:gd name="connsiteX131" fmla="*/ 1370962 w 12192000"/>
              <a:gd name="connsiteY131" fmla="*/ 2237474 h 2237474"/>
              <a:gd name="connsiteX132" fmla="*/ 1356367 w 12192000"/>
              <a:gd name="connsiteY132" fmla="*/ 2235089 h 2237474"/>
              <a:gd name="connsiteX133" fmla="*/ 1279765 w 12192000"/>
              <a:gd name="connsiteY133" fmla="*/ 2229639 h 2237474"/>
              <a:gd name="connsiteX134" fmla="*/ 1195347 w 12192000"/>
              <a:gd name="connsiteY134" fmla="*/ 2212354 h 2237474"/>
              <a:gd name="connsiteX135" fmla="*/ 970251 w 12192000"/>
              <a:gd name="connsiteY135" fmla="*/ 2221029 h 2237474"/>
              <a:gd name="connsiteX136" fmla="*/ 812914 w 12192000"/>
              <a:gd name="connsiteY136" fmla="*/ 2210095 h 2237474"/>
              <a:gd name="connsiteX137" fmla="*/ 776382 w 12192000"/>
              <a:gd name="connsiteY137" fmla="*/ 2204512 h 2237474"/>
              <a:gd name="connsiteX138" fmla="*/ 597225 w 12192000"/>
              <a:gd name="connsiteY138" fmla="*/ 2180999 h 2237474"/>
              <a:gd name="connsiteX139" fmla="*/ 520671 w 12192000"/>
              <a:gd name="connsiteY139" fmla="*/ 2180980 h 2237474"/>
              <a:gd name="connsiteX140" fmla="*/ 515024 w 12192000"/>
              <a:gd name="connsiteY140" fmla="*/ 2179258 h 2237474"/>
              <a:gd name="connsiteX141" fmla="*/ 413835 w 12192000"/>
              <a:gd name="connsiteY141" fmla="*/ 2156783 h 2237474"/>
              <a:gd name="connsiteX142" fmla="*/ 376513 w 12192000"/>
              <a:gd name="connsiteY142" fmla="*/ 2154014 h 2237474"/>
              <a:gd name="connsiteX143" fmla="*/ 273386 w 12192000"/>
              <a:gd name="connsiteY143" fmla="*/ 2142551 h 2237474"/>
              <a:gd name="connsiteX144" fmla="*/ 169207 w 12192000"/>
              <a:gd name="connsiteY144" fmla="*/ 2128100 h 2237474"/>
              <a:gd name="connsiteX145" fmla="*/ 77641 w 12192000"/>
              <a:gd name="connsiteY145" fmla="*/ 2126835 h 2237474"/>
              <a:gd name="connsiteX146" fmla="*/ 37645 w 12192000"/>
              <a:gd name="connsiteY146" fmla="*/ 2115401 h 2237474"/>
              <a:gd name="connsiteX147" fmla="*/ 4572 w 12192000"/>
              <a:gd name="connsiteY147" fmla="*/ 2111091 h 2237474"/>
              <a:gd name="connsiteX148" fmla="*/ 0 w 12192000"/>
              <a:gd name="connsiteY148" fmla="*/ 2110468 h 2237474"/>
              <a:gd name="connsiteX149" fmla="*/ 0 w 12192000"/>
              <a:gd name="connsiteY14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578178 w 12192000"/>
              <a:gd name="connsiteY115" fmla="*/ 1990531 h 2237474"/>
              <a:gd name="connsiteX116" fmla="*/ 2476147 w 12192000"/>
              <a:gd name="connsiteY116" fmla="*/ 1998305 h 2237474"/>
              <a:gd name="connsiteX117" fmla="*/ 2373568 w 12192000"/>
              <a:gd name="connsiteY117" fmla="*/ 2003219 h 2237474"/>
              <a:gd name="connsiteX118" fmla="*/ 2287219 w 12192000"/>
              <a:gd name="connsiteY118" fmla="*/ 1998750 h 2237474"/>
              <a:gd name="connsiteX119" fmla="*/ 2243069 w 12192000"/>
              <a:gd name="connsiteY119" fmla="*/ 2005321 h 2237474"/>
              <a:gd name="connsiteX120" fmla="*/ 2164831 w 12192000"/>
              <a:gd name="connsiteY120" fmla="*/ 2010143 h 2237474"/>
              <a:gd name="connsiteX121" fmla="*/ 2085228 w 12192000"/>
              <a:gd name="connsiteY121" fmla="*/ 2046431 h 2237474"/>
              <a:gd name="connsiteX122" fmla="*/ 2058061 w 12192000"/>
              <a:gd name="connsiteY122" fmla="*/ 2047942 h 2237474"/>
              <a:gd name="connsiteX123" fmla="*/ 2042244 w 12192000"/>
              <a:gd name="connsiteY123" fmla="*/ 2055560 h 2237474"/>
              <a:gd name="connsiteX124" fmla="*/ 1877728 w 12192000"/>
              <a:gd name="connsiteY124" fmla="*/ 2101004 h 2237474"/>
              <a:gd name="connsiteX125" fmla="*/ 1759056 w 12192000"/>
              <a:gd name="connsiteY125" fmla="*/ 2125608 h 2237474"/>
              <a:gd name="connsiteX126" fmla="*/ 1637948 w 12192000"/>
              <a:gd name="connsiteY126" fmla="*/ 2172597 h 2237474"/>
              <a:gd name="connsiteX127" fmla="*/ 1434549 w 12192000"/>
              <a:gd name="connsiteY127" fmla="*/ 2234522 h 2237474"/>
              <a:gd name="connsiteX128" fmla="*/ 1398481 w 12192000"/>
              <a:gd name="connsiteY128" fmla="*/ 2237074 h 2237474"/>
              <a:gd name="connsiteX129" fmla="*/ 1398407 w 12192000"/>
              <a:gd name="connsiteY129" fmla="*/ 2237095 h 2237474"/>
              <a:gd name="connsiteX130" fmla="*/ 1370962 w 12192000"/>
              <a:gd name="connsiteY130" fmla="*/ 2237474 h 2237474"/>
              <a:gd name="connsiteX131" fmla="*/ 1356367 w 12192000"/>
              <a:gd name="connsiteY131" fmla="*/ 2235089 h 2237474"/>
              <a:gd name="connsiteX132" fmla="*/ 1279765 w 12192000"/>
              <a:gd name="connsiteY132" fmla="*/ 2229639 h 2237474"/>
              <a:gd name="connsiteX133" fmla="*/ 1195347 w 12192000"/>
              <a:gd name="connsiteY133" fmla="*/ 2212354 h 2237474"/>
              <a:gd name="connsiteX134" fmla="*/ 970251 w 12192000"/>
              <a:gd name="connsiteY134" fmla="*/ 2221029 h 2237474"/>
              <a:gd name="connsiteX135" fmla="*/ 812914 w 12192000"/>
              <a:gd name="connsiteY135" fmla="*/ 2210095 h 2237474"/>
              <a:gd name="connsiteX136" fmla="*/ 776382 w 12192000"/>
              <a:gd name="connsiteY136" fmla="*/ 2204512 h 2237474"/>
              <a:gd name="connsiteX137" fmla="*/ 597225 w 12192000"/>
              <a:gd name="connsiteY137" fmla="*/ 2180999 h 2237474"/>
              <a:gd name="connsiteX138" fmla="*/ 520671 w 12192000"/>
              <a:gd name="connsiteY138" fmla="*/ 2180980 h 2237474"/>
              <a:gd name="connsiteX139" fmla="*/ 515024 w 12192000"/>
              <a:gd name="connsiteY139" fmla="*/ 2179258 h 2237474"/>
              <a:gd name="connsiteX140" fmla="*/ 413835 w 12192000"/>
              <a:gd name="connsiteY140" fmla="*/ 2156783 h 2237474"/>
              <a:gd name="connsiteX141" fmla="*/ 376513 w 12192000"/>
              <a:gd name="connsiteY141" fmla="*/ 2154014 h 2237474"/>
              <a:gd name="connsiteX142" fmla="*/ 273386 w 12192000"/>
              <a:gd name="connsiteY142" fmla="*/ 2142551 h 2237474"/>
              <a:gd name="connsiteX143" fmla="*/ 169207 w 12192000"/>
              <a:gd name="connsiteY143" fmla="*/ 2128100 h 2237474"/>
              <a:gd name="connsiteX144" fmla="*/ 77641 w 12192000"/>
              <a:gd name="connsiteY144" fmla="*/ 2126835 h 2237474"/>
              <a:gd name="connsiteX145" fmla="*/ 37645 w 12192000"/>
              <a:gd name="connsiteY145" fmla="*/ 2115401 h 2237474"/>
              <a:gd name="connsiteX146" fmla="*/ 4572 w 12192000"/>
              <a:gd name="connsiteY146" fmla="*/ 2111091 h 2237474"/>
              <a:gd name="connsiteX147" fmla="*/ 0 w 12192000"/>
              <a:gd name="connsiteY147" fmla="*/ 2110468 h 2237474"/>
              <a:gd name="connsiteX148" fmla="*/ 0 w 12192000"/>
              <a:gd name="connsiteY1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578178 w 12192000"/>
              <a:gd name="connsiteY115" fmla="*/ 1990531 h 2237474"/>
              <a:gd name="connsiteX116" fmla="*/ 2476147 w 12192000"/>
              <a:gd name="connsiteY116" fmla="*/ 1998305 h 2237474"/>
              <a:gd name="connsiteX117" fmla="*/ 2373568 w 12192000"/>
              <a:gd name="connsiteY117" fmla="*/ 2003219 h 2237474"/>
              <a:gd name="connsiteX118" fmla="*/ 2287219 w 12192000"/>
              <a:gd name="connsiteY118" fmla="*/ 1998750 h 2237474"/>
              <a:gd name="connsiteX119" fmla="*/ 2243069 w 12192000"/>
              <a:gd name="connsiteY119" fmla="*/ 2005321 h 2237474"/>
              <a:gd name="connsiteX120" fmla="*/ 2164831 w 12192000"/>
              <a:gd name="connsiteY120" fmla="*/ 2010143 h 2237474"/>
              <a:gd name="connsiteX121" fmla="*/ 2085228 w 12192000"/>
              <a:gd name="connsiteY121" fmla="*/ 2046431 h 2237474"/>
              <a:gd name="connsiteX122" fmla="*/ 2058061 w 12192000"/>
              <a:gd name="connsiteY122" fmla="*/ 2047942 h 2237474"/>
              <a:gd name="connsiteX123" fmla="*/ 2042244 w 12192000"/>
              <a:gd name="connsiteY123" fmla="*/ 2055560 h 2237474"/>
              <a:gd name="connsiteX124" fmla="*/ 1877728 w 12192000"/>
              <a:gd name="connsiteY124" fmla="*/ 2101004 h 2237474"/>
              <a:gd name="connsiteX125" fmla="*/ 1759056 w 12192000"/>
              <a:gd name="connsiteY125" fmla="*/ 2125608 h 2237474"/>
              <a:gd name="connsiteX126" fmla="*/ 1637948 w 12192000"/>
              <a:gd name="connsiteY126" fmla="*/ 2172597 h 2237474"/>
              <a:gd name="connsiteX127" fmla="*/ 1434549 w 12192000"/>
              <a:gd name="connsiteY127" fmla="*/ 2234522 h 2237474"/>
              <a:gd name="connsiteX128" fmla="*/ 1398481 w 12192000"/>
              <a:gd name="connsiteY128" fmla="*/ 2237074 h 2237474"/>
              <a:gd name="connsiteX129" fmla="*/ 1398407 w 12192000"/>
              <a:gd name="connsiteY129" fmla="*/ 2237095 h 2237474"/>
              <a:gd name="connsiteX130" fmla="*/ 1370962 w 12192000"/>
              <a:gd name="connsiteY130" fmla="*/ 2237474 h 2237474"/>
              <a:gd name="connsiteX131" fmla="*/ 1356367 w 12192000"/>
              <a:gd name="connsiteY131" fmla="*/ 2235089 h 2237474"/>
              <a:gd name="connsiteX132" fmla="*/ 1279765 w 12192000"/>
              <a:gd name="connsiteY132" fmla="*/ 2229639 h 2237474"/>
              <a:gd name="connsiteX133" fmla="*/ 1195347 w 12192000"/>
              <a:gd name="connsiteY133" fmla="*/ 2212354 h 2237474"/>
              <a:gd name="connsiteX134" fmla="*/ 970251 w 12192000"/>
              <a:gd name="connsiteY134" fmla="*/ 2221029 h 2237474"/>
              <a:gd name="connsiteX135" fmla="*/ 812914 w 12192000"/>
              <a:gd name="connsiteY135" fmla="*/ 2210095 h 2237474"/>
              <a:gd name="connsiteX136" fmla="*/ 776382 w 12192000"/>
              <a:gd name="connsiteY136" fmla="*/ 2204512 h 2237474"/>
              <a:gd name="connsiteX137" fmla="*/ 597225 w 12192000"/>
              <a:gd name="connsiteY137" fmla="*/ 2180999 h 2237474"/>
              <a:gd name="connsiteX138" fmla="*/ 520671 w 12192000"/>
              <a:gd name="connsiteY138" fmla="*/ 2180980 h 2237474"/>
              <a:gd name="connsiteX139" fmla="*/ 515024 w 12192000"/>
              <a:gd name="connsiteY139" fmla="*/ 2179258 h 2237474"/>
              <a:gd name="connsiteX140" fmla="*/ 413835 w 12192000"/>
              <a:gd name="connsiteY140" fmla="*/ 2156783 h 2237474"/>
              <a:gd name="connsiteX141" fmla="*/ 376513 w 12192000"/>
              <a:gd name="connsiteY141" fmla="*/ 2154014 h 2237474"/>
              <a:gd name="connsiteX142" fmla="*/ 273386 w 12192000"/>
              <a:gd name="connsiteY142" fmla="*/ 2142551 h 2237474"/>
              <a:gd name="connsiteX143" fmla="*/ 169207 w 12192000"/>
              <a:gd name="connsiteY143" fmla="*/ 2128100 h 2237474"/>
              <a:gd name="connsiteX144" fmla="*/ 77641 w 12192000"/>
              <a:gd name="connsiteY144" fmla="*/ 2126835 h 2237474"/>
              <a:gd name="connsiteX145" fmla="*/ 37645 w 12192000"/>
              <a:gd name="connsiteY145" fmla="*/ 2115401 h 2237474"/>
              <a:gd name="connsiteX146" fmla="*/ 4572 w 12192000"/>
              <a:gd name="connsiteY146" fmla="*/ 2111091 h 2237474"/>
              <a:gd name="connsiteX147" fmla="*/ 0 w 12192000"/>
              <a:gd name="connsiteY147" fmla="*/ 2110468 h 2237474"/>
              <a:gd name="connsiteX148" fmla="*/ 0 w 12192000"/>
              <a:gd name="connsiteY1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578178 w 12192000"/>
              <a:gd name="connsiteY115" fmla="*/ 1990531 h 2237474"/>
              <a:gd name="connsiteX116" fmla="*/ 2476147 w 12192000"/>
              <a:gd name="connsiteY116" fmla="*/ 1998305 h 2237474"/>
              <a:gd name="connsiteX117" fmla="*/ 2373568 w 12192000"/>
              <a:gd name="connsiteY117" fmla="*/ 2003219 h 2237474"/>
              <a:gd name="connsiteX118" fmla="*/ 2287219 w 12192000"/>
              <a:gd name="connsiteY118" fmla="*/ 1998750 h 2237474"/>
              <a:gd name="connsiteX119" fmla="*/ 2243069 w 12192000"/>
              <a:gd name="connsiteY119" fmla="*/ 2005321 h 2237474"/>
              <a:gd name="connsiteX120" fmla="*/ 2164831 w 12192000"/>
              <a:gd name="connsiteY120" fmla="*/ 2010143 h 2237474"/>
              <a:gd name="connsiteX121" fmla="*/ 2085228 w 12192000"/>
              <a:gd name="connsiteY121" fmla="*/ 2046431 h 2237474"/>
              <a:gd name="connsiteX122" fmla="*/ 2058061 w 12192000"/>
              <a:gd name="connsiteY122" fmla="*/ 2047942 h 2237474"/>
              <a:gd name="connsiteX123" fmla="*/ 2042244 w 12192000"/>
              <a:gd name="connsiteY123" fmla="*/ 2055560 h 2237474"/>
              <a:gd name="connsiteX124" fmla="*/ 1877728 w 12192000"/>
              <a:gd name="connsiteY124" fmla="*/ 2101004 h 2237474"/>
              <a:gd name="connsiteX125" fmla="*/ 1759056 w 12192000"/>
              <a:gd name="connsiteY125" fmla="*/ 2125608 h 2237474"/>
              <a:gd name="connsiteX126" fmla="*/ 1637948 w 12192000"/>
              <a:gd name="connsiteY126" fmla="*/ 2172597 h 2237474"/>
              <a:gd name="connsiteX127" fmla="*/ 1434549 w 12192000"/>
              <a:gd name="connsiteY127" fmla="*/ 2234522 h 2237474"/>
              <a:gd name="connsiteX128" fmla="*/ 1398481 w 12192000"/>
              <a:gd name="connsiteY128" fmla="*/ 2237074 h 2237474"/>
              <a:gd name="connsiteX129" fmla="*/ 1398407 w 12192000"/>
              <a:gd name="connsiteY129" fmla="*/ 2237095 h 2237474"/>
              <a:gd name="connsiteX130" fmla="*/ 1370962 w 12192000"/>
              <a:gd name="connsiteY130" fmla="*/ 2237474 h 2237474"/>
              <a:gd name="connsiteX131" fmla="*/ 1356367 w 12192000"/>
              <a:gd name="connsiteY131" fmla="*/ 2235089 h 2237474"/>
              <a:gd name="connsiteX132" fmla="*/ 1279765 w 12192000"/>
              <a:gd name="connsiteY132" fmla="*/ 2229639 h 2237474"/>
              <a:gd name="connsiteX133" fmla="*/ 1195347 w 12192000"/>
              <a:gd name="connsiteY133" fmla="*/ 2212354 h 2237474"/>
              <a:gd name="connsiteX134" fmla="*/ 970251 w 12192000"/>
              <a:gd name="connsiteY134" fmla="*/ 2221029 h 2237474"/>
              <a:gd name="connsiteX135" fmla="*/ 812914 w 12192000"/>
              <a:gd name="connsiteY135" fmla="*/ 2210095 h 2237474"/>
              <a:gd name="connsiteX136" fmla="*/ 776382 w 12192000"/>
              <a:gd name="connsiteY136" fmla="*/ 2204512 h 2237474"/>
              <a:gd name="connsiteX137" fmla="*/ 597225 w 12192000"/>
              <a:gd name="connsiteY137" fmla="*/ 2180999 h 2237474"/>
              <a:gd name="connsiteX138" fmla="*/ 520671 w 12192000"/>
              <a:gd name="connsiteY138" fmla="*/ 2180980 h 2237474"/>
              <a:gd name="connsiteX139" fmla="*/ 515024 w 12192000"/>
              <a:gd name="connsiteY139" fmla="*/ 2179258 h 2237474"/>
              <a:gd name="connsiteX140" fmla="*/ 413835 w 12192000"/>
              <a:gd name="connsiteY140" fmla="*/ 2156783 h 2237474"/>
              <a:gd name="connsiteX141" fmla="*/ 376513 w 12192000"/>
              <a:gd name="connsiteY141" fmla="*/ 2154014 h 2237474"/>
              <a:gd name="connsiteX142" fmla="*/ 273386 w 12192000"/>
              <a:gd name="connsiteY142" fmla="*/ 2142551 h 2237474"/>
              <a:gd name="connsiteX143" fmla="*/ 169207 w 12192000"/>
              <a:gd name="connsiteY143" fmla="*/ 2128100 h 2237474"/>
              <a:gd name="connsiteX144" fmla="*/ 77641 w 12192000"/>
              <a:gd name="connsiteY144" fmla="*/ 2126835 h 2237474"/>
              <a:gd name="connsiteX145" fmla="*/ 37645 w 12192000"/>
              <a:gd name="connsiteY145" fmla="*/ 2115401 h 2237474"/>
              <a:gd name="connsiteX146" fmla="*/ 4572 w 12192000"/>
              <a:gd name="connsiteY146" fmla="*/ 2111091 h 2237474"/>
              <a:gd name="connsiteX147" fmla="*/ 0 w 12192000"/>
              <a:gd name="connsiteY147" fmla="*/ 2110468 h 2237474"/>
              <a:gd name="connsiteX148" fmla="*/ 0 w 12192000"/>
              <a:gd name="connsiteY148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7031309 w 12192000"/>
              <a:gd name="connsiteY58" fmla="*/ 1619451 h 2237474"/>
              <a:gd name="connsiteX59" fmla="*/ 6900177 w 12192000"/>
              <a:gd name="connsiteY59" fmla="*/ 1636016 h 2237474"/>
              <a:gd name="connsiteX60" fmla="*/ 6795372 w 12192000"/>
              <a:gd name="connsiteY60" fmla="*/ 1644845 h 2237474"/>
              <a:gd name="connsiteX61" fmla="*/ 6692251 w 12192000"/>
              <a:gd name="connsiteY61" fmla="*/ 1656357 h 2237474"/>
              <a:gd name="connsiteX62" fmla="*/ 6655235 w 12192000"/>
              <a:gd name="connsiteY62" fmla="*/ 1661869 h 2237474"/>
              <a:gd name="connsiteX63" fmla="*/ 6554894 w 12192000"/>
              <a:gd name="connsiteY63" fmla="*/ 1664428 h 2237474"/>
              <a:gd name="connsiteX64" fmla="*/ 6516595 w 12192000"/>
              <a:gd name="connsiteY64" fmla="*/ 1667475 h 2237474"/>
              <a:gd name="connsiteX65" fmla="*/ 6508541 w 12192000"/>
              <a:gd name="connsiteY65" fmla="*/ 1668757 h 2237474"/>
              <a:gd name="connsiteX66" fmla="*/ 6471012 w 12192000"/>
              <a:gd name="connsiteY66" fmla="*/ 1678604 h 2237474"/>
              <a:gd name="connsiteX67" fmla="*/ 6364035 w 12192000"/>
              <a:gd name="connsiteY67" fmla="*/ 1667683 h 2237474"/>
              <a:gd name="connsiteX68" fmla="*/ 6280959 w 12192000"/>
              <a:gd name="connsiteY68" fmla="*/ 1689329 h 2237474"/>
              <a:gd name="connsiteX69" fmla="*/ 6243319 w 12192000"/>
              <a:gd name="connsiteY69" fmla="*/ 1695560 h 2237474"/>
              <a:gd name="connsiteX70" fmla="*/ 6098321 w 12192000"/>
              <a:gd name="connsiteY70" fmla="*/ 1721646 h 2237474"/>
              <a:gd name="connsiteX71" fmla="*/ 5880652 w 12192000"/>
              <a:gd name="connsiteY71" fmla="*/ 1779643 h 2237474"/>
              <a:gd name="connsiteX72" fmla="*/ 5785959 w 12192000"/>
              <a:gd name="connsiteY72" fmla="*/ 1775307 h 2237474"/>
              <a:gd name="connsiteX73" fmla="*/ 5643534 w 12192000"/>
              <a:gd name="connsiteY73" fmla="*/ 1802919 h 2237474"/>
              <a:gd name="connsiteX74" fmla="*/ 5518799 w 12192000"/>
              <a:gd name="connsiteY74" fmla="*/ 1818312 h 2237474"/>
              <a:gd name="connsiteX75" fmla="*/ 5505014 w 12192000"/>
              <a:gd name="connsiteY75" fmla="*/ 1819259 h 2237474"/>
              <a:gd name="connsiteX76" fmla="*/ 5453307 w 12192000"/>
              <a:gd name="connsiteY76" fmla="*/ 1815450 h 2237474"/>
              <a:gd name="connsiteX77" fmla="*/ 5221533 w 12192000"/>
              <a:gd name="connsiteY77" fmla="*/ 1846950 h 2237474"/>
              <a:gd name="connsiteX78" fmla="*/ 5149802 w 12192000"/>
              <a:gd name="connsiteY78" fmla="*/ 1844846 h 2237474"/>
              <a:gd name="connsiteX79" fmla="*/ 5114927 w 12192000"/>
              <a:gd name="connsiteY79" fmla="*/ 1847827 h 2237474"/>
              <a:gd name="connsiteX80" fmla="*/ 5108970 w 12192000"/>
              <a:gd name="connsiteY80" fmla="*/ 1847935 h 2237474"/>
              <a:gd name="connsiteX81" fmla="*/ 5067961 w 12192000"/>
              <a:gd name="connsiteY81" fmla="*/ 1845917 h 2237474"/>
              <a:gd name="connsiteX82" fmla="*/ 5007075 w 12192000"/>
              <a:gd name="connsiteY82" fmla="*/ 1838626 h 2237474"/>
              <a:gd name="connsiteX83" fmla="*/ 4944087 w 12192000"/>
              <a:gd name="connsiteY83" fmla="*/ 1823332 h 2237474"/>
              <a:gd name="connsiteX84" fmla="*/ 4907662 w 12192000"/>
              <a:gd name="connsiteY84" fmla="*/ 1816900 h 2237474"/>
              <a:gd name="connsiteX85" fmla="*/ 4882386 w 12192000"/>
              <a:gd name="connsiteY85" fmla="*/ 1809844 h 2237474"/>
              <a:gd name="connsiteX86" fmla="*/ 4811440 w 12192000"/>
              <a:gd name="connsiteY86" fmla="*/ 1804655 h 2237474"/>
              <a:gd name="connsiteX87" fmla="*/ 4691075 w 12192000"/>
              <a:gd name="connsiteY87" fmla="*/ 1801389 h 2237474"/>
              <a:gd name="connsiteX88" fmla="*/ 4640313 w 12192000"/>
              <a:gd name="connsiteY88" fmla="*/ 1784307 h 2237474"/>
              <a:gd name="connsiteX89" fmla="*/ 4536503 w 12192000"/>
              <a:gd name="connsiteY89" fmla="*/ 1785334 h 2237474"/>
              <a:gd name="connsiteX90" fmla="*/ 4513724 w 12192000"/>
              <a:gd name="connsiteY90" fmla="*/ 1791996 h 2237474"/>
              <a:gd name="connsiteX91" fmla="*/ 4459810 w 12192000"/>
              <a:gd name="connsiteY91" fmla="*/ 1797886 h 2237474"/>
              <a:gd name="connsiteX92" fmla="*/ 4379064 w 12192000"/>
              <a:gd name="connsiteY92" fmla="*/ 1817177 h 2237474"/>
              <a:gd name="connsiteX93" fmla="*/ 4290981 w 12192000"/>
              <a:gd name="connsiteY93" fmla="*/ 1839677 h 2237474"/>
              <a:gd name="connsiteX94" fmla="*/ 4238372 w 12192000"/>
              <a:gd name="connsiteY94" fmla="*/ 1851480 h 2237474"/>
              <a:gd name="connsiteX95" fmla="*/ 4232517 w 12192000"/>
              <a:gd name="connsiteY95" fmla="*/ 1852567 h 2237474"/>
              <a:gd name="connsiteX96" fmla="*/ 4191732 w 12192000"/>
              <a:gd name="connsiteY96" fmla="*/ 1857328 h 2237474"/>
              <a:gd name="connsiteX97" fmla="*/ 4065532 w 12192000"/>
              <a:gd name="connsiteY97" fmla="*/ 1855477 h 2237474"/>
              <a:gd name="connsiteX98" fmla="*/ 4028460 w 12192000"/>
              <a:gd name="connsiteY98" fmla="*/ 1855137 h 2237474"/>
              <a:gd name="connsiteX99" fmla="*/ 4002267 w 12192000"/>
              <a:gd name="connsiteY99" fmla="*/ 1852352 h 2237474"/>
              <a:gd name="connsiteX100" fmla="*/ 3931396 w 12192000"/>
              <a:gd name="connsiteY100" fmla="*/ 1858915 h 2237474"/>
              <a:gd name="connsiteX101" fmla="*/ 3812162 w 12192000"/>
              <a:gd name="connsiteY101" fmla="*/ 1875501 h 2237474"/>
              <a:gd name="connsiteX102" fmla="*/ 3758105 w 12192000"/>
              <a:gd name="connsiteY102" fmla="*/ 1871856 h 2237474"/>
              <a:gd name="connsiteX103" fmla="*/ 3715896 w 12192000"/>
              <a:gd name="connsiteY103" fmla="*/ 1881552 h 2237474"/>
              <a:gd name="connsiteX104" fmla="*/ 3567259 w 12192000"/>
              <a:gd name="connsiteY104" fmla="*/ 1893482 h 2237474"/>
              <a:gd name="connsiteX105" fmla="*/ 3405770 w 12192000"/>
              <a:gd name="connsiteY105" fmla="*/ 1904591 h 2237474"/>
              <a:gd name="connsiteX106" fmla="*/ 3280097 w 12192000"/>
              <a:gd name="connsiteY106" fmla="*/ 1919610 h 2237474"/>
              <a:gd name="connsiteX107" fmla="*/ 3009910 w 12192000"/>
              <a:gd name="connsiteY107" fmla="*/ 1957866 h 2237474"/>
              <a:gd name="connsiteX108" fmla="*/ 2995934 w 12192000"/>
              <a:gd name="connsiteY108" fmla="*/ 1967085 h 2237474"/>
              <a:gd name="connsiteX109" fmla="*/ 2942858 w 12192000"/>
              <a:gd name="connsiteY109" fmla="*/ 1981367 h 2237474"/>
              <a:gd name="connsiteX110" fmla="*/ 2875436 w 12192000"/>
              <a:gd name="connsiteY110" fmla="*/ 1996977 h 2237474"/>
              <a:gd name="connsiteX111" fmla="*/ 2874892 w 12192000"/>
              <a:gd name="connsiteY111" fmla="*/ 1996085 h 2237474"/>
              <a:gd name="connsiteX112" fmla="*/ 2843662 w 12192000"/>
              <a:gd name="connsiteY112" fmla="*/ 1992498 h 2237474"/>
              <a:gd name="connsiteX113" fmla="*/ 2718916 w 12192000"/>
              <a:gd name="connsiteY113" fmla="*/ 1990867 h 2237474"/>
              <a:gd name="connsiteX114" fmla="*/ 2713522 w 12192000"/>
              <a:gd name="connsiteY114" fmla="*/ 1990173 h 2237474"/>
              <a:gd name="connsiteX115" fmla="*/ 2476147 w 12192000"/>
              <a:gd name="connsiteY115" fmla="*/ 1998305 h 2237474"/>
              <a:gd name="connsiteX116" fmla="*/ 2373568 w 12192000"/>
              <a:gd name="connsiteY116" fmla="*/ 2003219 h 2237474"/>
              <a:gd name="connsiteX117" fmla="*/ 2287219 w 12192000"/>
              <a:gd name="connsiteY117" fmla="*/ 1998750 h 2237474"/>
              <a:gd name="connsiteX118" fmla="*/ 2243069 w 12192000"/>
              <a:gd name="connsiteY118" fmla="*/ 2005321 h 2237474"/>
              <a:gd name="connsiteX119" fmla="*/ 2164831 w 12192000"/>
              <a:gd name="connsiteY119" fmla="*/ 2010143 h 2237474"/>
              <a:gd name="connsiteX120" fmla="*/ 2085228 w 12192000"/>
              <a:gd name="connsiteY120" fmla="*/ 2046431 h 2237474"/>
              <a:gd name="connsiteX121" fmla="*/ 2058061 w 12192000"/>
              <a:gd name="connsiteY121" fmla="*/ 2047942 h 2237474"/>
              <a:gd name="connsiteX122" fmla="*/ 2042244 w 12192000"/>
              <a:gd name="connsiteY122" fmla="*/ 2055560 h 2237474"/>
              <a:gd name="connsiteX123" fmla="*/ 1877728 w 12192000"/>
              <a:gd name="connsiteY123" fmla="*/ 2101004 h 2237474"/>
              <a:gd name="connsiteX124" fmla="*/ 1759056 w 12192000"/>
              <a:gd name="connsiteY124" fmla="*/ 2125608 h 2237474"/>
              <a:gd name="connsiteX125" fmla="*/ 1637948 w 12192000"/>
              <a:gd name="connsiteY125" fmla="*/ 2172597 h 2237474"/>
              <a:gd name="connsiteX126" fmla="*/ 1434549 w 12192000"/>
              <a:gd name="connsiteY126" fmla="*/ 2234522 h 2237474"/>
              <a:gd name="connsiteX127" fmla="*/ 1398481 w 12192000"/>
              <a:gd name="connsiteY127" fmla="*/ 2237074 h 2237474"/>
              <a:gd name="connsiteX128" fmla="*/ 1398407 w 12192000"/>
              <a:gd name="connsiteY128" fmla="*/ 2237095 h 2237474"/>
              <a:gd name="connsiteX129" fmla="*/ 1370962 w 12192000"/>
              <a:gd name="connsiteY129" fmla="*/ 2237474 h 2237474"/>
              <a:gd name="connsiteX130" fmla="*/ 1356367 w 12192000"/>
              <a:gd name="connsiteY130" fmla="*/ 2235089 h 2237474"/>
              <a:gd name="connsiteX131" fmla="*/ 1279765 w 12192000"/>
              <a:gd name="connsiteY131" fmla="*/ 2229639 h 2237474"/>
              <a:gd name="connsiteX132" fmla="*/ 1195347 w 12192000"/>
              <a:gd name="connsiteY132" fmla="*/ 2212354 h 2237474"/>
              <a:gd name="connsiteX133" fmla="*/ 970251 w 12192000"/>
              <a:gd name="connsiteY133" fmla="*/ 2221029 h 2237474"/>
              <a:gd name="connsiteX134" fmla="*/ 812914 w 12192000"/>
              <a:gd name="connsiteY134" fmla="*/ 2210095 h 2237474"/>
              <a:gd name="connsiteX135" fmla="*/ 776382 w 12192000"/>
              <a:gd name="connsiteY135" fmla="*/ 2204512 h 2237474"/>
              <a:gd name="connsiteX136" fmla="*/ 597225 w 12192000"/>
              <a:gd name="connsiteY136" fmla="*/ 2180999 h 2237474"/>
              <a:gd name="connsiteX137" fmla="*/ 520671 w 12192000"/>
              <a:gd name="connsiteY137" fmla="*/ 2180980 h 2237474"/>
              <a:gd name="connsiteX138" fmla="*/ 515024 w 12192000"/>
              <a:gd name="connsiteY138" fmla="*/ 2179258 h 2237474"/>
              <a:gd name="connsiteX139" fmla="*/ 413835 w 12192000"/>
              <a:gd name="connsiteY139" fmla="*/ 2156783 h 2237474"/>
              <a:gd name="connsiteX140" fmla="*/ 376513 w 12192000"/>
              <a:gd name="connsiteY140" fmla="*/ 2154014 h 2237474"/>
              <a:gd name="connsiteX141" fmla="*/ 273386 w 12192000"/>
              <a:gd name="connsiteY141" fmla="*/ 2142551 h 2237474"/>
              <a:gd name="connsiteX142" fmla="*/ 169207 w 12192000"/>
              <a:gd name="connsiteY142" fmla="*/ 2128100 h 2237474"/>
              <a:gd name="connsiteX143" fmla="*/ 77641 w 12192000"/>
              <a:gd name="connsiteY143" fmla="*/ 2126835 h 2237474"/>
              <a:gd name="connsiteX144" fmla="*/ 37645 w 12192000"/>
              <a:gd name="connsiteY144" fmla="*/ 2115401 h 2237474"/>
              <a:gd name="connsiteX145" fmla="*/ 4572 w 12192000"/>
              <a:gd name="connsiteY145" fmla="*/ 2111091 h 2237474"/>
              <a:gd name="connsiteX146" fmla="*/ 0 w 12192000"/>
              <a:gd name="connsiteY146" fmla="*/ 2110468 h 2237474"/>
              <a:gd name="connsiteX147" fmla="*/ 0 w 12192000"/>
              <a:gd name="connsiteY147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139997 w 12192000"/>
              <a:gd name="connsiteY45" fmla="*/ 1282713 h 2237474"/>
              <a:gd name="connsiteX46" fmla="*/ 8074238 w 12192000"/>
              <a:gd name="connsiteY46" fmla="*/ 1301895 h 2237474"/>
              <a:gd name="connsiteX47" fmla="*/ 7942099 w 12192000"/>
              <a:gd name="connsiteY47" fmla="*/ 1336332 h 2237474"/>
              <a:gd name="connsiteX48" fmla="*/ 7902328 w 12192000"/>
              <a:gd name="connsiteY48" fmla="*/ 1345865 h 2237474"/>
              <a:gd name="connsiteX49" fmla="*/ 7840612 w 12192000"/>
              <a:gd name="connsiteY49" fmla="*/ 1369373 h 2237474"/>
              <a:gd name="connsiteX50" fmla="*/ 7786819 w 12192000"/>
              <a:gd name="connsiteY50" fmla="*/ 1378970 h 2237474"/>
              <a:gd name="connsiteX51" fmla="*/ 7548172 w 12192000"/>
              <a:gd name="connsiteY51" fmla="*/ 1417460 h 2237474"/>
              <a:gd name="connsiteX52" fmla="*/ 7483437 w 12192000"/>
              <a:gd name="connsiteY52" fmla="*/ 1478152 h 2237474"/>
              <a:gd name="connsiteX53" fmla="*/ 7377870 w 12192000"/>
              <a:gd name="connsiteY53" fmla="*/ 1523319 h 2237474"/>
              <a:gd name="connsiteX54" fmla="*/ 7230737 w 12192000"/>
              <a:gd name="connsiteY54" fmla="*/ 1562633 h 2237474"/>
              <a:gd name="connsiteX55" fmla="*/ 7224458 w 12192000"/>
              <a:gd name="connsiteY55" fmla="*/ 1573008 h 2237474"/>
              <a:gd name="connsiteX56" fmla="*/ 7183121 w 12192000"/>
              <a:gd name="connsiteY56" fmla="*/ 1595162 h 2237474"/>
              <a:gd name="connsiteX57" fmla="*/ 7164601 w 12192000"/>
              <a:gd name="connsiteY57" fmla="*/ 1606490 h 2237474"/>
              <a:gd name="connsiteX58" fmla="*/ 6900177 w 12192000"/>
              <a:gd name="connsiteY58" fmla="*/ 1636016 h 2237474"/>
              <a:gd name="connsiteX59" fmla="*/ 6795372 w 12192000"/>
              <a:gd name="connsiteY59" fmla="*/ 1644845 h 2237474"/>
              <a:gd name="connsiteX60" fmla="*/ 6692251 w 12192000"/>
              <a:gd name="connsiteY60" fmla="*/ 1656357 h 2237474"/>
              <a:gd name="connsiteX61" fmla="*/ 6655235 w 12192000"/>
              <a:gd name="connsiteY61" fmla="*/ 1661869 h 2237474"/>
              <a:gd name="connsiteX62" fmla="*/ 6554894 w 12192000"/>
              <a:gd name="connsiteY62" fmla="*/ 1664428 h 2237474"/>
              <a:gd name="connsiteX63" fmla="*/ 6516595 w 12192000"/>
              <a:gd name="connsiteY63" fmla="*/ 1667475 h 2237474"/>
              <a:gd name="connsiteX64" fmla="*/ 6508541 w 12192000"/>
              <a:gd name="connsiteY64" fmla="*/ 1668757 h 2237474"/>
              <a:gd name="connsiteX65" fmla="*/ 6471012 w 12192000"/>
              <a:gd name="connsiteY65" fmla="*/ 1678604 h 2237474"/>
              <a:gd name="connsiteX66" fmla="*/ 6364035 w 12192000"/>
              <a:gd name="connsiteY66" fmla="*/ 1667683 h 2237474"/>
              <a:gd name="connsiteX67" fmla="*/ 6280959 w 12192000"/>
              <a:gd name="connsiteY67" fmla="*/ 1689329 h 2237474"/>
              <a:gd name="connsiteX68" fmla="*/ 6243319 w 12192000"/>
              <a:gd name="connsiteY68" fmla="*/ 1695560 h 2237474"/>
              <a:gd name="connsiteX69" fmla="*/ 6098321 w 12192000"/>
              <a:gd name="connsiteY69" fmla="*/ 1721646 h 2237474"/>
              <a:gd name="connsiteX70" fmla="*/ 5880652 w 12192000"/>
              <a:gd name="connsiteY70" fmla="*/ 1779643 h 2237474"/>
              <a:gd name="connsiteX71" fmla="*/ 5785959 w 12192000"/>
              <a:gd name="connsiteY71" fmla="*/ 1775307 h 2237474"/>
              <a:gd name="connsiteX72" fmla="*/ 5643534 w 12192000"/>
              <a:gd name="connsiteY72" fmla="*/ 1802919 h 2237474"/>
              <a:gd name="connsiteX73" fmla="*/ 5518799 w 12192000"/>
              <a:gd name="connsiteY73" fmla="*/ 1818312 h 2237474"/>
              <a:gd name="connsiteX74" fmla="*/ 5505014 w 12192000"/>
              <a:gd name="connsiteY74" fmla="*/ 1819259 h 2237474"/>
              <a:gd name="connsiteX75" fmla="*/ 5453307 w 12192000"/>
              <a:gd name="connsiteY75" fmla="*/ 1815450 h 2237474"/>
              <a:gd name="connsiteX76" fmla="*/ 5221533 w 12192000"/>
              <a:gd name="connsiteY76" fmla="*/ 1846950 h 2237474"/>
              <a:gd name="connsiteX77" fmla="*/ 5149802 w 12192000"/>
              <a:gd name="connsiteY77" fmla="*/ 1844846 h 2237474"/>
              <a:gd name="connsiteX78" fmla="*/ 5114927 w 12192000"/>
              <a:gd name="connsiteY78" fmla="*/ 1847827 h 2237474"/>
              <a:gd name="connsiteX79" fmla="*/ 5108970 w 12192000"/>
              <a:gd name="connsiteY79" fmla="*/ 1847935 h 2237474"/>
              <a:gd name="connsiteX80" fmla="*/ 5067961 w 12192000"/>
              <a:gd name="connsiteY80" fmla="*/ 1845917 h 2237474"/>
              <a:gd name="connsiteX81" fmla="*/ 5007075 w 12192000"/>
              <a:gd name="connsiteY81" fmla="*/ 1838626 h 2237474"/>
              <a:gd name="connsiteX82" fmla="*/ 4944087 w 12192000"/>
              <a:gd name="connsiteY82" fmla="*/ 1823332 h 2237474"/>
              <a:gd name="connsiteX83" fmla="*/ 4907662 w 12192000"/>
              <a:gd name="connsiteY83" fmla="*/ 1816900 h 2237474"/>
              <a:gd name="connsiteX84" fmla="*/ 4882386 w 12192000"/>
              <a:gd name="connsiteY84" fmla="*/ 1809844 h 2237474"/>
              <a:gd name="connsiteX85" fmla="*/ 4811440 w 12192000"/>
              <a:gd name="connsiteY85" fmla="*/ 1804655 h 2237474"/>
              <a:gd name="connsiteX86" fmla="*/ 4691075 w 12192000"/>
              <a:gd name="connsiteY86" fmla="*/ 1801389 h 2237474"/>
              <a:gd name="connsiteX87" fmla="*/ 4640313 w 12192000"/>
              <a:gd name="connsiteY87" fmla="*/ 1784307 h 2237474"/>
              <a:gd name="connsiteX88" fmla="*/ 4536503 w 12192000"/>
              <a:gd name="connsiteY88" fmla="*/ 1785334 h 2237474"/>
              <a:gd name="connsiteX89" fmla="*/ 4513724 w 12192000"/>
              <a:gd name="connsiteY89" fmla="*/ 1791996 h 2237474"/>
              <a:gd name="connsiteX90" fmla="*/ 4459810 w 12192000"/>
              <a:gd name="connsiteY90" fmla="*/ 1797886 h 2237474"/>
              <a:gd name="connsiteX91" fmla="*/ 4379064 w 12192000"/>
              <a:gd name="connsiteY91" fmla="*/ 1817177 h 2237474"/>
              <a:gd name="connsiteX92" fmla="*/ 4290981 w 12192000"/>
              <a:gd name="connsiteY92" fmla="*/ 1839677 h 2237474"/>
              <a:gd name="connsiteX93" fmla="*/ 4238372 w 12192000"/>
              <a:gd name="connsiteY93" fmla="*/ 1851480 h 2237474"/>
              <a:gd name="connsiteX94" fmla="*/ 4232517 w 12192000"/>
              <a:gd name="connsiteY94" fmla="*/ 1852567 h 2237474"/>
              <a:gd name="connsiteX95" fmla="*/ 4191732 w 12192000"/>
              <a:gd name="connsiteY95" fmla="*/ 1857328 h 2237474"/>
              <a:gd name="connsiteX96" fmla="*/ 4065532 w 12192000"/>
              <a:gd name="connsiteY96" fmla="*/ 1855477 h 2237474"/>
              <a:gd name="connsiteX97" fmla="*/ 4028460 w 12192000"/>
              <a:gd name="connsiteY97" fmla="*/ 1855137 h 2237474"/>
              <a:gd name="connsiteX98" fmla="*/ 4002267 w 12192000"/>
              <a:gd name="connsiteY98" fmla="*/ 1852352 h 2237474"/>
              <a:gd name="connsiteX99" fmla="*/ 3931396 w 12192000"/>
              <a:gd name="connsiteY99" fmla="*/ 1858915 h 2237474"/>
              <a:gd name="connsiteX100" fmla="*/ 3812162 w 12192000"/>
              <a:gd name="connsiteY100" fmla="*/ 1875501 h 2237474"/>
              <a:gd name="connsiteX101" fmla="*/ 3758105 w 12192000"/>
              <a:gd name="connsiteY101" fmla="*/ 1871856 h 2237474"/>
              <a:gd name="connsiteX102" fmla="*/ 3715896 w 12192000"/>
              <a:gd name="connsiteY102" fmla="*/ 1881552 h 2237474"/>
              <a:gd name="connsiteX103" fmla="*/ 3567259 w 12192000"/>
              <a:gd name="connsiteY103" fmla="*/ 1893482 h 2237474"/>
              <a:gd name="connsiteX104" fmla="*/ 3405770 w 12192000"/>
              <a:gd name="connsiteY104" fmla="*/ 1904591 h 2237474"/>
              <a:gd name="connsiteX105" fmla="*/ 3280097 w 12192000"/>
              <a:gd name="connsiteY105" fmla="*/ 1919610 h 2237474"/>
              <a:gd name="connsiteX106" fmla="*/ 3009910 w 12192000"/>
              <a:gd name="connsiteY106" fmla="*/ 1957866 h 2237474"/>
              <a:gd name="connsiteX107" fmla="*/ 2995934 w 12192000"/>
              <a:gd name="connsiteY107" fmla="*/ 1967085 h 2237474"/>
              <a:gd name="connsiteX108" fmla="*/ 2942858 w 12192000"/>
              <a:gd name="connsiteY108" fmla="*/ 1981367 h 2237474"/>
              <a:gd name="connsiteX109" fmla="*/ 2875436 w 12192000"/>
              <a:gd name="connsiteY109" fmla="*/ 1996977 h 2237474"/>
              <a:gd name="connsiteX110" fmla="*/ 2874892 w 12192000"/>
              <a:gd name="connsiteY110" fmla="*/ 1996085 h 2237474"/>
              <a:gd name="connsiteX111" fmla="*/ 2843662 w 12192000"/>
              <a:gd name="connsiteY111" fmla="*/ 1992498 h 2237474"/>
              <a:gd name="connsiteX112" fmla="*/ 2718916 w 12192000"/>
              <a:gd name="connsiteY112" fmla="*/ 1990867 h 2237474"/>
              <a:gd name="connsiteX113" fmla="*/ 2713522 w 12192000"/>
              <a:gd name="connsiteY113" fmla="*/ 1990173 h 2237474"/>
              <a:gd name="connsiteX114" fmla="*/ 2476147 w 12192000"/>
              <a:gd name="connsiteY114" fmla="*/ 1998305 h 2237474"/>
              <a:gd name="connsiteX115" fmla="*/ 2373568 w 12192000"/>
              <a:gd name="connsiteY115" fmla="*/ 2003219 h 2237474"/>
              <a:gd name="connsiteX116" fmla="*/ 2287219 w 12192000"/>
              <a:gd name="connsiteY116" fmla="*/ 1998750 h 2237474"/>
              <a:gd name="connsiteX117" fmla="*/ 2243069 w 12192000"/>
              <a:gd name="connsiteY117" fmla="*/ 2005321 h 2237474"/>
              <a:gd name="connsiteX118" fmla="*/ 2164831 w 12192000"/>
              <a:gd name="connsiteY118" fmla="*/ 2010143 h 2237474"/>
              <a:gd name="connsiteX119" fmla="*/ 2085228 w 12192000"/>
              <a:gd name="connsiteY119" fmla="*/ 2046431 h 2237474"/>
              <a:gd name="connsiteX120" fmla="*/ 2058061 w 12192000"/>
              <a:gd name="connsiteY120" fmla="*/ 2047942 h 2237474"/>
              <a:gd name="connsiteX121" fmla="*/ 2042244 w 12192000"/>
              <a:gd name="connsiteY121" fmla="*/ 2055560 h 2237474"/>
              <a:gd name="connsiteX122" fmla="*/ 1877728 w 12192000"/>
              <a:gd name="connsiteY122" fmla="*/ 2101004 h 2237474"/>
              <a:gd name="connsiteX123" fmla="*/ 1759056 w 12192000"/>
              <a:gd name="connsiteY123" fmla="*/ 2125608 h 2237474"/>
              <a:gd name="connsiteX124" fmla="*/ 1637948 w 12192000"/>
              <a:gd name="connsiteY124" fmla="*/ 2172597 h 2237474"/>
              <a:gd name="connsiteX125" fmla="*/ 1434549 w 12192000"/>
              <a:gd name="connsiteY125" fmla="*/ 2234522 h 2237474"/>
              <a:gd name="connsiteX126" fmla="*/ 1398481 w 12192000"/>
              <a:gd name="connsiteY126" fmla="*/ 2237074 h 2237474"/>
              <a:gd name="connsiteX127" fmla="*/ 1398407 w 12192000"/>
              <a:gd name="connsiteY127" fmla="*/ 2237095 h 2237474"/>
              <a:gd name="connsiteX128" fmla="*/ 1370962 w 12192000"/>
              <a:gd name="connsiteY128" fmla="*/ 2237474 h 2237474"/>
              <a:gd name="connsiteX129" fmla="*/ 1356367 w 12192000"/>
              <a:gd name="connsiteY129" fmla="*/ 2235089 h 2237474"/>
              <a:gd name="connsiteX130" fmla="*/ 1279765 w 12192000"/>
              <a:gd name="connsiteY130" fmla="*/ 2229639 h 2237474"/>
              <a:gd name="connsiteX131" fmla="*/ 1195347 w 12192000"/>
              <a:gd name="connsiteY131" fmla="*/ 2212354 h 2237474"/>
              <a:gd name="connsiteX132" fmla="*/ 970251 w 12192000"/>
              <a:gd name="connsiteY132" fmla="*/ 2221029 h 2237474"/>
              <a:gd name="connsiteX133" fmla="*/ 812914 w 12192000"/>
              <a:gd name="connsiteY133" fmla="*/ 2210095 h 2237474"/>
              <a:gd name="connsiteX134" fmla="*/ 776382 w 12192000"/>
              <a:gd name="connsiteY134" fmla="*/ 2204512 h 2237474"/>
              <a:gd name="connsiteX135" fmla="*/ 597225 w 12192000"/>
              <a:gd name="connsiteY135" fmla="*/ 2180999 h 2237474"/>
              <a:gd name="connsiteX136" fmla="*/ 520671 w 12192000"/>
              <a:gd name="connsiteY136" fmla="*/ 2180980 h 2237474"/>
              <a:gd name="connsiteX137" fmla="*/ 515024 w 12192000"/>
              <a:gd name="connsiteY137" fmla="*/ 2179258 h 2237474"/>
              <a:gd name="connsiteX138" fmla="*/ 413835 w 12192000"/>
              <a:gd name="connsiteY138" fmla="*/ 2156783 h 2237474"/>
              <a:gd name="connsiteX139" fmla="*/ 376513 w 12192000"/>
              <a:gd name="connsiteY139" fmla="*/ 2154014 h 2237474"/>
              <a:gd name="connsiteX140" fmla="*/ 273386 w 12192000"/>
              <a:gd name="connsiteY140" fmla="*/ 2142551 h 2237474"/>
              <a:gd name="connsiteX141" fmla="*/ 169207 w 12192000"/>
              <a:gd name="connsiteY141" fmla="*/ 2128100 h 2237474"/>
              <a:gd name="connsiteX142" fmla="*/ 77641 w 12192000"/>
              <a:gd name="connsiteY142" fmla="*/ 2126835 h 2237474"/>
              <a:gd name="connsiteX143" fmla="*/ 37645 w 12192000"/>
              <a:gd name="connsiteY143" fmla="*/ 2115401 h 2237474"/>
              <a:gd name="connsiteX144" fmla="*/ 4572 w 12192000"/>
              <a:gd name="connsiteY144" fmla="*/ 2111091 h 2237474"/>
              <a:gd name="connsiteX145" fmla="*/ 0 w 12192000"/>
              <a:gd name="connsiteY145" fmla="*/ 2110468 h 2237474"/>
              <a:gd name="connsiteX146" fmla="*/ 0 w 12192000"/>
              <a:gd name="connsiteY146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206287 w 12192000"/>
              <a:gd name="connsiteY44" fmla="*/ 1273060 h 2237474"/>
              <a:gd name="connsiteX45" fmla="*/ 8074238 w 12192000"/>
              <a:gd name="connsiteY45" fmla="*/ 1301895 h 2237474"/>
              <a:gd name="connsiteX46" fmla="*/ 7942099 w 12192000"/>
              <a:gd name="connsiteY46" fmla="*/ 1336332 h 2237474"/>
              <a:gd name="connsiteX47" fmla="*/ 7902328 w 12192000"/>
              <a:gd name="connsiteY47" fmla="*/ 1345865 h 2237474"/>
              <a:gd name="connsiteX48" fmla="*/ 7840612 w 12192000"/>
              <a:gd name="connsiteY48" fmla="*/ 1369373 h 2237474"/>
              <a:gd name="connsiteX49" fmla="*/ 7786819 w 12192000"/>
              <a:gd name="connsiteY49" fmla="*/ 1378970 h 2237474"/>
              <a:gd name="connsiteX50" fmla="*/ 7548172 w 12192000"/>
              <a:gd name="connsiteY50" fmla="*/ 1417460 h 2237474"/>
              <a:gd name="connsiteX51" fmla="*/ 7483437 w 12192000"/>
              <a:gd name="connsiteY51" fmla="*/ 1478152 h 2237474"/>
              <a:gd name="connsiteX52" fmla="*/ 7377870 w 12192000"/>
              <a:gd name="connsiteY52" fmla="*/ 1523319 h 2237474"/>
              <a:gd name="connsiteX53" fmla="*/ 7230737 w 12192000"/>
              <a:gd name="connsiteY53" fmla="*/ 1562633 h 2237474"/>
              <a:gd name="connsiteX54" fmla="*/ 7224458 w 12192000"/>
              <a:gd name="connsiteY54" fmla="*/ 1573008 h 2237474"/>
              <a:gd name="connsiteX55" fmla="*/ 7183121 w 12192000"/>
              <a:gd name="connsiteY55" fmla="*/ 1595162 h 2237474"/>
              <a:gd name="connsiteX56" fmla="*/ 7164601 w 12192000"/>
              <a:gd name="connsiteY56" fmla="*/ 1606490 h 2237474"/>
              <a:gd name="connsiteX57" fmla="*/ 6900177 w 12192000"/>
              <a:gd name="connsiteY57" fmla="*/ 1636016 h 2237474"/>
              <a:gd name="connsiteX58" fmla="*/ 6795372 w 12192000"/>
              <a:gd name="connsiteY58" fmla="*/ 1644845 h 2237474"/>
              <a:gd name="connsiteX59" fmla="*/ 6692251 w 12192000"/>
              <a:gd name="connsiteY59" fmla="*/ 1656357 h 2237474"/>
              <a:gd name="connsiteX60" fmla="*/ 6655235 w 12192000"/>
              <a:gd name="connsiteY60" fmla="*/ 1661869 h 2237474"/>
              <a:gd name="connsiteX61" fmla="*/ 6554894 w 12192000"/>
              <a:gd name="connsiteY61" fmla="*/ 1664428 h 2237474"/>
              <a:gd name="connsiteX62" fmla="*/ 6516595 w 12192000"/>
              <a:gd name="connsiteY62" fmla="*/ 1667475 h 2237474"/>
              <a:gd name="connsiteX63" fmla="*/ 6508541 w 12192000"/>
              <a:gd name="connsiteY63" fmla="*/ 1668757 h 2237474"/>
              <a:gd name="connsiteX64" fmla="*/ 6471012 w 12192000"/>
              <a:gd name="connsiteY64" fmla="*/ 1678604 h 2237474"/>
              <a:gd name="connsiteX65" fmla="*/ 6364035 w 12192000"/>
              <a:gd name="connsiteY65" fmla="*/ 1667683 h 2237474"/>
              <a:gd name="connsiteX66" fmla="*/ 6280959 w 12192000"/>
              <a:gd name="connsiteY66" fmla="*/ 1689329 h 2237474"/>
              <a:gd name="connsiteX67" fmla="*/ 6243319 w 12192000"/>
              <a:gd name="connsiteY67" fmla="*/ 1695560 h 2237474"/>
              <a:gd name="connsiteX68" fmla="*/ 6098321 w 12192000"/>
              <a:gd name="connsiteY68" fmla="*/ 1721646 h 2237474"/>
              <a:gd name="connsiteX69" fmla="*/ 5880652 w 12192000"/>
              <a:gd name="connsiteY69" fmla="*/ 1779643 h 2237474"/>
              <a:gd name="connsiteX70" fmla="*/ 5785959 w 12192000"/>
              <a:gd name="connsiteY70" fmla="*/ 1775307 h 2237474"/>
              <a:gd name="connsiteX71" fmla="*/ 5643534 w 12192000"/>
              <a:gd name="connsiteY71" fmla="*/ 1802919 h 2237474"/>
              <a:gd name="connsiteX72" fmla="*/ 5518799 w 12192000"/>
              <a:gd name="connsiteY72" fmla="*/ 1818312 h 2237474"/>
              <a:gd name="connsiteX73" fmla="*/ 5505014 w 12192000"/>
              <a:gd name="connsiteY73" fmla="*/ 1819259 h 2237474"/>
              <a:gd name="connsiteX74" fmla="*/ 5453307 w 12192000"/>
              <a:gd name="connsiteY74" fmla="*/ 1815450 h 2237474"/>
              <a:gd name="connsiteX75" fmla="*/ 5221533 w 12192000"/>
              <a:gd name="connsiteY75" fmla="*/ 1846950 h 2237474"/>
              <a:gd name="connsiteX76" fmla="*/ 5149802 w 12192000"/>
              <a:gd name="connsiteY76" fmla="*/ 1844846 h 2237474"/>
              <a:gd name="connsiteX77" fmla="*/ 5114927 w 12192000"/>
              <a:gd name="connsiteY77" fmla="*/ 1847827 h 2237474"/>
              <a:gd name="connsiteX78" fmla="*/ 5108970 w 12192000"/>
              <a:gd name="connsiteY78" fmla="*/ 1847935 h 2237474"/>
              <a:gd name="connsiteX79" fmla="*/ 5067961 w 12192000"/>
              <a:gd name="connsiteY79" fmla="*/ 1845917 h 2237474"/>
              <a:gd name="connsiteX80" fmla="*/ 5007075 w 12192000"/>
              <a:gd name="connsiteY80" fmla="*/ 1838626 h 2237474"/>
              <a:gd name="connsiteX81" fmla="*/ 4944087 w 12192000"/>
              <a:gd name="connsiteY81" fmla="*/ 1823332 h 2237474"/>
              <a:gd name="connsiteX82" fmla="*/ 4907662 w 12192000"/>
              <a:gd name="connsiteY82" fmla="*/ 1816900 h 2237474"/>
              <a:gd name="connsiteX83" fmla="*/ 4882386 w 12192000"/>
              <a:gd name="connsiteY83" fmla="*/ 1809844 h 2237474"/>
              <a:gd name="connsiteX84" fmla="*/ 4811440 w 12192000"/>
              <a:gd name="connsiteY84" fmla="*/ 1804655 h 2237474"/>
              <a:gd name="connsiteX85" fmla="*/ 4691075 w 12192000"/>
              <a:gd name="connsiteY85" fmla="*/ 1801389 h 2237474"/>
              <a:gd name="connsiteX86" fmla="*/ 4640313 w 12192000"/>
              <a:gd name="connsiteY86" fmla="*/ 1784307 h 2237474"/>
              <a:gd name="connsiteX87" fmla="*/ 4536503 w 12192000"/>
              <a:gd name="connsiteY87" fmla="*/ 1785334 h 2237474"/>
              <a:gd name="connsiteX88" fmla="*/ 4513724 w 12192000"/>
              <a:gd name="connsiteY88" fmla="*/ 1791996 h 2237474"/>
              <a:gd name="connsiteX89" fmla="*/ 4459810 w 12192000"/>
              <a:gd name="connsiteY89" fmla="*/ 1797886 h 2237474"/>
              <a:gd name="connsiteX90" fmla="*/ 4379064 w 12192000"/>
              <a:gd name="connsiteY90" fmla="*/ 1817177 h 2237474"/>
              <a:gd name="connsiteX91" fmla="*/ 4290981 w 12192000"/>
              <a:gd name="connsiteY91" fmla="*/ 1839677 h 2237474"/>
              <a:gd name="connsiteX92" fmla="*/ 4238372 w 12192000"/>
              <a:gd name="connsiteY92" fmla="*/ 1851480 h 2237474"/>
              <a:gd name="connsiteX93" fmla="*/ 4232517 w 12192000"/>
              <a:gd name="connsiteY93" fmla="*/ 1852567 h 2237474"/>
              <a:gd name="connsiteX94" fmla="*/ 4191732 w 12192000"/>
              <a:gd name="connsiteY94" fmla="*/ 1857328 h 2237474"/>
              <a:gd name="connsiteX95" fmla="*/ 4065532 w 12192000"/>
              <a:gd name="connsiteY95" fmla="*/ 1855477 h 2237474"/>
              <a:gd name="connsiteX96" fmla="*/ 4028460 w 12192000"/>
              <a:gd name="connsiteY96" fmla="*/ 1855137 h 2237474"/>
              <a:gd name="connsiteX97" fmla="*/ 4002267 w 12192000"/>
              <a:gd name="connsiteY97" fmla="*/ 1852352 h 2237474"/>
              <a:gd name="connsiteX98" fmla="*/ 3931396 w 12192000"/>
              <a:gd name="connsiteY98" fmla="*/ 1858915 h 2237474"/>
              <a:gd name="connsiteX99" fmla="*/ 3812162 w 12192000"/>
              <a:gd name="connsiteY99" fmla="*/ 1875501 h 2237474"/>
              <a:gd name="connsiteX100" fmla="*/ 3758105 w 12192000"/>
              <a:gd name="connsiteY100" fmla="*/ 1871856 h 2237474"/>
              <a:gd name="connsiteX101" fmla="*/ 3715896 w 12192000"/>
              <a:gd name="connsiteY101" fmla="*/ 1881552 h 2237474"/>
              <a:gd name="connsiteX102" fmla="*/ 3567259 w 12192000"/>
              <a:gd name="connsiteY102" fmla="*/ 1893482 h 2237474"/>
              <a:gd name="connsiteX103" fmla="*/ 3405770 w 12192000"/>
              <a:gd name="connsiteY103" fmla="*/ 1904591 h 2237474"/>
              <a:gd name="connsiteX104" fmla="*/ 3280097 w 12192000"/>
              <a:gd name="connsiteY104" fmla="*/ 1919610 h 2237474"/>
              <a:gd name="connsiteX105" fmla="*/ 3009910 w 12192000"/>
              <a:gd name="connsiteY105" fmla="*/ 1957866 h 2237474"/>
              <a:gd name="connsiteX106" fmla="*/ 2995934 w 12192000"/>
              <a:gd name="connsiteY106" fmla="*/ 1967085 h 2237474"/>
              <a:gd name="connsiteX107" fmla="*/ 2942858 w 12192000"/>
              <a:gd name="connsiteY107" fmla="*/ 1981367 h 2237474"/>
              <a:gd name="connsiteX108" fmla="*/ 2875436 w 12192000"/>
              <a:gd name="connsiteY108" fmla="*/ 1996977 h 2237474"/>
              <a:gd name="connsiteX109" fmla="*/ 2874892 w 12192000"/>
              <a:gd name="connsiteY109" fmla="*/ 1996085 h 2237474"/>
              <a:gd name="connsiteX110" fmla="*/ 2843662 w 12192000"/>
              <a:gd name="connsiteY110" fmla="*/ 1992498 h 2237474"/>
              <a:gd name="connsiteX111" fmla="*/ 2718916 w 12192000"/>
              <a:gd name="connsiteY111" fmla="*/ 1990867 h 2237474"/>
              <a:gd name="connsiteX112" fmla="*/ 2713522 w 12192000"/>
              <a:gd name="connsiteY112" fmla="*/ 1990173 h 2237474"/>
              <a:gd name="connsiteX113" fmla="*/ 2476147 w 12192000"/>
              <a:gd name="connsiteY113" fmla="*/ 1998305 h 2237474"/>
              <a:gd name="connsiteX114" fmla="*/ 2373568 w 12192000"/>
              <a:gd name="connsiteY114" fmla="*/ 2003219 h 2237474"/>
              <a:gd name="connsiteX115" fmla="*/ 2287219 w 12192000"/>
              <a:gd name="connsiteY115" fmla="*/ 1998750 h 2237474"/>
              <a:gd name="connsiteX116" fmla="*/ 2243069 w 12192000"/>
              <a:gd name="connsiteY116" fmla="*/ 2005321 h 2237474"/>
              <a:gd name="connsiteX117" fmla="*/ 2164831 w 12192000"/>
              <a:gd name="connsiteY117" fmla="*/ 2010143 h 2237474"/>
              <a:gd name="connsiteX118" fmla="*/ 2085228 w 12192000"/>
              <a:gd name="connsiteY118" fmla="*/ 2046431 h 2237474"/>
              <a:gd name="connsiteX119" fmla="*/ 2058061 w 12192000"/>
              <a:gd name="connsiteY119" fmla="*/ 2047942 h 2237474"/>
              <a:gd name="connsiteX120" fmla="*/ 2042244 w 12192000"/>
              <a:gd name="connsiteY120" fmla="*/ 2055560 h 2237474"/>
              <a:gd name="connsiteX121" fmla="*/ 1877728 w 12192000"/>
              <a:gd name="connsiteY121" fmla="*/ 2101004 h 2237474"/>
              <a:gd name="connsiteX122" fmla="*/ 1759056 w 12192000"/>
              <a:gd name="connsiteY122" fmla="*/ 2125608 h 2237474"/>
              <a:gd name="connsiteX123" fmla="*/ 1637948 w 12192000"/>
              <a:gd name="connsiteY123" fmla="*/ 2172597 h 2237474"/>
              <a:gd name="connsiteX124" fmla="*/ 1434549 w 12192000"/>
              <a:gd name="connsiteY124" fmla="*/ 2234522 h 2237474"/>
              <a:gd name="connsiteX125" fmla="*/ 1398481 w 12192000"/>
              <a:gd name="connsiteY125" fmla="*/ 2237074 h 2237474"/>
              <a:gd name="connsiteX126" fmla="*/ 1398407 w 12192000"/>
              <a:gd name="connsiteY126" fmla="*/ 2237095 h 2237474"/>
              <a:gd name="connsiteX127" fmla="*/ 1370962 w 12192000"/>
              <a:gd name="connsiteY127" fmla="*/ 2237474 h 2237474"/>
              <a:gd name="connsiteX128" fmla="*/ 1356367 w 12192000"/>
              <a:gd name="connsiteY128" fmla="*/ 2235089 h 2237474"/>
              <a:gd name="connsiteX129" fmla="*/ 1279765 w 12192000"/>
              <a:gd name="connsiteY129" fmla="*/ 2229639 h 2237474"/>
              <a:gd name="connsiteX130" fmla="*/ 1195347 w 12192000"/>
              <a:gd name="connsiteY130" fmla="*/ 2212354 h 2237474"/>
              <a:gd name="connsiteX131" fmla="*/ 970251 w 12192000"/>
              <a:gd name="connsiteY131" fmla="*/ 2221029 h 2237474"/>
              <a:gd name="connsiteX132" fmla="*/ 812914 w 12192000"/>
              <a:gd name="connsiteY132" fmla="*/ 2210095 h 2237474"/>
              <a:gd name="connsiteX133" fmla="*/ 776382 w 12192000"/>
              <a:gd name="connsiteY133" fmla="*/ 2204512 h 2237474"/>
              <a:gd name="connsiteX134" fmla="*/ 597225 w 12192000"/>
              <a:gd name="connsiteY134" fmla="*/ 2180999 h 2237474"/>
              <a:gd name="connsiteX135" fmla="*/ 520671 w 12192000"/>
              <a:gd name="connsiteY135" fmla="*/ 2180980 h 2237474"/>
              <a:gd name="connsiteX136" fmla="*/ 515024 w 12192000"/>
              <a:gd name="connsiteY136" fmla="*/ 2179258 h 2237474"/>
              <a:gd name="connsiteX137" fmla="*/ 413835 w 12192000"/>
              <a:gd name="connsiteY137" fmla="*/ 2156783 h 2237474"/>
              <a:gd name="connsiteX138" fmla="*/ 376513 w 12192000"/>
              <a:gd name="connsiteY138" fmla="*/ 2154014 h 2237474"/>
              <a:gd name="connsiteX139" fmla="*/ 273386 w 12192000"/>
              <a:gd name="connsiteY139" fmla="*/ 2142551 h 2237474"/>
              <a:gd name="connsiteX140" fmla="*/ 169207 w 12192000"/>
              <a:gd name="connsiteY140" fmla="*/ 2128100 h 2237474"/>
              <a:gd name="connsiteX141" fmla="*/ 77641 w 12192000"/>
              <a:gd name="connsiteY141" fmla="*/ 2126835 h 2237474"/>
              <a:gd name="connsiteX142" fmla="*/ 37645 w 12192000"/>
              <a:gd name="connsiteY142" fmla="*/ 2115401 h 2237474"/>
              <a:gd name="connsiteX143" fmla="*/ 4572 w 12192000"/>
              <a:gd name="connsiteY143" fmla="*/ 2111091 h 2237474"/>
              <a:gd name="connsiteX144" fmla="*/ 0 w 12192000"/>
              <a:gd name="connsiteY144" fmla="*/ 2110468 h 2237474"/>
              <a:gd name="connsiteX145" fmla="*/ 0 w 12192000"/>
              <a:gd name="connsiteY145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074238 w 12192000"/>
              <a:gd name="connsiteY44" fmla="*/ 1301895 h 2237474"/>
              <a:gd name="connsiteX45" fmla="*/ 7942099 w 12192000"/>
              <a:gd name="connsiteY45" fmla="*/ 1336332 h 2237474"/>
              <a:gd name="connsiteX46" fmla="*/ 7902328 w 12192000"/>
              <a:gd name="connsiteY46" fmla="*/ 1345865 h 2237474"/>
              <a:gd name="connsiteX47" fmla="*/ 7840612 w 12192000"/>
              <a:gd name="connsiteY47" fmla="*/ 1369373 h 2237474"/>
              <a:gd name="connsiteX48" fmla="*/ 7786819 w 12192000"/>
              <a:gd name="connsiteY48" fmla="*/ 1378970 h 2237474"/>
              <a:gd name="connsiteX49" fmla="*/ 7548172 w 12192000"/>
              <a:gd name="connsiteY49" fmla="*/ 1417460 h 2237474"/>
              <a:gd name="connsiteX50" fmla="*/ 7483437 w 12192000"/>
              <a:gd name="connsiteY50" fmla="*/ 1478152 h 2237474"/>
              <a:gd name="connsiteX51" fmla="*/ 7377870 w 12192000"/>
              <a:gd name="connsiteY51" fmla="*/ 1523319 h 2237474"/>
              <a:gd name="connsiteX52" fmla="*/ 7230737 w 12192000"/>
              <a:gd name="connsiteY52" fmla="*/ 1562633 h 2237474"/>
              <a:gd name="connsiteX53" fmla="*/ 7224458 w 12192000"/>
              <a:gd name="connsiteY53" fmla="*/ 1573008 h 2237474"/>
              <a:gd name="connsiteX54" fmla="*/ 7183121 w 12192000"/>
              <a:gd name="connsiteY54" fmla="*/ 1595162 h 2237474"/>
              <a:gd name="connsiteX55" fmla="*/ 7164601 w 12192000"/>
              <a:gd name="connsiteY55" fmla="*/ 1606490 h 2237474"/>
              <a:gd name="connsiteX56" fmla="*/ 6900177 w 12192000"/>
              <a:gd name="connsiteY56" fmla="*/ 1636016 h 2237474"/>
              <a:gd name="connsiteX57" fmla="*/ 6795372 w 12192000"/>
              <a:gd name="connsiteY57" fmla="*/ 1644845 h 2237474"/>
              <a:gd name="connsiteX58" fmla="*/ 6692251 w 12192000"/>
              <a:gd name="connsiteY58" fmla="*/ 1656357 h 2237474"/>
              <a:gd name="connsiteX59" fmla="*/ 6655235 w 12192000"/>
              <a:gd name="connsiteY59" fmla="*/ 1661869 h 2237474"/>
              <a:gd name="connsiteX60" fmla="*/ 6554894 w 12192000"/>
              <a:gd name="connsiteY60" fmla="*/ 1664428 h 2237474"/>
              <a:gd name="connsiteX61" fmla="*/ 6516595 w 12192000"/>
              <a:gd name="connsiteY61" fmla="*/ 1667475 h 2237474"/>
              <a:gd name="connsiteX62" fmla="*/ 6508541 w 12192000"/>
              <a:gd name="connsiteY62" fmla="*/ 1668757 h 2237474"/>
              <a:gd name="connsiteX63" fmla="*/ 6471012 w 12192000"/>
              <a:gd name="connsiteY63" fmla="*/ 1678604 h 2237474"/>
              <a:gd name="connsiteX64" fmla="*/ 6364035 w 12192000"/>
              <a:gd name="connsiteY64" fmla="*/ 1667683 h 2237474"/>
              <a:gd name="connsiteX65" fmla="*/ 6280959 w 12192000"/>
              <a:gd name="connsiteY65" fmla="*/ 1689329 h 2237474"/>
              <a:gd name="connsiteX66" fmla="*/ 6243319 w 12192000"/>
              <a:gd name="connsiteY66" fmla="*/ 1695560 h 2237474"/>
              <a:gd name="connsiteX67" fmla="*/ 6098321 w 12192000"/>
              <a:gd name="connsiteY67" fmla="*/ 1721646 h 2237474"/>
              <a:gd name="connsiteX68" fmla="*/ 5880652 w 12192000"/>
              <a:gd name="connsiteY68" fmla="*/ 1779643 h 2237474"/>
              <a:gd name="connsiteX69" fmla="*/ 5785959 w 12192000"/>
              <a:gd name="connsiteY69" fmla="*/ 1775307 h 2237474"/>
              <a:gd name="connsiteX70" fmla="*/ 5643534 w 12192000"/>
              <a:gd name="connsiteY70" fmla="*/ 1802919 h 2237474"/>
              <a:gd name="connsiteX71" fmla="*/ 5518799 w 12192000"/>
              <a:gd name="connsiteY71" fmla="*/ 1818312 h 2237474"/>
              <a:gd name="connsiteX72" fmla="*/ 5505014 w 12192000"/>
              <a:gd name="connsiteY72" fmla="*/ 1819259 h 2237474"/>
              <a:gd name="connsiteX73" fmla="*/ 5453307 w 12192000"/>
              <a:gd name="connsiteY73" fmla="*/ 1815450 h 2237474"/>
              <a:gd name="connsiteX74" fmla="*/ 5221533 w 12192000"/>
              <a:gd name="connsiteY74" fmla="*/ 1846950 h 2237474"/>
              <a:gd name="connsiteX75" fmla="*/ 5149802 w 12192000"/>
              <a:gd name="connsiteY75" fmla="*/ 1844846 h 2237474"/>
              <a:gd name="connsiteX76" fmla="*/ 5114927 w 12192000"/>
              <a:gd name="connsiteY76" fmla="*/ 1847827 h 2237474"/>
              <a:gd name="connsiteX77" fmla="*/ 5108970 w 12192000"/>
              <a:gd name="connsiteY77" fmla="*/ 1847935 h 2237474"/>
              <a:gd name="connsiteX78" fmla="*/ 5067961 w 12192000"/>
              <a:gd name="connsiteY78" fmla="*/ 1845917 h 2237474"/>
              <a:gd name="connsiteX79" fmla="*/ 5007075 w 12192000"/>
              <a:gd name="connsiteY79" fmla="*/ 1838626 h 2237474"/>
              <a:gd name="connsiteX80" fmla="*/ 4944087 w 12192000"/>
              <a:gd name="connsiteY80" fmla="*/ 1823332 h 2237474"/>
              <a:gd name="connsiteX81" fmla="*/ 4907662 w 12192000"/>
              <a:gd name="connsiteY81" fmla="*/ 1816900 h 2237474"/>
              <a:gd name="connsiteX82" fmla="*/ 4882386 w 12192000"/>
              <a:gd name="connsiteY82" fmla="*/ 1809844 h 2237474"/>
              <a:gd name="connsiteX83" fmla="*/ 4811440 w 12192000"/>
              <a:gd name="connsiteY83" fmla="*/ 1804655 h 2237474"/>
              <a:gd name="connsiteX84" fmla="*/ 4691075 w 12192000"/>
              <a:gd name="connsiteY84" fmla="*/ 1801389 h 2237474"/>
              <a:gd name="connsiteX85" fmla="*/ 4640313 w 12192000"/>
              <a:gd name="connsiteY85" fmla="*/ 1784307 h 2237474"/>
              <a:gd name="connsiteX86" fmla="*/ 4536503 w 12192000"/>
              <a:gd name="connsiteY86" fmla="*/ 1785334 h 2237474"/>
              <a:gd name="connsiteX87" fmla="*/ 4513724 w 12192000"/>
              <a:gd name="connsiteY87" fmla="*/ 1791996 h 2237474"/>
              <a:gd name="connsiteX88" fmla="*/ 4459810 w 12192000"/>
              <a:gd name="connsiteY88" fmla="*/ 1797886 h 2237474"/>
              <a:gd name="connsiteX89" fmla="*/ 4379064 w 12192000"/>
              <a:gd name="connsiteY89" fmla="*/ 1817177 h 2237474"/>
              <a:gd name="connsiteX90" fmla="*/ 4290981 w 12192000"/>
              <a:gd name="connsiteY90" fmla="*/ 1839677 h 2237474"/>
              <a:gd name="connsiteX91" fmla="*/ 4238372 w 12192000"/>
              <a:gd name="connsiteY91" fmla="*/ 1851480 h 2237474"/>
              <a:gd name="connsiteX92" fmla="*/ 4232517 w 12192000"/>
              <a:gd name="connsiteY92" fmla="*/ 1852567 h 2237474"/>
              <a:gd name="connsiteX93" fmla="*/ 4191732 w 12192000"/>
              <a:gd name="connsiteY93" fmla="*/ 1857328 h 2237474"/>
              <a:gd name="connsiteX94" fmla="*/ 4065532 w 12192000"/>
              <a:gd name="connsiteY94" fmla="*/ 1855477 h 2237474"/>
              <a:gd name="connsiteX95" fmla="*/ 4028460 w 12192000"/>
              <a:gd name="connsiteY95" fmla="*/ 1855137 h 2237474"/>
              <a:gd name="connsiteX96" fmla="*/ 4002267 w 12192000"/>
              <a:gd name="connsiteY96" fmla="*/ 1852352 h 2237474"/>
              <a:gd name="connsiteX97" fmla="*/ 3931396 w 12192000"/>
              <a:gd name="connsiteY97" fmla="*/ 1858915 h 2237474"/>
              <a:gd name="connsiteX98" fmla="*/ 3812162 w 12192000"/>
              <a:gd name="connsiteY98" fmla="*/ 1875501 h 2237474"/>
              <a:gd name="connsiteX99" fmla="*/ 3758105 w 12192000"/>
              <a:gd name="connsiteY99" fmla="*/ 1871856 h 2237474"/>
              <a:gd name="connsiteX100" fmla="*/ 3715896 w 12192000"/>
              <a:gd name="connsiteY100" fmla="*/ 1881552 h 2237474"/>
              <a:gd name="connsiteX101" fmla="*/ 3567259 w 12192000"/>
              <a:gd name="connsiteY101" fmla="*/ 1893482 h 2237474"/>
              <a:gd name="connsiteX102" fmla="*/ 3405770 w 12192000"/>
              <a:gd name="connsiteY102" fmla="*/ 1904591 h 2237474"/>
              <a:gd name="connsiteX103" fmla="*/ 3280097 w 12192000"/>
              <a:gd name="connsiteY103" fmla="*/ 1919610 h 2237474"/>
              <a:gd name="connsiteX104" fmla="*/ 3009910 w 12192000"/>
              <a:gd name="connsiteY104" fmla="*/ 1957866 h 2237474"/>
              <a:gd name="connsiteX105" fmla="*/ 2995934 w 12192000"/>
              <a:gd name="connsiteY105" fmla="*/ 1967085 h 2237474"/>
              <a:gd name="connsiteX106" fmla="*/ 2942858 w 12192000"/>
              <a:gd name="connsiteY106" fmla="*/ 1981367 h 2237474"/>
              <a:gd name="connsiteX107" fmla="*/ 2875436 w 12192000"/>
              <a:gd name="connsiteY107" fmla="*/ 1996977 h 2237474"/>
              <a:gd name="connsiteX108" fmla="*/ 2874892 w 12192000"/>
              <a:gd name="connsiteY108" fmla="*/ 1996085 h 2237474"/>
              <a:gd name="connsiteX109" fmla="*/ 2843662 w 12192000"/>
              <a:gd name="connsiteY109" fmla="*/ 1992498 h 2237474"/>
              <a:gd name="connsiteX110" fmla="*/ 2718916 w 12192000"/>
              <a:gd name="connsiteY110" fmla="*/ 1990867 h 2237474"/>
              <a:gd name="connsiteX111" fmla="*/ 2713522 w 12192000"/>
              <a:gd name="connsiteY111" fmla="*/ 1990173 h 2237474"/>
              <a:gd name="connsiteX112" fmla="*/ 2476147 w 12192000"/>
              <a:gd name="connsiteY112" fmla="*/ 1998305 h 2237474"/>
              <a:gd name="connsiteX113" fmla="*/ 2373568 w 12192000"/>
              <a:gd name="connsiteY113" fmla="*/ 2003219 h 2237474"/>
              <a:gd name="connsiteX114" fmla="*/ 2287219 w 12192000"/>
              <a:gd name="connsiteY114" fmla="*/ 1998750 h 2237474"/>
              <a:gd name="connsiteX115" fmla="*/ 2243069 w 12192000"/>
              <a:gd name="connsiteY115" fmla="*/ 2005321 h 2237474"/>
              <a:gd name="connsiteX116" fmla="*/ 2164831 w 12192000"/>
              <a:gd name="connsiteY116" fmla="*/ 2010143 h 2237474"/>
              <a:gd name="connsiteX117" fmla="*/ 2085228 w 12192000"/>
              <a:gd name="connsiteY117" fmla="*/ 2046431 h 2237474"/>
              <a:gd name="connsiteX118" fmla="*/ 2058061 w 12192000"/>
              <a:gd name="connsiteY118" fmla="*/ 2047942 h 2237474"/>
              <a:gd name="connsiteX119" fmla="*/ 2042244 w 12192000"/>
              <a:gd name="connsiteY119" fmla="*/ 2055560 h 2237474"/>
              <a:gd name="connsiteX120" fmla="*/ 1877728 w 12192000"/>
              <a:gd name="connsiteY120" fmla="*/ 2101004 h 2237474"/>
              <a:gd name="connsiteX121" fmla="*/ 1759056 w 12192000"/>
              <a:gd name="connsiteY121" fmla="*/ 2125608 h 2237474"/>
              <a:gd name="connsiteX122" fmla="*/ 1637948 w 12192000"/>
              <a:gd name="connsiteY122" fmla="*/ 2172597 h 2237474"/>
              <a:gd name="connsiteX123" fmla="*/ 1434549 w 12192000"/>
              <a:gd name="connsiteY123" fmla="*/ 2234522 h 2237474"/>
              <a:gd name="connsiteX124" fmla="*/ 1398481 w 12192000"/>
              <a:gd name="connsiteY124" fmla="*/ 2237074 h 2237474"/>
              <a:gd name="connsiteX125" fmla="*/ 1398407 w 12192000"/>
              <a:gd name="connsiteY125" fmla="*/ 2237095 h 2237474"/>
              <a:gd name="connsiteX126" fmla="*/ 1370962 w 12192000"/>
              <a:gd name="connsiteY126" fmla="*/ 2237474 h 2237474"/>
              <a:gd name="connsiteX127" fmla="*/ 1356367 w 12192000"/>
              <a:gd name="connsiteY127" fmla="*/ 2235089 h 2237474"/>
              <a:gd name="connsiteX128" fmla="*/ 1279765 w 12192000"/>
              <a:gd name="connsiteY128" fmla="*/ 2229639 h 2237474"/>
              <a:gd name="connsiteX129" fmla="*/ 1195347 w 12192000"/>
              <a:gd name="connsiteY129" fmla="*/ 2212354 h 2237474"/>
              <a:gd name="connsiteX130" fmla="*/ 970251 w 12192000"/>
              <a:gd name="connsiteY130" fmla="*/ 2221029 h 2237474"/>
              <a:gd name="connsiteX131" fmla="*/ 812914 w 12192000"/>
              <a:gd name="connsiteY131" fmla="*/ 2210095 h 2237474"/>
              <a:gd name="connsiteX132" fmla="*/ 776382 w 12192000"/>
              <a:gd name="connsiteY132" fmla="*/ 2204512 h 2237474"/>
              <a:gd name="connsiteX133" fmla="*/ 597225 w 12192000"/>
              <a:gd name="connsiteY133" fmla="*/ 2180999 h 2237474"/>
              <a:gd name="connsiteX134" fmla="*/ 520671 w 12192000"/>
              <a:gd name="connsiteY134" fmla="*/ 2180980 h 2237474"/>
              <a:gd name="connsiteX135" fmla="*/ 515024 w 12192000"/>
              <a:gd name="connsiteY135" fmla="*/ 2179258 h 2237474"/>
              <a:gd name="connsiteX136" fmla="*/ 413835 w 12192000"/>
              <a:gd name="connsiteY136" fmla="*/ 2156783 h 2237474"/>
              <a:gd name="connsiteX137" fmla="*/ 376513 w 12192000"/>
              <a:gd name="connsiteY137" fmla="*/ 2154014 h 2237474"/>
              <a:gd name="connsiteX138" fmla="*/ 273386 w 12192000"/>
              <a:gd name="connsiteY138" fmla="*/ 2142551 h 2237474"/>
              <a:gd name="connsiteX139" fmla="*/ 169207 w 12192000"/>
              <a:gd name="connsiteY139" fmla="*/ 2128100 h 2237474"/>
              <a:gd name="connsiteX140" fmla="*/ 77641 w 12192000"/>
              <a:gd name="connsiteY140" fmla="*/ 2126835 h 2237474"/>
              <a:gd name="connsiteX141" fmla="*/ 37645 w 12192000"/>
              <a:gd name="connsiteY141" fmla="*/ 2115401 h 2237474"/>
              <a:gd name="connsiteX142" fmla="*/ 4572 w 12192000"/>
              <a:gd name="connsiteY142" fmla="*/ 2111091 h 2237474"/>
              <a:gd name="connsiteX143" fmla="*/ 0 w 12192000"/>
              <a:gd name="connsiteY143" fmla="*/ 2110468 h 2237474"/>
              <a:gd name="connsiteX144" fmla="*/ 0 w 12192000"/>
              <a:gd name="connsiteY14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28195 w 12192000"/>
              <a:gd name="connsiteY25" fmla="*/ 986225 h 2237474"/>
              <a:gd name="connsiteX26" fmla="*/ 9410017 w 12192000"/>
              <a:gd name="connsiteY26" fmla="*/ 993931 h 2237474"/>
              <a:gd name="connsiteX27" fmla="*/ 9392919 w 12192000"/>
              <a:gd name="connsiteY27" fmla="*/ 994656 h 2237474"/>
              <a:gd name="connsiteX28" fmla="*/ 9268019 w 12192000"/>
              <a:gd name="connsiteY28" fmla="*/ 1007442 h 2237474"/>
              <a:gd name="connsiteX29" fmla="*/ 9234662 w 12192000"/>
              <a:gd name="connsiteY29" fmla="*/ 1023056 h 2237474"/>
              <a:gd name="connsiteX30" fmla="*/ 9181033 w 12192000"/>
              <a:gd name="connsiteY30" fmla="*/ 1037921 h 2237474"/>
              <a:gd name="connsiteX31" fmla="*/ 9155969 w 12192000"/>
              <a:gd name="connsiteY31" fmla="*/ 1046804 h 2237474"/>
              <a:gd name="connsiteX32" fmla="*/ 9133985 w 12192000"/>
              <a:gd name="connsiteY32" fmla="*/ 1046450 h 2237474"/>
              <a:gd name="connsiteX33" fmla="*/ 9003462 w 12192000"/>
              <a:gd name="connsiteY33" fmla="*/ 1042406 h 2237474"/>
              <a:gd name="connsiteX34" fmla="*/ 8968445 w 12192000"/>
              <a:gd name="connsiteY34" fmla="*/ 1052169 h 2237474"/>
              <a:gd name="connsiteX35" fmla="*/ 8886001 w 12192000"/>
              <a:gd name="connsiteY35" fmla="*/ 1067468 h 2237474"/>
              <a:gd name="connsiteX36" fmla="*/ 8838610 w 12192000"/>
              <a:gd name="connsiteY36" fmla="*/ 1075091 h 2237474"/>
              <a:gd name="connsiteX37" fmla="*/ 8750383 w 12192000"/>
              <a:gd name="connsiteY37" fmla="*/ 1097387 h 2237474"/>
              <a:gd name="connsiteX38" fmla="*/ 8665605 w 12192000"/>
              <a:gd name="connsiteY38" fmla="*/ 1110791 h 2237474"/>
              <a:gd name="connsiteX39" fmla="*/ 8584946 w 12192000"/>
              <a:gd name="connsiteY39" fmla="*/ 1135226 h 2237474"/>
              <a:gd name="connsiteX40" fmla="*/ 8419755 w 12192000"/>
              <a:gd name="connsiteY40" fmla="*/ 1216260 h 2237474"/>
              <a:gd name="connsiteX41" fmla="*/ 8411626 w 12192000"/>
              <a:gd name="connsiteY41" fmla="*/ 1214397 h 2237474"/>
              <a:gd name="connsiteX42" fmla="*/ 8363469 w 12192000"/>
              <a:gd name="connsiteY42" fmla="*/ 1246658 h 2237474"/>
              <a:gd name="connsiteX43" fmla="*/ 8275497 w 12192000"/>
              <a:gd name="connsiteY43" fmla="*/ 1264396 h 2237474"/>
              <a:gd name="connsiteX44" fmla="*/ 8074238 w 12192000"/>
              <a:gd name="connsiteY44" fmla="*/ 1301895 h 2237474"/>
              <a:gd name="connsiteX45" fmla="*/ 7942099 w 12192000"/>
              <a:gd name="connsiteY45" fmla="*/ 1336332 h 2237474"/>
              <a:gd name="connsiteX46" fmla="*/ 7902328 w 12192000"/>
              <a:gd name="connsiteY46" fmla="*/ 1345865 h 2237474"/>
              <a:gd name="connsiteX47" fmla="*/ 7840612 w 12192000"/>
              <a:gd name="connsiteY47" fmla="*/ 1369373 h 2237474"/>
              <a:gd name="connsiteX48" fmla="*/ 7786819 w 12192000"/>
              <a:gd name="connsiteY48" fmla="*/ 1378970 h 2237474"/>
              <a:gd name="connsiteX49" fmla="*/ 7548172 w 12192000"/>
              <a:gd name="connsiteY49" fmla="*/ 1417460 h 2237474"/>
              <a:gd name="connsiteX50" fmla="*/ 7483437 w 12192000"/>
              <a:gd name="connsiteY50" fmla="*/ 1478152 h 2237474"/>
              <a:gd name="connsiteX51" fmla="*/ 7377870 w 12192000"/>
              <a:gd name="connsiteY51" fmla="*/ 1523319 h 2237474"/>
              <a:gd name="connsiteX52" fmla="*/ 7230737 w 12192000"/>
              <a:gd name="connsiteY52" fmla="*/ 1562633 h 2237474"/>
              <a:gd name="connsiteX53" fmla="*/ 7224458 w 12192000"/>
              <a:gd name="connsiteY53" fmla="*/ 1573008 h 2237474"/>
              <a:gd name="connsiteX54" fmla="*/ 7183121 w 12192000"/>
              <a:gd name="connsiteY54" fmla="*/ 1595162 h 2237474"/>
              <a:gd name="connsiteX55" fmla="*/ 7164601 w 12192000"/>
              <a:gd name="connsiteY55" fmla="*/ 1606490 h 2237474"/>
              <a:gd name="connsiteX56" fmla="*/ 6900177 w 12192000"/>
              <a:gd name="connsiteY56" fmla="*/ 1636016 h 2237474"/>
              <a:gd name="connsiteX57" fmla="*/ 6795372 w 12192000"/>
              <a:gd name="connsiteY57" fmla="*/ 1644845 h 2237474"/>
              <a:gd name="connsiteX58" fmla="*/ 6692251 w 12192000"/>
              <a:gd name="connsiteY58" fmla="*/ 1656357 h 2237474"/>
              <a:gd name="connsiteX59" fmla="*/ 6655235 w 12192000"/>
              <a:gd name="connsiteY59" fmla="*/ 1661869 h 2237474"/>
              <a:gd name="connsiteX60" fmla="*/ 6554894 w 12192000"/>
              <a:gd name="connsiteY60" fmla="*/ 1664428 h 2237474"/>
              <a:gd name="connsiteX61" fmla="*/ 6516595 w 12192000"/>
              <a:gd name="connsiteY61" fmla="*/ 1667475 h 2237474"/>
              <a:gd name="connsiteX62" fmla="*/ 6508541 w 12192000"/>
              <a:gd name="connsiteY62" fmla="*/ 1668757 h 2237474"/>
              <a:gd name="connsiteX63" fmla="*/ 6471012 w 12192000"/>
              <a:gd name="connsiteY63" fmla="*/ 1678604 h 2237474"/>
              <a:gd name="connsiteX64" fmla="*/ 6364035 w 12192000"/>
              <a:gd name="connsiteY64" fmla="*/ 1667683 h 2237474"/>
              <a:gd name="connsiteX65" fmla="*/ 6280959 w 12192000"/>
              <a:gd name="connsiteY65" fmla="*/ 1689329 h 2237474"/>
              <a:gd name="connsiteX66" fmla="*/ 6243319 w 12192000"/>
              <a:gd name="connsiteY66" fmla="*/ 1695560 h 2237474"/>
              <a:gd name="connsiteX67" fmla="*/ 6098321 w 12192000"/>
              <a:gd name="connsiteY67" fmla="*/ 1721646 h 2237474"/>
              <a:gd name="connsiteX68" fmla="*/ 5880652 w 12192000"/>
              <a:gd name="connsiteY68" fmla="*/ 1779643 h 2237474"/>
              <a:gd name="connsiteX69" fmla="*/ 5785959 w 12192000"/>
              <a:gd name="connsiteY69" fmla="*/ 1775307 h 2237474"/>
              <a:gd name="connsiteX70" fmla="*/ 5643534 w 12192000"/>
              <a:gd name="connsiteY70" fmla="*/ 1802919 h 2237474"/>
              <a:gd name="connsiteX71" fmla="*/ 5518799 w 12192000"/>
              <a:gd name="connsiteY71" fmla="*/ 1818312 h 2237474"/>
              <a:gd name="connsiteX72" fmla="*/ 5505014 w 12192000"/>
              <a:gd name="connsiteY72" fmla="*/ 1819259 h 2237474"/>
              <a:gd name="connsiteX73" fmla="*/ 5453307 w 12192000"/>
              <a:gd name="connsiteY73" fmla="*/ 1815450 h 2237474"/>
              <a:gd name="connsiteX74" fmla="*/ 5221533 w 12192000"/>
              <a:gd name="connsiteY74" fmla="*/ 1846950 h 2237474"/>
              <a:gd name="connsiteX75" fmla="*/ 5149802 w 12192000"/>
              <a:gd name="connsiteY75" fmla="*/ 1844846 h 2237474"/>
              <a:gd name="connsiteX76" fmla="*/ 5114927 w 12192000"/>
              <a:gd name="connsiteY76" fmla="*/ 1847827 h 2237474"/>
              <a:gd name="connsiteX77" fmla="*/ 5108970 w 12192000"/>
              <a:gd name="connsiteY77" fmla="*/ 1847935 h 2237474"/>
              <a:gd name="connsiteX78" fmla="*/ 5067961 w 12192000"/>
              <a:gd name="connsiteY78" fmla="*/ 1845917 h 2237474"/>
              <a:gd name="connsiteX79" fmla="*/ 5007075 w 12192000"/>
              <a:gd name="connsiteY79" fmla="*/ 1838626 h 2237474"/>
              <a:gd name="connsiteX80" fmla="*/ 4944087 w 12192000"/>
              <a:gd name="connsiteY80" fmla="*/ 1823332 h 2237474"/>
              <a:gd name="connsiteX81" fmla="*/ 4907662 w 12192000"/>
              <a:gd name="connsiteY81" fmla="*/ 1816900 h 2237474"/>
              <a:gd name="connsiteX82" fmla="*/ 4882386 w 12192000"/>
              <a:gd name="connsiteY82" fmla="*/ 1809844 h 2237474"/>
              <a:gd name="connsiteX83" fmla="*/ 4811440 w 12192000"/>
              <a:gd name="connsiteY83" fmla="*/ 1804655 h 2237474"/>
              <a:gd name="connsiteX84" fmla="*/ 4691075 w 12192000"/>
              <a:gd name="connsiteY84" fmla="*/ 1801389 h 2237474"/>
              <a:gd name="connsiteX85" fmla="*/ 4640313 w 12192000"/>
              <a:gd name="connsiteY85" fmla="*/ 1784307 h 2237474"/>
              <a:gd name="connsiteX86" fmla="*/ 4536503 w 12192000"/>
              <a:gd name="connsiteY86" fmla="*/ 1785334 h 2237474"/>
              <a:gd name="connsiteX87" fmla="*/ 4513724 w 12192000"/>
              <a:gd name="connsiteY87" fmla="*/ 1791996 h 2237474"/>
              <a:gd name="connsiteX88" fmla="*/ 4459810 w 12192000"/>
              <a:gd name="connsiteY88" fmla="*/ 1797886 h 2237474"/>
              <a:gd name="connsiteX89" fmla="*/ 4379064 w 12192000"/>
              <a:gd name="connsiteY89" fmla="*/ 1817177 h 2237474"/>
              <a:gd name="connsiteX90" fmla="*/ 4290981 w 12192000"/>
              <a:gd name="connsiteY90" fmla="*/ 1839677 h 2237474"/>
              <a:gd name="connsiteX91" fmla="*/ 4238372 w 12192000"/>
              <a:gd name="connsiteY91" fmla="*/ 1851480 h 2237474"/>
              <a:gd name="connsiteX92" fmla="*/ 4232517 w 12192000"/>
              <a:gd name="connsiteY92" fmla="*/ 1852567 h 2237474"/>
              <a:gd name="connsiteX93" fmla="*/ 4191732 w 12192000"/>
              <a:gd name="connsiteY93" fmla="*/ 1857328 h 2237474"/>
              <a:gd name="connsiteX94" fmla="*/ 4065532 w 12192000"/>
              <a:gd name="connsiteY94" fmla="*/ 1855477 h 2237474"/>
              <a:gd name="connsiteX95" fmla="*/ 4028460 w 12192000"/>
              <a:gd name="connsiteY95" fmla="*/ 1855137 h 2237474"/>
              <a:gd name="connsiteX96" fmla="*/ 4002267 w 12192000"/>
              <a:gd name="connsiteY96" fmla="*/ 1852352 h 2237474"/>
              <a:gd name="connsiteX97" fmla="*/ 3931396 w 12192000"/>
              <a:gd name="connsiteY97" fmla="*/ 1858915 h 2237474"/>
              <a:gd name="connsiteX98" fmla="*/ 3812162 w 12192000"/>
              <a:gd name="connsiteY98" fmla="*/ 1875501 h 2237474"/>
              <a:gd name="connsiteX99" fmla="*/ 3758105 w 12192000"/>
              <a:gd name="connsiteY99" fmla="*/ 1871856 h 2237474"/>
              <a:gd name="connsiteX100" fmla="*/ 3715896 w 12192000"/>
              <a:gd name="connsiteY100" fmla="*/ 1881552 h 2237474"/>
              <a:gd name="connsiteX101" fmla="*/ 3567259 w 12192000"/>
              <a:gd name="connsiteY101" fmla="*/ 1893482 h 2237474"/>
              <a:gd name="connsiteX102" fmla="*/ 3405770 w 12192000"/>
              <a:gd name="connsiteY102" fmla="*/ 1904591 h 2237474"/>
              <a:gd name="connsiteX103" fmla="*/ 3280097 w 12192000"/>
              <a:gd name="connsiteY103" fmla="*/ 1919610 h 2237474"/>
              <a:gd name="connsiteX104" fmla="*/ 3009910 w 12192000"/>
              <a:gd name="connsiteY104" fmla="*/ 1957866 h 2237474"/>
              <a:gd name="connsiteX105" fmla="*/ 2995934 w 12192000"/>
              <a:gd name="connsiteY105" fmla="*/ 1967085 h 2237474"/>
              <a:gd name="connsiteX106" fmla="*/ 2942858 w 12192000"/>
              <a:gd name="connsiteY106" fmla="*/ 1981367 h 2237474"/>
              <a:gd name="connsiteX107" fmla="*/ 2875436 w 12192000"/>
              <a:gd name="connsiteY107" fmla="*/ 1996977 h 2237474"/>
              <a:gd name="connsiteX108" fmla="*/ 2874892 w 12192000"/>
              <a:gd name="connsiteY108" fmla="*/ 1996085 h 2237474"/>
              <a:gd name="connsiteX109" fmla="*/ 2843662 w 12192000"/>
              <a:gd name="connsiteY109" fmla="*/ 1992498 h 2237474"/>
              <a:gd name="connsiteX110" fmla="*/ 2718916 w 12192000"/>
              <a:gd name="connsiteY110" fmla="*/ 1990867 h 2237474"/>
              <a:gd name="connsiteX111" fmla="*/ 2713522 w 12192000"/>
              <a:gd name="connsiteY111" fmla="*/ 1990173 h 2237474"/>
              <a:gd name="connsiteX112" fmla="*/ 2476147 w 12192000"/>
              <a:gd name="connsiteY112" fmla="*/ 1998305 h 2237474"/>
              <a:gd name="connsiteX113" fmla="*/ 2373568 w 12192000"/>
              <a:gd name="connsiteY113" fmla="*/ 2003219 h 2237474"/>
              <a:gd name="connsiteX114" fmla="*/ 2287219 w 12192000"/>
              <a:gd name="connsiteY114" fmla="*/ 1998750 h 2237474"/>
              <a:gd name="connsiteX115" fmla="*/ 2243069 w 12192000"/>
              <a:gd name="connsiteY115" fmla="*/ 2005321 h 2237474"/>
              <a:gd name="connsiteX116" fmla="*/ 2164831 w 12192000"/>
              <a:gd name="connsiteY116" fmla="*/ 2010143 h 2237474"/>
              <a:gd name="connsiteX117" fmla="*/ 2085228 w 12192000"/>
              <a:gd name="connsiteY117" fmla="*/ 2046431 h 2237474"/>
              <a:gd name="connsiteX118" fmla="*/ 2058061 w 12192000"/>
              <a:gd name="connsiteY118" fmla="*/ 2047942 h 2237474"/>
              <a:gd name="connsiteX119" fmla="*/ 2042244 w 12192000"/>
              <a:gd name="connsiteY119" fmla="*/ 2055560 h 2237474"/>
              <a:gd name="connsiteX120" fmla="*/ 1877728 w 12192000"/>
              <a:gd name="connsiteY120" fmla="*/ 2101004 h 2237474"/>
              <a:gd name="connsiteX121" fmla="*/ 1759056 w 12192000"/>
              <a:gd name="connsiteY121" fmla="*/ 2125608 h 2237474"/>
              <a:gd name="connsiteX122" fmla="*/ 1637948 w 12192000"/>
              <a:gd name="connsiteY122" fmla="*/ 2172597 h 2237474"/>
              <a:gd name="connsiteX123" fmla="*/ 1434549 w 12192000"/>
              <a:gd name="connsiteY123" fmla="*/ 2234522 h 2237474"/>
              <a:gd name="connsiteX124" fmla="*/ 1398481 w 12192000"/>
              <a:gd name="connsiteY124" fmla="*/ 2237074 h 2237474"/>
              <a:gd name="connsiteX125" fmla="*/ 1398407 w 12192000"/>
              <a:gd name="connsiteY125" fmla="*/ 2237095 h 2237474"/>
              <a:gd name="connsiteX126" fmla="*/ 1370962 w 12192000"/>
              <a:gd name="connsiteY126" fmla="*/ 2237474 h 2237474"/>
              <a:gd name="connsiteX127" fmla="*/ 1356367 w 12192000"/>
              <a:gd name="connsiteY127" fmla="*/ 2235089 h 2237474"/>
              <a:gd name="connsiteX128" fmla="*/ 1279765 w 12192000"/>
              <a:gd name="connsiteY128" fmla="*/ 2229639 h 2237474"/>
              <a:gd name="connsiteX129" fmla="*/ 1195347 w 12192000"/>
              <a:gd name="connsiteY129" fmla="*/ 2212354 h 2237474"/>
              <a:gd name="connsiteX130" fmla="*/ 970251 w 12192000"/>
              <a:gd name="connsiteY130" fmla="*/ 2221029 h 2237474"/>
              <a:gd name="connsiteX131" fmla="*/ 812914 w 12192000"/>
              <a:gd name="connsiteY131" fmla="*/ 2210095 h 2237474"/>
              <a:gd name="connsiteX132" fmla="*/ 776382 w 12192000"/>
              <a:gd name="connsiteY132" fmla="*/ 2204512 h 2237474"/>
              <a:gd name="connsiteX133" fmla="*/ 597225 w 12192000"/>
              <a:gd name="connsiteY133" fmla="*/ 2180999 h 2237474"/>
              <a:gd name="connsiteX134" fmla="*/ 520671 w 12192000"/>
              <a:gd name="connsiteY134" fmla="*/ 2180980 h 2237474"/>
              <a:gd name="connsiteX135" fmla="*/ 515024 w 12192000"/>
              <a:gd name="connsiteY135" fmla="*/ 2179258 h 2237474"/>
              <a:gd name="connsiteX136" fmla="*/ 413835 w 12192000"/>
              <a:gd name="connsiteY136" fmla="*/ 2156783 h 2237474"/>
              <a:gd name="connsiteX137" fmla="*/ 376513 w 12192000"/>
              <a:gd name="connsiteY137" fmla="*/ 2154014 h 2237474"/>
              <a:gd name="connsiteX138" fmla="*/ 273386 w 12192000"/>
              <a:gd name="connsiteY138" fmla="*/ 2142551 h 2237474"/>
              <a:gd name="connsiteX139" fmla="*/ 169207 w 12192000"/>
              <a:gd name="connsiteY139" fmla="*/ 2128100 h 2237474"/>
              <a:gd name="connsiteX140" fmla="*/ 77641 w 12192000"/>
              <a:gd name="connsiteY140" fmla="*/ 2126835 h 2237474"/>
              <a:gd name="connsiteX141" fmla="*/ 37645 w 12192000"/>
              <a:gd name="connsiteY141" fmla="*/ 2115401 h 2237474"/>
              <a:gd name="connsiteX142" fmla="*/ 4572 w 12192000"/>
              <a:gd name="connsiteY142" fmla="*/ 2111091 h 2237474"/>
              <a:gd name="connsiteX143" fmla="*/ 0 w 12192000"/>
              <a:gd name="connsiteY143" fmla="*/ 2110468 h 2237474"/>
              <a:gd name="connsiteX144" fmla="*/ 0 w 12192000"/>
              <a:gd name="connsiteY144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234662 w 12192000"/>
              <a:gd name="connsiteY28" fmla="*/ 1023056 h 2237474"/>
              <a:gd name="connsiteX29" fmla="*/ 9181033 w 12192000"/>
              <a:gd name="connsiteY29" fmla="*/ 1037921 h 2237474"/>
              <a:gd name="connsiteX30" fmla="*/ 9155969 w 12192000"/>
              <a:gd name="connsiteY30" fmla="*/ 1046804 h 2237474"/>
              <a:gd name="connsiteX31" fmla="*/ 9133985 w 12192000"/>
              <a:gd name="connsiteY31" fmla="*/ 1046450 h 2237474"/>
              <a:gd name="connsiteX32" fmla="*/ 9003462 w 12192000"/>
              <a:gd name="connsiteY32" fmla="*/ 1042406 h 2237474"/>
              <a:gd name="connsiteX33" fmla="*/ 8968445 w 12192000"/>
              <a:gd name="connsiteY33" fmla="*/ 1052169 h 2237474"/>
              <a:gd name="connsiteX34" fmla="*/ 8886001 w 12192000"/>
              <a:gd name="connsiteY34" fmla="*/ 1067468 h 2237474"/>
              <a:gd name="connsiteX35" fmla="*/ 8838610 w 12192000"/>
              <a:gd name="connsiteY35" fmla="*/ 1075091 h 2237474"/>
              <a:gd name="connsiteX36" fmla="*/ 8750383 w 12192000"/>
              <a:gd name="connsiteY36" fmla="*/ 1097387 h 2237474"/>
              <a:gd name="connsiteX37" fmla="*/ 8665605 w 12192000"/>
              <a:gd name="connsiteY37" fmla="*/ 1110791 h 2237474"/>
              <a:gd name="connsiteX38" fmla="*/ 8584946 w 12192000"/>
              <a:gd name="connsiteY38" fmla="*/ 1135226 h 2237474"/>
              <a:gd name="connsiteX39" fmla="*/ 8419755 w 12192000"/>
              <a:gd name="connsiteY39" fmla="*/ 1216260 h 2237474"/>
              <a:gd name="connsiteX40" fmla="*/ 8411626 w 12192000"/>
              <a:gd name="connsiteY40" fmla="*/ 1214397 h 2237474"/>
              <a:gd name="connsiteX41" fmla="*/ 8363469 w 12192000"/>
              <a:gd name="connsiteY41" fmla="*/ 1246658 h 2237474"/>
              <a:gd name="connsiteX42" fmla="*/ 8275497 w 12192000"/>
              <a:gd name="connsiteY42" fmla="*/ 1264396 h 2237474"/>
              <a:gd name="connsiteX43" fmla="*/ 8074238 w 12192000"/>
              <a:gd name="connsiteY43" fmla="*/ 1301895 h 2237474"/>
              <a:gd name="connsiteX44" fmla="*/ 7942099 w 12192000"/>
              <a:gd name="connsiteY44" fmla="*/ 1336332 h 2237474"/>
              <a:gd name="connsiteX45" fmla="*/ 7902328 w 12192000"/>
              <a:gd name="connsiteY45" fmla="*/ 1345865 h 2237474"/>
              <a:gd name="connsiteX46" fmla="*/ 7840612 w 12192000"/>
              <a:gd name="connsiteY46" fmla="*/ 1369373 h 2237474"/>
              <a:gd name="connsiteX47" fmla="*/ 7786819 w 12192000"/>
              <a:gd name="connsiteY47" fmla="*/ 1378970 h 2237474"/>
              <a:gd name="connsiteX48" fmla="*/ 7548172 w 12192000"/>
              <a:gd name="connsiteY48" fmla="*/ 1417460 h 2237474"/>
              <a:gd name="connsiteX49" fmla="*/ 7483437 w 12192000"/>
              <a:gd name="connsiteY49" fmla="*/ 1478152 h 2237474"/>
              <a:gd name="connsiteX50" fmla="*/ 7377870 w 12192000"/>
              <a:gd name="connsiteY50" fmla="*/ 1523319 h 2237474"/>
              <a:gd name="connsiteX51" fmla="*/ 7230737 w 12192000"/>
              <a:gd name="connsiteY51" fmla="*/ 1562633 h 2237474"/>
              <a:gd name="connsiteX52" fmla="*/ 7224458 w 12192000"/>
              <a:gd name="connsiteY52" fmla="*/ 1573008 h 2237474"/>
              <a:gd name="connsiteX53" fmla="*/ 7183121 w 12192000"/>
              <a:gd name="connsiteY53" fmla="*/ 1595162 h 2237474"/>
              <a:gd name="connsiteX54" fmla="*/ 7164601 w 12192000"/>
              <a:gd name="connsiteY54" fmla="*/ 1606490 h 2237474"/>
              <a:gd name="connsiteX55" fmla="*/ 6900177 w 12192000"/>
              <a:gd name="connsiteY55" fmla="*/ 1636016 h 2237474"/>
              <a:gd name="connsiteX56" fmla="*/ 6795372 w 12192000"/>
              <a:gd name="connsiteY56" fmla="*/ 1644845 h 2237474"/>
              <a:gd name="connsiteX57" fmla="*/ 6692251 w 12192000"/>
              <a:gd name="connsiteY57" fmla="*/ 1656357 h 2237474"/>
              <a:gd name="connsiteX58" fmla="*/ 6655235 w 12192000"/>
              <a:gd name="connsiteY58" fmla="*/ 1661869 h 2237474"/>
              <a:gd name="connsiteX59" fmla="*/ 6554894 w 12192000"/>
              <a:gd name="connsiteY59" fmla="*/ 1664428 h 2237474"/>
              <a:gd name="connsiteX60" fmla="*/ 6516595 w 12192000"/>
              <a:gd name="connsiteY60" fmla="*/ 1667475 h 2237474"/>
              <a:gd name="connsiteX61" fmla="*/ 6508541 w 12192000"/>
              <a:gd name="connsiteY61" fmla="*/ 1668757 h 2237474"/>
              <a:gd name="connsiteX62" fmla="*/ 6471012 w 12192000"/>
              <a:gd name="connsiteY62" fmla="*/ 1678604 h 2237474"/>
              <a:gd name="connsiteX63" fmla="*/ 6364035 w 12192000"/>
              <a:gd name="connsiteY63" fmla="*/ 1667683 h 2237474"/>
              <a:gd name="connsiteX64" fmla="*/ 6280959 w 12192000"/>
              <a:gd name="connsiteY64" fmla="*/ 1689329 h 2237474"/>
              <a:gd name="connsiteX65" fmla="*/ 6243319 w 12192000"/>
              <a:gd name="connsiteY65" fmla="*/ 1695560 h 2237474"/>
              <a:gd name="connsiteX66" fmla="*/ 6098321 w 12192000"/>
              <a:gd name="connsiteY66" fmla="*/ 1721646 h 2237474"/>
              <a:gd name="connsiteX67" fmla="*/ 5880652 w 12192000"/>
              <a:gd name="connsiteY67" fmla="*/ 1779643 h 2237474"/>
              <a:gd name="connsiteX68" fmla="*/ 5785959 w 12192000"/>
              <a:gd name="connsiteY68" fmla="*/ 1775307 h 2237474"/>
              <a:gd name="connsiteX69" fmla="*/ 5643534 w 12192000"/>
              <a:gd name="connsiteY69" fmla="*/ 1802919 h 2237474"/>
              <a:gd name="connsiteX70" fmla="*/ 5518799 w 12192000"/>
              <a:gd name="connsiteY70" fmla="*/ 1818312 h 2237474"/>
              <a:gd name="connsiteX71" fmla="*/ 5505014 w 12192000"/>
              <a:gd name="connsiteY71" fmla="*/ 1819259 h 2237474"/>
              <a:gd name="connsiteX72" fmla="*/ 5453307 w 12192000"/>
              <a:gd name="connsiteY72" fmla="*/ 1815450 h 2237474"/>
              <a:gd name="connsiteX73" fmla="*/ 5221533 w 12192000"/>
              <a:gd name="connsiteY73" fmla="*/ 1846950 h 2237474"/>
              <a:gd name="connsiteX74" fmla="*/ 5149802 w 12192000"/>
              <a:gd name="connsiteY74" fmla="*/ 1844846 h 2237474"/>
              <a:gd name="connsiteX75" fmla="*/ 5114927 w 12192000"/>
              <a:gd name="connsiteY75" fmla="*/ 1847827 h 2237474"/>
              <a:gd name="connsiteX76" fmla="*/ 5108970 w 12192000"/>
              <a:gd name="connsiteY76" fmla="*/ 1847935 h 2237474"/>
              <a:gd name="connsiteX77" fmla="*/ 5067961 w 12192000"/>
              <a:gd name="connsiteY77" fmla="*/ 1845917 h 2237474"/>
              <a:gd name="connsiteX78" fmla="*/ 5007075 w 12192000"/>
              <a:gd name="connsiteY78" fmla="*/ 1838626 h 2237474"/>
              <a:gd name="connsiteX79" fmla="*/ 4944087 w 12192000"/>
              <a:gd name="connsiteY79" fmla="*/ 1823332 h 2237474"/>
              <a:gd name="connsiteX80" fmla="*/ 4907662 w 12192000"/>
              <a:gd name="connsiteY80" fmla="*/ 1816900 h 2237474"/>
              <a:gd name="connsiteX81" fmla="*/ 4882386 w 12192000"/>
              <a:gd name="connsiteY81" fmla="*/ 1809844 h 2237474"/>
              <a:gd name="connsiteX82" fmla="*/ 4811440 w 12192000"/>
              <a:gd name="connsiteY82" fmla="*/ 1804655 h 2237474"/>
              <a:gd name="connsiteX83" fmla="*/ 4691075 w 12192000"/>
              <a:gd name="connsiteY83" fmla="*/ 1801389 h 2237474"/>
              <a:gd name="connsiteX84" fmla="*/ 4640313 w 12192000"/>
              <a:gd name="connsiteY84" fmla="*/ 1784307 h 2237474"/>
              <a:gd name="connsiteX85" fmla="*/ 4536503 w 12192000"/>
              <a:gd name="connsiteY85" fmla="*/ 1785334 h 2237474"/>
              <a:gd name="connsiteX86" fmla="*/ 4513724 w 12192000"/>
              <a:gd name="connsiteY86" fmla="*/ 1791996 h 2237474"/>
              <a:gd name="connsiteX87" fmla="*/ 4459810 w 12192000"/>
              <a:gd name="connsiteY87" fmla="*/ 1797886 h 2237474"/>
              <a:gd name="connsiteX88" fmla="*/ 4379064 w 12192000"/>
              <a:gd name="connsiteY88" fmla="*/ 1817177 h 2237474"/>
              <a:gd name="connsiteX89" fmla="*/ 4290981 w 12192000"/>
              <a:gd name="connsiteY89" fmla="*/ 1839677 h 2237474"/>
              <a:gd name="connsiteX90" fmla="*/ 4238372 w 12192000"/>
              <a:gd name="connsiteY90" fmla="*/ 1851480 h 2237474"/>
              <a:gd name="connsiteX91" fmla="*/ 4232517 w 12192000"/>
              <a:gd name="connsiteY91" fmla="*/ 1852567 h 2237474"/>
              <a:gd name="connsiteX92" fmla="*/ 4191732 w 12192000"/>
              <a:gd name="connsiteY92" fmla="*/ 1857328 h 2237474"/>
              <a:gd name="connsiteX93" fmla="*/ 4065532 w 12192000"/>
              <a:gd name="connsiteY93" fmla="*/ 1855477 h 2237474"/>
              <a:gd name="connsiteX94" fmla="*/ 4028460 w 12192000"/>
              <a:gd name="connsiteY94" fmla="*/ 1855137 h 2237474"/>
              <a:gd name="connsiteX95" fmla="*/ 4002267 w 12192000"/>
              <a:gd name="connsiteY95" fmla="*/ 1852352 h 2237474"/>
              <a:gd name="connsiteX96" fmla="*/ 3931396 w 12192000"/>
              <a:gd name="connsiteY96" fmla="*/ 1858915 h 2237474"/>
              <a:gd name="connsiteX97" fmla="*/ 3812162 w 12192000"/>
              <a:gd name="connsiteY97" fmla="*/ 1875501 h 2237474"/>
              <a:gd name="connsiteX98" fmla="*/ 3758105 w 12192000"/>
              <a:gd name="connsiteY98" fmla="*/ 1871856 h 2237474"/>
              <a:gd name="connsiteX99" fmla="*/ 3715896 w 12192000"/>
              <a:gd name="connsiteY99" fmla="*/ 1881552 h 2237474"/>
              <a:gd name="connsiteX100" fmla="*/ 3567259 w 12192000"/>
              <a:gd name="connsiteY100" fmla="*/ 1893482 h 2237474"/>
              <a:gd name="connsiteX101" fmla="*/ 3405770 w 12192000"/>
              <a:gd name="connsiteY101" fmla="*/ 1904591 h 2237474"/>
              <a:gd name="connsiteX102" fmla="*/ 3280097 w 12192000"/>
              <a:gd name="connsiteY102" fmla="*/ 1919610 h 2237474"/>
              <a:gd name="connsiteX103" fmla="*/ 3009910 w 12192000"/>
              <a:gd name="connsiteY103" fmla="*/ 1957866 h 2237474"/>
              <a:gd name="connsiteX104" fmla="*/ 2995934 w 12192000"/>
              <a:gd name="connsiteY104" fmla="*/ 1967085 h 2237474"/>
              <a:gd name="connsiteX105" fmla="*/ 2942858 w 12192000"/>
              <a:gd name="connsiteY105" fmla="*/ 1981367 h 2237474"/>
              <a:gd name="connsiteX106" fmla="*/ 2875436 w 12192000"/>
              <a:gd name="connsiteY106" fmla="*/ 1996977 h 2237474"/>
              <a:gd name="connsiteX107" fmla="*/ 2874892 w 12192000"/>
              <a:gd name="connsiteY107" fmla="*/ 1996085 h 2237474"/>
              <a:gd name="connsiteX108" fmla="*/ 2843662 w 12192000"/>
              <a:gd name="connsiteY108" fmla="*/ 1992498 h 2237474"/>
              <a:gd name="connsiteX109" fmla="*/ 2718916 w 12192000"/>
              <a:gd name="connsiteY109" fmla="*/ 1990867 h 2237474"/>
              <a:gd name="connsiteX110" fmla="*/ 2713522 w 12192000"/>
              <a:gd name="connsiteY110" fmla="*/ 1990173 h 2237474"/>
              <a:gd name="connsiteX111" fmla="*/ 2476147 w 12192000"/>
              <a:gd name="connsiteY111" fmla="*/ 1998305 h 2237474"/>
              <a:gd name="connsiteX112" fmla="*/ 2373568 w 12192000"/>
              <a:gd name="connsiteY112" fmla="*/ 2003219 h 2237474"/>
              <a:gd name="connsiteX113" fmla="*/ 2287219 w 12192000"/>
              <a:gd name="connsiteY113" fmla="*/ 1998750 h 2237474"/>
              <a:gd name="connsiteX114" fmla="*/ 2243069 w 12192000"/>
              <a:gd name="connsiteY114" fmla="*/ 2005321 h 2237474"/>
              <a:gd name="connsiteX115" fmla="*/ 2164831 w 12192000"/>
              <a:gd name="connsiteY115" fmla="*/ 2010143 h 2237474"/>
              <a:gd name="connsiteX116" fmla="*/ 2085228 w 12192000"/>
              <a:gd name="connsiteY116" fmla="*/ 2046431 h 2237474"/>
              <a:gd name="connsiteX117" fmla="*/ 2058061 w 12192000"/>
              <a:gd name="connsiteY117" fmla="*/ 2047942 h 2237474"/>
              <a:gd name="connsiteX118" fmla="*/ 2042244 w 12192000"/>
              <a:gd name="connsiteY118" fmla="*/ 2055560 h 2237474"/>
              <a:gd name="connsiteX119" fmla="*/ 1877728 w 12192000"/>
              <a:gd name="connsiteY119" fmla="*/ 2101004 h 2237474"/>
              <a:gd name="connsiteX120" fmla="*/ 1759056 w 12192000"/>
              <a:gd name="connsiteY120" fmla="*/ 2125608 h 2237474"/>
              <a:gd name="connsiteX121" fmla="*/ 1637948 w 12192000"/>
              <a:gd name="connsiteY121" fmla="*/ 2172597 h 2237474"/>
              <a:gd name="connsiteX122" fmla="*/ 1434549 w 12192000"/>
              <a:gd name="connsiteY122" fmla="*/ 2234522 h 2237474"/>
              <a:gd name="connsiteX123" fmla="*/ 1398481 w 12192000"/>
              <a:gd name="connsiteY123" fmla="*/ 2237074 h 2237474"/>
              <a:gd name="connsiteX124" fmla="*/ 1398407 w 12192000"/>
              <a:gd name="connsiteY124" fmla="*/ 2237095 h 2237474"/>
              <a:gd name="connsiteX125" fmla="*/ 1370962 w 12192000"/>
              <a:gd name="connsiteY125" fmla="*/ 2237474 h 2237474"/>
              <a:gd name="connsiteX126" fmla="*/ 1356367 w 12192000"/>
              <a:gd name="connsiteY126" fmla="*/ 2235089 h 2237474"/>
              <a:gd name="connsiteX127" fmla="*/ 1279765 w 12192000"/>
              <a:gd name="connsiteY127" fmla="*/ 2229639 h 2237474"/>
              <a:gd name="connsiteX128" fmla="*/ 1195347 w 12192000"/>
              <a:gd name="connsiteY128" fmla="*/ 2212354 h 2237474"/>
              <a:gd name="connsiteX129" fmla="*/ 970251 w 12192000"/>
              <a:gd name="connsiteY129" fmla="*/ 2221029 h 2237474"/>
              <a:gd name="connsiteX130" fmla="*/ 812914 w 12192000"/>
              <a:gd name="connsiteY130" fmla="*/ 2210095 h 2237474"/>
              <a:gd name="connsiteX131" fmla="*/ 776382 w 12192000"/>
              <a:gd name="connsiteY131" fmla="*/ 2204512 h 2237474"/>
              <a:gd name="connsiteX132" fmla="*/ 597225 w 12192000"/>
              <a:gd name="connsiteY132" fmla="*/ 2180999 h 2237474"/>
              <a:gd name="connsiteX133" fmla="*/ 520671 w 12192000"/>
              <a:gd name="connsiteY133" fmla="*/ 2180980 h 2237474"/>
              <a:gd name="connsiteX134" fmla="*/ 515024 w 12192000"/>
              <a:gd name="connsiteY134" fmla="*/ 2179258 h 2237474"/>
              <a:gd name="connsiteX135" fmla="*/ 413835 w 12192000"/>
              <a:gd name="connsiteY135" fmla="*/ 2156783 h 2237474"/>
              <a:gd name="connsiteX136" fmla="*/ 376513 w 12192000"/>
              <a:gd name="connsiteY136" fmla="*/ 2154014 h 2237474"/>
              <a:gd name="connsiteX137" fmla="*/ 273386 w 12192000"/>
              <a:gd name="connsiteY137" fmla="*/ 2142551 h 2237474"/>
              <a:gd name="connsiteX138" fmla="*/ 169207 w 12192000"/>
              <a:gd name="connsiteY138" fmla="*/ 2128100 h 2237474"/>
              <a:gd name="connsiteX139" fmla="*/ 77641 w 12192000"/>
              <a:gd name="connsiteY139" fmla="*/ 2126835 h 2237474"/>
              <a:gd name="connsiteX140" fmla="*/ 37645 w 12192000"/>
              <a:gd name="connsiteY140" fmla="*/ 2115401 h 2237474"/>
              <a:gd name="connsiteX141" fmla="*/ 4572 w 12192000"/>
              <a:gd name="connsiteY141" fmla="*/ 2111091 h 2237474"/>
              <a:gd name="connsiteX142" fmla="*/ 0 w 12192000"/>
              <a:gd name="connsiteY142" fmla="*/ 2110468 h 2237474"/>
              <a:gd name="connsiteX143" fmla="*/ 0 w 12192000"/>
              <a:gd name="connsiteY14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234662 w 12192000"/>
              <a:gd name="connsiteY28" fmla="*/ 1023056 h 2237474"/>
              <a:gd name="connsiteX29" fmla="*/ 9181033 w 12192000"/>
              <a:gd name="connsiteY29" fmla="*/ 1037921 h 2237474"/>
              <a:gd name="connsiteX30" fmla="*/ 9155969 w 12192000"/>
              <a:gd name="connsiteY30" fmla="*/ 1046804 h 2237474"/>
              <a:gd name="connsiteX31" fmla="*/ 9133985 w 12192000"/>
              <a:gd name="connsiteY31" fmla="*/ 1046450 h 2237474"/>
              <a:gd name="connsiteX32" fmla="*/ 9003462 w 12192000"/>
              <a:gd name="connsiteY32" fmla="*/ 1042406 h 2237474"/>
              <a:gd name="connsiteX33" fmla="*/ 8968445 w 12192000"/>
              <a:gd name="connsiteY33" fmla="*/ 1052169 h 2237474"/>
              <a:gd name="connsiteX34" fmla="*/ 8886001 w 12192000"/>
              <a:gd name="connsiteY34" fmla="*/ 1067468 h 2237474"/>
              <a:gd name="connsiteX35" fmla="*/ 8838610 w 12192000"/>
              <a:gd name="connsiteY35" fmla="*/ 1075091 h 2237474"/>
              <a:gd name="connsiteX36" fmla="*/ 8750383 w 12192000"/>
              <a:gd name="connsiteY36" fmla="*/ 1097387 h 2237474"/>
              <a:gd name="connsiteX37" fmla="*/ 8665605 w 12192000"/>
              <a:gd name="connsiteY37" fmla="*/ 1110791 h 2237474"/>
              <a:gd name="connsiteX38" fmla="*/ 8584946 w 12192000"/>
              <a:gd name="connsiteY38" fmla="*/ 1135226 h 2237474"/>
              <a:gd name="connsiteX39" fmla="*/ 8419755 w 12192000"/>
              <a:gd name="connsiteY39" fmla="*/ 1216260 h 2237474"/>
              <a:gd name="connsiteX40" fmla="*/ 8411626 w 12192000"/>
              <a:gd name="connsiteY40" fmla="*/ 1214397 h 2237474"/>
              <a:gd name="connsiteX41" fmla="*/ 8363469 w 12192000"/>
              <a:gd name="connsiteY41" fmla="*/ 1246658 h 2237474"/>
              <a:gd name="connsiteX42" fmla="*/ 8275497 w 12192000"/>
              <a:gd name="connsiteY42" fmla="*/ 1264396 h 2237474"/>
              <a:gd name="connsiteX43" fmla="*/ 8074238 w 12192000"/>
              <a:gd name="connsiteY43" fmla="*/ 1301895 h 2237474"/>
              <a:gd name="connsiteX44" fmla="*/ 7942099 w 12192000"/>
              <a:gd name="connsiteY44" fmla="*/ 1336332 h 2237474"/>
              <a:gd name="connsiteX45" fmla="*/ 7902328 w 12192000"/>
              <a:gd name="connsiteY45" fmla="*/ 1345865 h 2237474"/>
              <a:gd name="connsiteX46" fmla="*/ 7840612 w 12192000"/>
              <a:gd name="connsiteY46" fmla="*/ 1369373 h 2237474"/>
              <a:gd name="connsiteX47" fmla="*/ 7786819 w 12192000"/>
              <a:gd name="connsiteY47" fmla="*/ 1378970 h 2237474"/>
              <a:gd name="connsiteX48" fmla="*/ 7548172 w 12192000"/>
              <a:gd name="connsiteY48" fmla="*/ 1417460 h 2237474"/>
              <a:gd name="connsiteX49" fmla="*/ 7483437 w 12192000"/>
              <a:gd name="connsiteY49" fmla="*/ 1478152 h 2237474"/>
              <a:gd name="connsiteX50" fmla="*/ 7377870 w 12192000"/>
              <a:gd name="connsiteY50" fmla="*/ 1523319 h 2237474"/>
              <a:gd name="connsiteX51" fmla="*/ 7230737 w 12192000"/>
              <a:gd name="connsiteY51" fmla="*/ 1562633 h 2237474"/>
              <a:gd name="connsiteX52" fmla="*/ 7224458 w 12192000"/>
              <a:gd name="connsiteY52" fmla="*/ 1573008 h 2237474"/>
              <a:gd name="connsiteX53" fmla="*/ 7183121 w 12192000"/>
              <a:gd name="connsiteY53" fmla="*/ 1595162 h 2237474"/>
              <a:gd name="connsiteX54" fmla="*/ 7164601 w 12192000"/>
              <a:gd name="connsiteY54" fmla="*/ 1606490 h 2237474"/>
              <a:gd name="connsiteX55" fmla="*/ 6900177 w 12192000"/>
              <a:gd name="connsiteY55" fmla="*/ 1636016 h 2237474"/>
              <a:gd name="connsiteX56" fmla="*/ 6795372 w 12192000"/>
              <a:gd name="connsiteY56" fmla="*/ 1644845 h 2237474"/>
              <a:gd name="connsiteX57" fmla="*/ 6692251 w 12192000"/>
              <a:gd name="connsiteY57" fmla="*/ 1656357 h 2237474"/>
              <a:gd name="connsiteX58" fmla="*/ 6655235 w 12192000"/>
              <a:gd name="connsiteY58" fmla="*/ 1661869 h 2237474"/>
              <a:gd name="connsiteX59" fmla="*/ 6554894 w 12192000"/>
              <a:gd name="connsiteY59" fmla="*/ 1664428 h 2237474"/>
              <a:gd name="connsiteX60" fmla="*/ 6516595 w 12192000"/>
              <a:gd name="connsiteY60" fmla="*/ 1667475 h 2237474"/>
              <a:gd name="connsiteX61" fmla="*/ 6508541 w 12192000"/>
              <a:gd name="connsiteY61" fmla="*/ 1668757 h 2237474"/>
              <a:gd name="connsiteX62" fmla="*/ 6471012 w 12192000"/>
              <a:gd name="connsiteY62" fmla="*/ 1678604 h 2237474"/>
              <a:gd name="connsiteX63" fmla="*/ 6364035 w 12192000"/>
              <a:gd name="connsiteY63" fmla="*/ 1667683 h 2237474"/>
              <a:gd name="connsiteX64" fmla="*/ 6280959 w 12192000"/>
              <a:gd name="connsiteY64" fmla="*/ 1689329 h 2237474"/>
              <a:gd name="connsiteX65" fmla="*/ 6243319 w 12192000"/>
              <a:gd name="connsiteY65" fmla="*/ 1695560 h 2237474"/>
              <a:gd name="connsiteX66" fmla="*/ 6098321 w 12192000"/>
              <a:gd name="connsiteY66" fmla="*/ 1721646 h 2237474"/>
              <a:gd name="connsiteX67" fmla="*/ 5880652 w 12192000"/>
              <a:gd name="connsiteY67" fmla="*/ 1779643 h 2237474"/>
              <a:gd name="connsiteX68" fmla="*/ 5785959 w 12192000"/>
              <a:gd name="connsiteY68" fmla="*/ 1775307 h 2237474"/>
              <a:gd name="connsiteX69" fmla="*/ 5643534 w 12192000"/>
              <a:gd name="connsiteY69" fmla="*/ 1802919 h 2237474"/>
              <a:gd name="connsiteX70" fmla="*/ 5518799 w 12192000"/>
              <a:gd name="connsiteY70" fmla="*/ 1818312 h 2237474"/>
              <a:gd name="connsiteX71" fmla="*/ 5505014 w 12192000"/>
              <a:gd name="connsiteY71" fmla="*/ 1819259 h 2237474"/>
              <a:gd name="connsiteX72" fmla="*/ 5453307 w 12192000"/>
              <a:gd name="connsiteY72" fmla="*/ 1815450 h 2237474"/>
              <a:gd name="connsiteX73" fmla="*/ 5221533 w 12192000"/>
              <a:gd name="connsiteY73" fmla="*/ 1846950 h 2237474"/>
              <a:gd name="connsiteX74" fmla="*/ 5149802 w 12192000"/>
              <a:gd name="connsiteY74" fmla="*/ 1844846 h 2237474"/>
              <a:gd name="connsiteX75" fmla="*/ 5114927 w 12192000"/>
              <a:gd name="connsiteY75" fmla="*/ 1847827 h 2237474"/>
              <a:gd name="connsiteX76" fmla="*/ 5108970 w 12192000"/>
              <a:gd name="connsiteY76" fmla="*/ 1847935 h 2237474"/>
              <a:gd name="connsiteX77" fmla="*/ 5067961 w 12192000"/>
              <a:gd name="connsiteY77" fmla="*/ 1845917 h 2237474"/>
              <a:gd name="connsiteX78" fmla="*/ 5007075 w 12192000"/>
              <a:gd name="connsiteY78" fmla="*/ 1838626 h 2237474"/>
              <a:gd name="connsiteX79" fmla="*/ 4944087 w 12192000"/>
              <a:gd name="connsiteY79" fmla="*/ 1823332 h 2237474"/>
              <a:gd name="connsiteX80" fmla="*/ 4907662 w 12192000"/>
              <a:gd name="connsiteY80" fmla="*/ 1816900 h 2237474"/>
              <a:gd name="connsiteX81" fmla="*/ 4882386 w 12192000"/>
              <a:gd name="connsiteY81" fmla="*/ 1809844 h 2237474"/>
              <a:gd name="connsiteX82" fmla="*/ 4811440 w 12192000"/>
              <a:gd name="connsiteY82" fmla="*/ 1804655 h 2237474"/>
              <a:gd name="connsiteX83" fmla="*/ 4691075 w 12192000"/>
              <a:gd name="connsiteY83" fmla="*/ 1801389 h 2237474"/>
              <a:gd name="connsiteX84" fmla="*/ 4640313 w 12192000"/>
              <a:gd name="connsiteY84" fmla="*/ 1784307 h 2237474"/>
              <a:gd name="connsiteX85" fmla="*/ 4536503 w 12192000"/>
              <a:gd name="connsiteY85" fmla="*/ 1785334 h 2237474"/>
              <a:gd name="connsiteX86" fmla="*/ 4513724 w 12192000"/>
              <a:gd name="connsiteY86" fmla="*/ 1791996 h 2237474"/>
              <a:gd name="connsiteX87" fmla="*/ 4459810 w 12192000"/>
              <a:gd name="connsiteY87" fmla="*/ 1797886 h 2237474"/>
              <a:gd name="connsiteX88" fmla="*/ 4379064 w 12192000"/>
              <a:gd name="connsiteY88" fmla="*/ 1817177 h 2237474"/>
              <a:gd name="connsiteX89" fmla="*/ 4290981 w 12192000"/>
              <a:gd name="connsiteY89" fmla="*/ 1839677 h 2237474"/>
              <a:gd name="connsiteX90" fmla="*/ 4238372 w 12192000"/>
              <a:gd name="connsiteY90" fmla="*/ 1851480 h 2237474"/>
              <a:gd name="connsiteX91" fmla="*/ 4232517 w 12192000"/>
              <a:gd name="connsiteY91" fmla="*/ 1852567 h 2237474"/>
              <a:gd name="connsiteX92" fmla="*/ 4191732 w 12192000"/>
              <a:gd name="connsiteY92" fmla="*/ 1857328 h 2237474"/>
              <a:gd name="connsiteX93" fmla="*/ 4065532 w 12192000"/>
              <a:gd name="connsiteY93" fmla="*/ 1855477 h 2237474"/>
              <a:gd name="connsiteX94" fmla="*/ 4028460 w 12192000"/>
              <a:gd name="connsiteY94" fmla="*/ 1855137 h 2237474"/>
              <a:gd name="connsiteX95" fmla="*/ 4002267 w 12192000"/>
              <a:gd name="connsiteY95" fmla="*/ 1852352 h 2237474"/>
              <a:gd name="connsiteX96" fmla="*/ 3931396 w 12192000"/>
              <a:gd name="connsiteY96" fmla="*/ 1858915 h 2237474"/>
              <a:gd name="connsiteX97" fmla="*/ 3812162 w 12192000"/>
              <a:gd name="connsiteY97" fmla="*/ 1875501 h 2237474"/>
              <a:gd name="connsiteX98" fmla="*/ 3758105 w 12192000"/>
              <a:gd name="connsiteY98" fmla="*/ 1871856 h 2237474"/>
              <a:gd name="connsiteX99" fmla="*/ 3715896 w 12192000"/>
              <a:gd name="connsiteY99" fmla="*/ 1881552 h 2237474"/>
              <a:gd name="connsiteX100" fmla="*/ 3567259 w 12192000"/>
              <a:gd name="connsiteY100" fmla="*/ 1893482 h 2237474"/>
              <a:gd name="connsiteX101" fmla="*/ 3405770 w 12192000"/>
              <a:gd name="connsiteY101" fmla="*/ 1904591 h 2237474"/>
              <a:gd name="connsiteX102" fmla="*/ 3280097 w 12192000"/>
              <a:gd name="connsiteY102" fmla="*/ 1919610 h 2237474"/>
              <a:gd name="connsiteX103" fmla="*/ 3009910 w 12192000"/>
              <a:gd name="connsiteY103" fmla="*/ 1957866 h 2237474"/>
              <a:gd name="connsiteX104" fmla="*/ 2995934 w 12192000"/>
              <a:gd name="connsiteY104" fmla="*/ 1967085 h 2237474"/>
              <a:gd name="connsiteX105" fmla="*/ 2942858 w 12192000"/>
              <a:gd name="connsiteY105" fmla="*/ 1981367 h 2237474"/>
              <a:gd name="connsiteX106" fmla="*/ 2875436 w 12192000"/>
              <a:gd name="connsiteY106" fmla="*/ 1996977 h 2237474"/>
              <a:gd name="connsiteX107" fmla="*/ 2874892 w 12192000"/>
              <a:gd name="connsiteY107" fmla="*/ 1996085 h 2237474"/>
              <a:gd name="connsiteX108" fmla="*/ 2843662 w 12192000"/>
              <a:gd name="connsiteY108" fmla="*/ 1992498 h 2237474"/>
              <a:gd name="connsiteX109" fmla="*/ 2718916 w 12192000"/>
              <a:gd name="connsiteY109" fmla="*/ 1990867 h 2237474"/>
              <a:gd name="connsiteX110" fmla="*/ 2713522 w 12192000"/>
              <a:gd name="connsiteY110" fmla="*/ 1990173 h 2237474"/>
              <a:gd name="connsiteX111" fmla="*/ 2476147 w 12192000"/>
              <a:gd name="connsiteY111" fmla="*/ 1998305 h 2237474"/>
              <a:gd name="connsiteX112" fmla="*/ 2373568 w 12192000"/>
              <a:gd name="connsiteY112" fmla="*/ 2003219 h 2237474"/>
              <a:gd name="connsiteX113" fmla="*/ 2287219 w 12192000"/>
              <a:gd name="connsiteY113" fmla="*/ 1998750 h 2237474"/>
              <a:gd name="connsiteX114" fmla="*/ 2243069 w 12192000"/>
              <a:gd name="connsiteY114" fmla="*/ 2005321 h 2237474"/>
              <a:gd name="connsiteX115" fmla="*/ 2164831 w 12192000"/>
              <a:gd name="connsiteY115" fmla="*/ 2010143 h 2237474"/>
              <a:gd name="connsiteX116" fmla="*/ 2085228 w 12192000"/>
              <a:gd name="connsiteY116" fmla="*/ 2046431 h 2237474"/>
              <a:gd name="connsiteX117" fmla="*/ 2058061 w 12192000"/>
              <a:gd name="connsiteY117" fmla="*/ 2047942 h 2237474"/>
              <a:gd name="connsiteX118" fmla="*/ 2042244 w 12192000"/>
              <a:gd name="connsiteY118" fmla="*/ 2055560 h 2237474"/>
              <a:gd name="connsiteX119" fmla="*/ 1877728 w 12192000"/>
              <a:gd name="connsiteY119" fmla="*/ 2101004 h 2237474"/>
              <a:gd name="connsiteX120" fmla="*/ 1759056 w 12192000"/>
              <a:gd name="connsiteY120" fmla="*/ 2125608 h 2237474"/>
              <a:gd name="connsiteX121" fmla="*/ 1637948 w 12192000"/>
              <a:gd name="connsiteY121" fmla="*/ 2172597 h 2237474"/>
              <a:gd name="connsiteX122" fmla="*/ 1434549 w 12192000"/>
              <a:gd name="connsiteY122" fmla="*/ 2234522 h 2237474"/>
              <a:gd name="connsiteX123" fmla="*/ 1398481 w 12192000"/>
              <a:gd name="connsiteY123" fmla="*/ 2237074 h 2237474"/>
              <a:gd name="connsiteX124" fmla="*/ 1398407 w 12192000"/>
              <a:gd name="connsiteY124" fmla="*/ 2237095 h 2237474"/>
              <a:gd name="connsiteX125" fmla="*/ 1370962 w 12192000"/>
              <a:gd name="connsiteY125" fmla="*/ 2237474 h 2237474"/>
              <a:gd name="connsiteX126" fmla="*/ 1356367 w 12192000"/>
              <a:gd name="connsiteY126" fmla="*/ 2235089 h 2237474"/>
              <a:gd name="connsiteX127" fmla="*/ 1279765 w 12192000"/>
              <a:gd name="connsiteY127" fmla="*/ 2229639 h 2237474"/>
              <a:gd name="connsiteX128" fmla="*/ 1195347 w 12192000"/>
              <a:gd name="connsiteY128" fmla="*/ 2212354 h 2237474"/>
              <a:gd name="connsiteX129" fmla="*/ 970251 w 12192000"/>
              <a:gd name="connsiteY129" fmla="*/ 2221029 h 2237474"/>
              <a:gd name="connsiteX130" fmla="*/ 812914 w 12192000"/>
              <a:gd name="connsiteY130" fmla="*/ 2210095 h 2237474"/>
              <a:gd name="connsiteX131" fmla="*/ 776382 w 12192000"/>
              <a:gd name="connsiteY131" fmla="*/ 2204512 h 2237474"/>
              <a:gd name="connsiteX132" fmla="*/ 597225 w 12192000"/>
              <a:gd name="connsiteY132" fmla="*/ 2180999 h 2237474"/>
              <a:gd name="connsiteX133" fmla="*/ 520671 w 12192000"/>
              <a:gd name="connsiteY133" fmla="*/ 2180980 h 2237474"/>
              <a:gd name="connsiteX134" fmla="*/ 515024 w 12192000"/>
              <a:gd name="connsiteY134" fmla="*/ 2179258 h 2237474"/>
              <a:gd name="connsiteX135" fmla="*/ 413835 w 12192000"/>
              <a:gd name="connsiteY135" fmla="*/ 2156783 h 2237474"/>
              <a:gd name="connsiteX136" fmla="*/ 376513 w 12192000"/>
              <a:gd name="connsiteY136" fmla="*/ 2154014 h 2237474"/>
              <a:gd name="connsiteX137" fmla="*/ 273386 w 12192000"/>
              <a:gd name="connsiteY137" fmla="*/ 2142551 h 2237474"/>
              <a:gd name="connsiteX138" fmla="*/ 169207 w 12192000"/>
              <a:gd name="connsiteY138" fmla="*/ 2128100 h 2237474"/>
              <a:gd name="connsiteX139" fmla="*/ 77641 w 12192000"/>
              <a:gd name="connsiteY139" fmla="*/ 2126835 h 2237474"/>
              <a:gd name="connsiteX140" fmla="*/ 37645 w 12192000"/>
              <a:gd name="connsiteY140" fmla="*/ 2115401 h 2237474"/>
              <a:gd name="connsiteX141" fmla="*/ 4572 w 12192000"/>
              <a:gd name="connsiteY141" fmla="*/ 2111091 h 2237474"/>
              <a:gd name="connsiteX142" fmla="*/ 0 w 12192000"/>
              <a:gd name="connsiteY142" fmla="*/ 2110468 h 2237474"/>
              <a:gd name="connsiteX143" fmla="*/ 0 w 12192000"/>
              <a:gd name="connsiteY143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181033 w 12192000"/>
              <a:gd name="connsiteY28" fmla="*/ 1037921 h 2237474"/>
              <a:gd name="connsiteX29" fmla="*/ 9155969 w 12192000"/>
              <a:gd name="connsiteY29" fmla="*/ 1046804 h 2237474"/>
              <a:gd name="connsiteX30" fmla="*/ 9133985 w 12192000"/>
              <a:gd name="connsiteY30" fmla="*/ 1046450 h 2237474"/>
              <a:gd name="connsiteX31" fmla="*/ 9003462 w 12192000"/>
              <a:gd name="connsiteY31" fmla="*/ 1042406 h 2237474"/>
              <a:gd name="connsiteX32" fmla="*/ 8968445 w 12192000"/>
              <a:gd name="connsiteY32" fmla="*/ 1052169 h 2237474"/>
              <a:gd name="connsiteX33" fmla="*/ 8886001 w 12192000"/>
              <a:gd name="connsiteY33" fmla="*/ 1067468 h 2237474"/>
              <a:gd name="connsiteX34" fmla="*/ 8838610 w 12192000"/>
              <a:gd name="connsiteY34" fmla="*/ 1075091 h 2237474"/>
              <a:gd name="connsiteX35" fmla="*/ 8750383 w 12192000"/>
              <a:gd name="connsiteY35" fmla="*/ 1097387 h 2237474"/>
              <a:gd name="connsiteX36" fmla="*/ 8665605 w 12192000"/>
              <a:gd name="connsiteY36" fmla="*/ 1110791 h 2237474"/>
              <a:gd name="connsiteX37" fmla="*/ 8584946 w 12192000"/>
              <a:gd name="connsiteY37" fmla="*/ 1135226 h 2237474"/>
              <a:gd name="connsiteX38" fmla="*/ 8419755 w 12192000"/>
              <a:gd name="connsiteY38" fmla="*/ 1216260 h 2237474"/>
              <a:gd name="connsiteX39" fmla="*/ 8411626 w 12192000"/>
              <a:gd name="connsiteY39" fmla="*/ 1214397 h 2237474"/>
              <a:gd name="connsiteX40" fmla="*/ 8363469 w 12192000"/>
              <a:gd name="connsiteY40" fmla="*/ 1246658 h 2237474"/>
              <a:gd name="connsiteX41" fmla="*/ 8275497 w 12192000"/>
              <a:gd name="connsiteY41" fmla="*/ 1264396 h 2237474"/>
              <a:gd name="connsiteX42" fmla="*/ 8074238 w 12192000"/>
              <a:gd name="connsiteY42" fmla="*/ 1301895 h 2237474"/>
              <a:gd name="connsiteX43" fmla="*/ 7942099 w 12192000"/>
              <a:gd name="connsiteY43" fmla="*/ 1336332 h 2237474"/>
              <a:gd name="connsiteX44" fmla="*/ 7902328 w 12192000"/>
              <a:gd name="connsiteY44" fmla="*/ 1345865 h 2237474"/>
              <a:gd name="connsiteX45" fmla="*/ 7840612 w 12192000"/>
              <a:gd name="connsiteY45" fmla="*/ 1369373 h 2237474"/>
              <a:gd name="connsiteX46" fmla="*/ 7786819 w 12192000"/>
              <a:gd name="connsiteY46" fmla="*/ 1378970 h 2237474"/>
              <a:gd name="connsiteX47" fmla="*/ 7548172 w 12192000"/>
              <a:gd name="connsiteY47" fmla="*/ 1417460 h 2237474"/>
              <a:gd name="connsiteX48" fmla="*/ 7483437 w 12192000"/>
              <a:gd name="connsiteY48" fmla="*/ 1478152 h 2237474"/>
              <a:gd name="connsiteX49" fmla="*/ 7377870 w 12192000"/>
              <a:gd name="connsiteY49" fmla="*/ 1523319 h 2237474"/>
              <a:gd name="connsiteX50" fmla="*/ 7230737 w 12192000"/>
              <a:gd name="connsiteY50" fmla="*/ 1562633 h 2237474"/>
              <a:gd name="connsiteX51" fmla="*/ 7224458 w 12192000"/>
              <a:gd name="connsiteY51" fmla="*/ 1573008 h 2237474"/>
              <a:gd name="connsiteX52" fmla="*/ 7183121 w 12192000"/>
              <a:gd name="connsiteY52" fmla="*/ 1595162 h 2237474"/>
              <a:gd name="connsiteX53" fmla="*/ 7164601 w 12192000"/>
              <a:gd name="connsiteY53" fmla="*/ 1606490 h 2237474"/>
              <a:gd name="connsiteX54" fmla="*/ 6900177 w 12192000"/>
              <a:gd name="connsiteY54" fmla="*/ 1636016 h 2237474"/>
              <a:gd name="connsiteX55" fmla="*/ 6795372 w 12192000"/>
              <a:gd name="connsiteY55" fmla="*/ 1644845 h 2237474"/>
              <a:gd name="connsiteX56" fmla="*/ 6692251 w 12192000"/>
              <a:gd name="connsiteY56" fmla="*/ 1656357 h 2237474"/>
              <a:gd name="connsiteX57" fmla="*/ 6655235 w 12192000"/>
              <a:gd name="connsiteY57" fmla="*/ 1661869 h 2237474"/>
              <a:gd name="connsiteX58" fmla="*/ 6554894 w 12192000"/>
              <a:gd name="connsiteY58" fmla="*/ 1664428 h 2237474"/>
              <a:gd name="connsiteX59" fmla="*/ 6516595 w 12192000"/>
              <a:gd name="connsiteY59" fmla="*/ 1667475 h 2237474"/>
              <a:gd name="connsiteX60" fmla="*/ 6508541 w 12192000"/>
              <a:gd name="connsiteY60" fmla="*/ 1668757 h 2237474"/>
              <a:gd name="connsiteX61" fmla="*/ 6471012 w 12192000"/>
              <a:gd name="connsiteY61" fmla="*/ 1678604 h 2237474"/>
              <a:gd name="connsiteX62" fmla="*/ 6364035 w 12192000"/>
              <a:gd name="connsiteY62" fmla="*/ 1667683 h 2237474"/>
              <a:gd name="connsiteX63" fmla="*/ 6280959 w 12192000"/>
              <a:gd name="connsiteY63" fmla="*/ 1689329 h 2237474"/>
              <a:gd name="connsiteX64" fmla="*/ 6243319 w 12192000"/>
              <a:gd name="connsiteY64" fmla="*/ 1695560 h 2237474"/>
              <a:gd name="connsiteX65" fmla="*/ 6098321 w 12192000"/>
              <a:gd name="connsiteY65" fmla="*/ 1721646 h 2237474"/>
              <a:gd name="connsiteX66" fmla="*/ 5880652 w 12192000"/>
              <a:gd name="connsiteY66" fmla="*/ 1779643 h 2237474"/>
              <a:gd name="connsiteX67" fmla="*/ 5785959 w 12192000"/>
              <a:gd name="connsiteY67" fmla="*/ 1775307 h 2237474"/>
              <a:gd name="connsiteX68" fmla="*/ 5643534 w 12192000"/>
              <a:gd name="connsiteY68" fmla="*/ 1802919 h 2237474"/>
              <a:gd name="connsiteX69" fmla="*/ 5518799 w 12192000"/>
              <a:gd name="connsiteY69" fmla="*/ 1818312 h 2237474"/>
              <a:gd name="connsiteX70" fmla="*/ 5505014 w 12192000"/>
              <a:gd name="connsiteY70" fmla="*/ 1819259 h 2237474"/>
              <a:gd name="connsiteX71" fmla="*/ 5453307 w 12192000"/>
              <a:gd name="connsiteY71" fmla="*/ 1815450 h 2237474"/>
              <a:gd name="connsiteX72" fmla="*/ 5221533 w 12192000"/>
              <a:gd name="connsiteY72" fmla="*/ 1846950 h 2237474"/>
              <a:gd name="connsiteX73" fmla="*/ 5149802 w 12192000"/>
              <a:gd name="connsiteY73" fmla="*/ 1844846 h 2237474"/>
              <a:gd name="connsiteX74" fmla="*/ 5114927 w 12192000"/>
              <a:gd name="connsiteY74" fmla="*/ 1847827 h 2237474"/>
              <a:gd name="connsiteX75" fmla="*/ 5108970 w 12192000"/>
              <a:gd name="connsiteY75" fmla="*/ 1847935 h 2237474"/>
              <a:gd name="connsiteX76" fmla="*/ 5067961 w 12192000"/>
              <a:gd name="connsiteY76" fmla="*/ 1845917 h 2237474"/>
              <a:gd name="connsiteX77" fmla="*/ 5007075 w 12192000"/>
              <a:gd name="connsiteY77" fmla="*/ 1838626 h 2237474"/>
              <a:gd name="connsiteX78" fmla="*/ 4944087 w 12192000"/>
              <a:gd name="connsiteY78" fmla="*/ 1823332 h 2237474"/>
              <a:gd name="connsiteX79" fmla="*/ 4907662 w 12192000"/>
              <a:gd name="connsiteY79" fmla="*/ 1816900 h 2237474"/>
              <a:gd name="connsiteX80" fmla="*/ 4882386 w 12192000"/>
              <a:gd name="connsiteY80" fmla="*/ 1809844 h 2237474"/>
              <a:gd name="connsiteX81" fmla="*/ 4811440 w 12192000"/>
              <a:gd name="connsiteY81" fmla="*/ 1804655 h 2237474"/>
              <a:gd name="connsiteX82" fmla="*/ 4691075 w 12192000"/>
              <a:gd name="connsiteY82" fmla="*/ 1801389 h 2237474"/>
              <a:gd name="connsiteX83" fmla="*/ 4640313 w 12192000"/>
              <a:gd name="connsiteY83" fmla="*/ 1784307 h 2237474"/>
              <a:gd name="connsiteX84" fmla="*/ 4536503 w 12192000"/>
              <a:gd name="connsiteY84" fmla="*/ 1785334 h 2237474"/>
              <a:gd name="connsiteX85" fmla="*/ 4513724 w 12192000"/>
              <a:gd name="connsiteY85" fmla="*/ 1791996 h 2237474"/>
              <a:gd name="connsiteX86" fmla="*/ 4459810 w 12192000"/>
              <a:gd name="connsiteY86" fmla="*/ 1797886 h 2237474"/>
              <a:gd name="connsiteX87" fmla="*/ 4379064 w 12192000"/>
              <a:gd name="connsiteY87" fmla="*/ 1817177 h 2237474"/>
              <a:gd name="connsiteX88" fmla="*/ 4290981 w 12192000"/>
              <a:gd name="connsiteY88" fmla="*/ 1839677 h 2237474"/>
              <a:gd name="connsiteX89" fmla="*/ 4238372 w 12192000"/>
              <a:gd name="connsiteY89" fmla="*/ 1851480 h 2237474"/>
              <a:gd name="connsiteX90" fmla="*/ 4232517 w 12192000"/>
              <a:gd name="connsiteY90" fmla="*/ 1852567 h 2237474"/>
              <a:gd name="connsiteX91" fmla="*/ 4191732 w 12192000"/>
              <a:gd name="connsiteY91" fmla="*/ 1857328 h 2237474"/>
              <a:gd name="connsiteX92" fmla="*/ 4065532 w 12192000"/>
              <a:gd name="connsiteY92" fmla="*/ 1855477 h 2237474"/>
              <a:gd name="connsiteX93" fmla="*/ 4028460 w 12192000"/>
              <a:gd name="connsiteY93" fmla="*/ 1855137 h 2237474"/>
              <a:gd name="connsiteX94" fmla="*/ 4002267 w 12192000"/>
              <a:gd name="connsiteY94" fmla="*/ 1852352 h 2237474"/>
              <a:gd name="connsiteX95" fmla="*/ 3931396 w 12192000"/>
              <a:gd name="connsiteY95" fmla="*/ 1858915 h 2237474"/>
              <a:gd name="connsiteX96" fmla="*/ 3812162 w 12192000"/>
              <a:gd name="connsiteY96" fmla="*/ 1875501 h 2237474"/>
              <a:gd name="connsiteX97" fmla="*/ 3758105 w 12192000"/>
              <a:gd name="connsiteY97" fmla="*/ 1871856 h 2237474"/>
              <a:gd name="connsiteX98" fmla="*/ 3715896 w 12192000"/>
              <a:gd name="connsiteY98" fmla="*/ 1881552 h 2237474"/>
              <a:gd name="connsiteX99" fmla="*/ 3567259 w 12192000"/>
              <a:gd name="connsiteY99" fmla="*/ 1893482 h 2237474"/>
              <a:gd name="connsiteX100" fmla="*/ 3405770 w 12192000"/>
              <a:gd name="connsiteY100" fmla="*/ 1904591 h 2237474"/>
              <a:gd name="connsiteX101" fmla="*/ 3280097 w 12192000"/>
              <a:gd name="connsiteY101" fmla="*/ 1919610 h 2237474"/>
              <a:gd name="connsiteX102" fmla="*/ 3009910 w 12192000"/>
              <a:gd name="connsiteY102" fmla="*/ 1957866 h 2237474"/>
              <a:gd name="connsiteX103" fmla="*/ 2995934 w 12192000"/>
              <a:gd name="connsiteY103" fmla="*/ 1967085 h 2237474"/>
              <a:gd name="connsiteX104" fmla="*/ 2942858 w 12192000"/>
              <a:gd name="connsiteY104" fmla="*/ 1981367 h 2237474"/>
              <a:gd name="connsiteX105" fmla="*/ 2875436 w 12192000"/>
              <a:gd name="connsiteY105" fmla="*/ 1996977 h 2237474"/>
              <a:gd name="connsiteX106" fmla="*/ 2874892 w 12192000"/>
              <a:gd name="connsiteY106" fmla="*/ 1996085 h 2237474"/>
              <a:gd name="connsiteX107" fmla="*/ 2843662 w 12192000"/>
              <a:gd name="connsiteY107" fmla="*/ 1992498 h 2237474"/>
              <a:gd name="connsiteX108" fmla="*/ 2718916 w 12192000"/>
              <a:gd name="connsiteY108" fmla="*/ 1990867 h 2237474"/>
              <a:gd name="connsiteX109" fmla="*/ 2713522 w 12192000"/>
              <a:gd name="connsiteY109" fmla="*/ 1990173 h 2237474"/>
              <a:gd name="connsiteX110" fmla="*/ 2476147 w 12192000"/>
              <a:gd name="connsiteY110" fmla="*/ 1998305 h 2237474"/>
              <a:gd name="connsiteX111" fmla="*/ 2373568 w 12192000"/>
              <a:gd name="connsiteY111" fmla="*/ 2003219 h 2237474"/>
              <a:gd name="connsiteX112" fmla="*/ 2287219 w 12192000"/>
              <a:gd name="connsiteY112" fmla="*/ 1998750 h 2237474"/>
              <a:gd name="connsiteX113" fmla="*/ 2243069 w 12192000"/>
              <a:gd name="connsiteY113" fmla="*/ 2005321 h 2237474"/>
              <a:gd name="connsiteX114" fmla="*/ 2164831 w 12192000"/>
              <a:gd name="connsiteY114" fmla="*/ 2010143 h 2237474"/>
              <a:gd name="connsiteX115" fmla="*/ 2085228 w 12192000"/>
              <a:gd name="connsiteY115" fmla="*/ 2046431 h 2237474"/>
              <a:gd name="connsiteX116" fmla="*/ 2058061 w 12192000"/>
              <a:gd name="connsiteY116" fmla="*/ 2047942 h 2237474"/>
              <a:gd name="connsiteX117" fmla="*/ 2042244 w 12192000"/>
              <a:gd name="connsiteY117" fmla="*/ 2055560 h 2237474"/>
              <a:gd name="connsiteX118" fmla="*/ 1877728 w 12192000"/>
              <a:gd name="connsiteY118" fmla="*/ 2101004 h 2237474"/>
              <a:gd name="connsiteX119" fmla="*/ 1759056 w 12192000"/>
              <a:gd name="connsiteY119" fmla="*/ 2125608 h 2237474"/>
              <a:gd name="connsiteX120" fmla="*/ 1637948 w 12192000"/>
              <a:gd name="connsiteY120" fmla="*/ 2172597 h 2237474"/>
              <a:gd name="connsiteX121" fmla="*/ 1434549 w 12192000"/>
              <a:gd name="connsiteY121" fmla="*/ 2234522 h 2237474"/>
              <a:gd name="connsiteX122" fmla="*/ 1398481 w 12192000"/>
              <a:gd name="connsiteY122" fmla="*/ 2237074 h 2237474"/>
              <a:gd name="connsiteX123" fmla="*/ 1398407 w 12192000"/>
              <a:gd name="connsiteY123" fmla="*/ 2237095 h 2237474"/>
              <a:gd name="connsiteX124" fmla="*/ 1370962 w 12192000"/>
              <a:gd name="connsiteY124" fmla="*/ 2237474 h 2237474"/>
              <a:gd name="connsiteX125" fmla="*/ 1356367 w 12192000"/>
              <a:gd name="connsiteY125" fmla="*/ 2235089 h 2237474"/>
              <a:gd name="connsiteX126" fmla="*/ 1279765 w 12192000"/>
              <a:gd name="connsiteY126" fmla="*/ 2229639 h 2237474"/>
              <a:gd name="connsiteX127" fmla="*/ 1195347 w 12192000"/>
              <a:gd name="connsiteY127" fmla="*/ 2212354 h 2237474"/>
              <a:gd name="connsiteX128" fmla="*/ 970251 w 12192000"/>
              <a:gd name="connsiteY128" fmla="*/ 2221029 h 2237474"/>
              <a:gd name="connsiteX129" fmla="*/ 812914 w 12192000"/>
              <a:gd name="connsiteY129" fmla="*/ 2210095 h 2237474"/>
              <a:gd name="connsiteX130" fmla="*/ 776382 w 12192000"/>
              <a:gd name="connsiteY130" fmla="*/ 2204512 h 2237474"/>
              <a:gd name="connsiteX131" fmla="*/ 597225 w 12192000"/>
              <a:gd name="connsiteY131" fmla="*/ 2180999 h 2237474"/>
              <a:gd name="connsiteX132" fmla="*/ 520671 w 12192000"/>
              <a:gd name="connsiteY132" fmla="*/ 2180980 h 2237474"/>
              <a:gd name="connsiteX133" fmla="*/ 515024 w 12192000"/>
              <a:gd name="connsiteY133" fmla="*/ 2179258 h 2237474"/>
              <a:gd name="connsiteX134" fmla="*/ 413835 w 12192000"/>
              <a:gd name="connsiteY134" fmla="*/ 2156783 h 2237474"/>
              <a:gd name="connsiteX135" fmla="*/ 376513 w 12192000"/>
              <a:gd name="connsiteY135" fmla="*/ 2154014 h 2237474"/>
              <a:gd name="connsiteX136" fmla="*/ 273386 w 12192000"/>
              <a:gd name="connsiteY136" fmla="*/ 2142551 h 2237474"/>
              <a:gd name="connsiteX137" fmla="*/ 169207 w 12192000"/>
              <a:gd name="connsiteY137" fmla="*/ 2128100 h 2237474"/>
              <a:gd name="connsiteX138" fmla="*/ 77641 w 12192000"/>
              <a:gd name="connsiteY138" fmla="*/ 2126835 h 2237474"/>
              <a:gd name="connsiteX139" fmla="*/ 37645 w 12192000"/>
              <a:gd name="connsiteY139" fmla="*/ 2115401 h 2237474"/>
              <a:gd name="connsiteX140" fmla="*/ 4572 w 12192000"/>
              <a:gd name="connsiteY140" fmla="*/ 2111091 h 2237474"/>
              <a:gd name="connsiteX141" fmla="*/ 0 w 12192000"/>
              <a:gd name="connsiteY141" fmla="*/ 2110468 h 2237474"/>
              <a:gd name="connsiteX142" fmla="*/ 0 w 12192000"/>
              <a:gd name="connsiteY14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047364 w 12192000"/>
              <a:gd name="connsiteY4" fmla="*/ 749662 h 2237474"/>
              <a:gd name="connsiteX5" fmla="*/ 11890686 w 12192000"/>
              <a:gd name="connsiteY5" fmla="*/ 732766 h 2237474"/>
              <a:gd name="connsiteX6" fmla="*/ 11820512 w 12192000"/>
              <a:gd name="connsiteY6" fmla="*/ 745392 h 2237474"/>
              <a:gd name="connsiteX7" fmla="*/ 11649954 w 12192000"/>
              <a:gd name="connsiteY7" fmla="*/ 749628 h 2237474"/>
              <a:gd name="connsiteX8" fmla="*/ 11560424 w 12192000"/>
              <a:gd name="connsiteY8" fmla="*/ 748017 h 2237474"/>
              <a:gd name="connsiteX9" fmla="*/ 11358455 w 12192000"/>
              <a:gd name="connsiteY9" fmla="*/ 747593 h 2237474"/>
              <a:gd name="connsiteX10" fmla="*/ 11165209 w 12192000"/>
              <a:gd name="connsiteY10" fmla="*/ 748852 h 2237474"/>
              <a:gd name="connsiteX11" fmla="*/ 11058755 w 12192000"/>
              <a:gd name="connsiteY11" fmla="*/ 749617 h 2237474"/>
              <a:gd name="connsiteX12" fmla="*/ 10846594 w 12192000"/>
              <a:gd name="connsiteY12" fmla="*/ 765069 h 2237474"/>
              <a:gd name="connsiteX13" fmla="*/ 10739478 w 12192000"/>
              <a:gd name="connsiteY13" fmla="*/ 776841 h 2237474"/>
              <a:gd name="connsiteX14" fmla="*/ 10458762 w 12192000"/>
              <a:gd name="connsiteY14" fmla="*/ 755400 h 2237474"/>
              <a:gd name="connsiteX15" fmla="*/ 10211200 w 12192000"/>
              <a:gd name="connsiteY15" fmla="*/ 767513 h 2237474"/>
              <a:gd name="connsiteX16" fmla="*/ 10167995 w 12192000"/>
              <a:gd name="connsiteY16" fmla="*/ 760843 h 2237474"/>
              <a:gd name="connsiteX17" fmla="*/ 9997044 w 12192000"/>
              <a:gd name="connsiteY17" fmla="*/ 780129 h 2237474"/>
              <a:gd name="connsiteX18" fmla="*/ 9943887 w 12192000"/>
              <a:gd name="connsiteY18" fmla="*/ 804141 h 2237474"/>
              <a:gd name="connsiteX19" fmla="*/ 9918248 w 12192000"/>
              <a:gd name="connsiteY19" fmla="*/ 816628 h 2237474"/>
              <a:gd name="connsiteX20" fmla="*/ 9767091 w 12192000"/>
              <a:gd name="connsiteY20" fmla="*/ 870550 h 2237474"/>
              <a:gd name="connsiteX21" fmla="*/ 9683005 w 12192000"/>
              <a:gd name="connsiteY21" fmla="*/ 894128 h 2237474"/>
              <a:gd name="connsiteX22" fmla="*/ 9594438 w 12192000"/>
              <a:gd name="connsiteY22" fmla="*/ 919051 h 2237474"/>
              <a:gd name="connsiteX23" fmla="*/ 9544189 w 12192000"/>
              <a:gd name="connsiteY23" fmla="*/ 938966 h 2237474"/>
              <a:gd name="connsiteX24" fmla="*/ 9500499 w 12192000"/>
              <a:gd name="connsiteY24" fmla="*/ 954680 h 2237474"/>
              <a:gd name="connsiteX25" fmla="*/ 9410017 w 12192000"/>
              <a:gd name="connsiteY25" fmla="*/ 993931 h 2237474"/>
              <a:gd name="connsiteX26" fmla="*/ 9392919 w 12192000"/>
              <a:gd name="connsiteY26" fmla="*/ 994656 h 2237474"/>
              <a:gd name="connsiteX27" fmla="*/ 9268019 w 12192000"/>
              <a:gd name="connsiteY27" fmla="*/ 1007442 h 2237474"/>
              <a:gd name="connsiteX28" fmla="*/ 9188177 w 12192000"/>
              <a:gd name="connsiteY28" fmla="*/ 1035474 h 2237474"/>
              <a:gd name="connsiteX29" fmla="*/ 9155969 w 12192000"/>
              <a:gd name="connsiteY29" fmla="*/ 1046804 h 2237474"/>
              <a:gd name="connsiteX30" fmla="*/ 9133985 w 12192000"/>
              <a:gd name="connsiteY30" fmla="*/ 1046450 h 2237474"/>
              <a:gd name="connsiteX31" fmla="*/ 9003462 w 12192000"/>
              <a:gd name="connsiteY31" fmla="*/ 1042406 h 2237474"/>
              <a:gd name="connsiteX32" fmla="*/ 8968445 w 12192000"/>
              <a:gd name="connsiteY32" fmla="*/ 1052169 h 2237474"/>
              <a:gd name="connsiteX33" fmla="*/ 8886001 w 12192000"/>
              <a:gd name="connsiteY33" fmla="*/ 1067468 h 2237474"/>
              <a:gd name="connsiteX34" fmla="*/ 8838610 w 12192000"/>
              <a:gd name="connsiteY34" fmla="*/ 1075091 h 2237474"/>
              <a:gd name="connsiteX35" fmla="*/ 8750383 w 12192000"/>
              <a:gd name="connsiteY35" fmla="*/ 1097387 h 2237474"/>
              <a:gd name="connsiteX36" fmla="*/ 8665605 w 12192000"/>
              <a:gd name="connsiteY36" fmla="*/ 1110791 h 2237474"/>
              <a:gd name="connsiteX37" fmla="*/ 8584946 w 12192000"/>
              <a:gd name="connsiteY37" fmla="*/ 1135226 h 2237474"/>
              <a:gd name="connsiteX38" fmla="*/ 8419755 w 12192000"/>
              <a:gd name="connsiteY38" fmla="*/ 1216260 h 2237474"/>
              <a:gd name="connsiteX39" fmla="*/ 8411626 w 12192000"/>
              <a:gd name="connsiteY39" fmla="*/ 1214397 h 2237474"/>
              <a:gd name="connsiteX40" fmla="*/ 8363469 w 12192000"/>
              <a:gd name="connsiteY40" fmla="*/ 1246658 h 2237474"/>
              <a:gd name="connsiteX41" fmla="*/ 8275497 w 12192000"/>
              <a:gd name="connsiteY41" fmla="*/ 1264396 h 2237474"/>
              <a:gd name="connsiteX42" fmla="*/ 8074238 w 12192000"/>
              <a:gd name="connsiteY42" fmla="*/ 1301895 h 2237474"/>
              <a:gd name="connsiteX43" fmla="*/ 7942099 w 12192000"/>
              <a:gd name="connsiteY43" fmla="*/ 1336332 h 2237474"/>
              <a:gd name="connsiteX44" fmla="*/ 7902328 w 12192000"/>
              <a:gd name="connsiteY44" fmla="*/ 1345865 h 2237474"/>
              <a:gd name="connsiteX45" fmla="*/ 7840612 w 12192000"/>
              <a:gd name="connsiteY45" fmla="*/ 1369373 h 2237474"/>
              <a:gd name="connsiteX46" fmla="*/ 7786819 w 12192000"/>
              <a:gd name="connsiteY46" fmla="*/ 1378970 h 2237474"/>
              <a:gd name="connsiteX47" fmla="*/ 7548172 w 12192000"/>
              <a:gd name="connsiteY47" fmla="*/ 1417460 h 2237474"/>
              <a:gd name="connsiteX48" fmla="*/ 7483437 w 12192000"/>
              <a:gd name="connsiteY48" fmla="*/ 1478152 h 2237474"/>
              <a:gd name="connsiteX49" fmla="*/ 7377870 w 12192000"/>
              <a:gd name="connsiteY49" fmla="*/ 1523319 h 2237474"/>
              <a:gd name="connsiteX50" fmla="*/ 7230737 w 12192000"/>
              <a:gd name="connsiteY50" fmla="*/ 1562633 h 2237474"/>
              <a:gd name="connsiteX51" fmla="*/ 7224458 w 12192000"/>
              <a:gd name="connsiteY51" fmla="*/ 1573008 h 2237474"/>
              <a:gd name="connsiteX52" fmla="*/ 7183121 w 12192000"/>
              <a:gd name="connsiteY52" fmla="*/ 1595162 h 2237474"/>
              <a:gd name="connsiteX53" fmla="*/ 7164601 w 12192000"/>
              <a:gd name="connsiteY53" fmla="*/ 1606490 h 2237474"/>
              <a:gd name="connsiteX54" fmla="*/ 6900177 w 12192000"/>
              <a:gd name="connsiteY54" fmla="*/ 1636016 h 2237474"/>
              <a:gd name="connsiteX55" fmla="*/ 6795372 w 12192000"/>
              <a:gd name="connsiteY55" fmla="*/ 1644845 h 2237474"/>
              <a:gd name="connsiteX56" fmla="*/ 6692251 w 12192000"/>
              <a:gd name="connsiteY56" fmla="*/ 1656357 h 2237474"/>
              <a:gd name="connsiteX57" fmla="*/ 6655235 w 12192000"/>
              <a:gd name="connsiteY57" fmla="*/ 1661869 h 2237474"/>
              <a:gd name="connsiteX58" fmla="*/ 6554894 w 12192000"/>
              <a:gd name="connsiteY58" fmla="*/ 1664428 h 2237474"/>
              <a:gd name="connsiteX59" fmla="*/ 6516595 w 12192000"/>
              <a:gd name="connsiteY59" fmla="*/ 1667475 h 2237474"/>
              <a:gd name="connsiteX60" fmla="*/ 6508541 w 12192000"/>
              <a:gd name="connsiteY60" fmla="*/ 1668757 h 2237474"/>
              <a:gd name="connsiteX61" fmla="*/ 6471012 w 12192000"/>
              <a:gd name="connsiteY61" fmla="*/ 1678604 h 2237474"/>
              <a:gd name="connsiteX62" fmla="*/ 6364035 w 12192000"/>
              <a:gd name="connsiteY62" fmla="*/ 1667683 h 2237474"/>
              <a:gd name="connsiteX63" fmla="*/ 6280959 w 12192000"/>
              <a:gd name="connsiteY63" fmla="*/ 1689329 h 2237474"/>
              <a:gd name="connsiteX64" fmla="*/ 6243319 w 12192000"/>
              <a:gd name="connsiteY64" fmla="*/ 1695560 h 2237474"/>
              <a:gd name="connsiteX65" fmla="*/ 6098321 w 12192000"/>
              <a:gd name="connsiteY65" fmla="*/ 1721646 h 2237474"/>
              <a:gd name="connsiteX66" fmla="*/ 5880652 w 12192000"/>
              <a:gd name="connsiteY66" fmla="*/ 1779643 h 2237474"/>
              <a:gd name="connsiteX67" fmla="*/ 5785959 w 12192000"/>
              <a:gd name="connsiteY67" fmla="*/ 1775307 h 2237474"/>
              <a:gd name="connsiteX68" fmla="*/ 5643534 w 12192000"/>
              <a:gd name="connsiteY68" fmla="*/ 1802919 h 2237474"/>
              <a:gd name="connsiteX69" fmla="*/ 5518799 w 12192000"/>
              <a:gd name="connsiteY69" fmla="*/ 1818312 h 2237474"/>
              <a:gd name="connsiteX70" fmla="*/ 5505014 w 12192000"/>
              <a:gd name="connsiteY70" fmla="*/ 1819259 h 2237474"/>
              <a:gd name="connsiteX71" fmla="*/ 5453307 w 12192000"/>
              <a:gd name="connsiteY71" fmla="*/ 1815450 h 2237474"/>
              <a:gd name="connsiteX72" fmla="*/ 5221533 w 12192000"/>
              <a:gd name="connsiteY72" fmla="*/ 1846950 h 2237474"/>
              <a:gd name="connsiteX73" fmla="*/ 5149802 w 12192000"/>
              <a:gd name="connsiteY73" fmla="*/ 1844846 h 2237474"/>
              <a:gd name="connsiteX74" fmla="*/ 5114927 w 12192000"/>
              <a:gd name="connsiteY74" fmla="*/ 1847827 h 2237474"/>
              <a:gd name="connsiteX75" fmla="*/ 5108970 w 12192000"/>
              <a:gd name="connsiteY75" fmla="*/ 1847935 h 2237474"/>
              <a:gd name="connsiteX76" fmla="*/ 5067961 w 12192000"/>
              <a:gd name="connsiteY76" fmla="*/ 1845917 h 2237474"/>
              <a:gd name="connsiteX77" fmla="*/ 5007075 w 12192000"/>
              <a:gd name="connsiteY77" fmla="*/ 1838626 h 2237474"/>
              <a:gd name="connsiteX78" fmla="*/ 4944087 w 12192000"/>
              <a:gd name="connsiteY78" fmla="*/ 1823332 h 2237474"/>
              <a:gd name="connsiteX79" fmla="*/ 4907662 w 12192000"/>
              <a:gd name="connsiteY79" fmla="*/ 1816900 h 2237474"/>
              <a:gd name="connsiteX80" fmla="*/ 4882386 w 12192000"/>
              <a:gd name="connsiteY80" fmla="*/ 1809844 h 2237474"/>
              <a:gd name="connsiteX81" fmla="*/ 4811440 w 12192000"/>
              <a:gd name="connsiteY81" fmla="*/ 1804655 h 2237474"/>
              <a:gd name="connsiteX82" fmla="*/ 4691075 w 12192000"/>
              <a:gd name="connsiteY82" fmla="*/ 1801389 h 2237474"/>
              <a:gd name="connsiteX83" fmla="*/ 4640313 w 12192000"/>
              <a:gd name="connsiteY83" fmla="*/ 1784307 h 2237474"/>
              <a:gd name="connsiteX84" fmla="*/ 4536503 w 12192000"/>
              <a:gd name="connsiteY84" fmla="*/ 1785334 h 2237474"/>
              <a:gd name="connsiteX85" fmla="*/ 4513724 w 12192000"/>
              <a:gd name="connsiteY85" fmla="*/ 1791996 h 2237474"/>
              <a:gd name="connsiteX86" fmla="*/ 4459810 w 12192000"/>
              <a:gd name="connsiteY86" fmla="*/ 1797886 h 2237474"/>
              <a:gd name="connsiteX87" fmla="*/ 4379064 w 12192000"/>
              <a:gd name="connsiteY87" fmla="*/ 1817177 h 2237474"/>
              <a:gd name="connsiteX88" fmla="*/ 4290981 w 12192000"/>
              <a:gd name="connsiteY88" fmla="*/ 1839677 h 2237474"/>
              <a:gd name="connsiteX89" fmla="*/ 4238372 w 12192000"/>
              <a:gd name="connsiteY89" fmla="*/ 1851480 h 2237474"/>
              <a:gd name="connsiteX90" fmla="*/ 4232517 w 12192000"/>
              <a:gd name="connsiteY90" fmla="*/ 1852567 h 2237474"/>
              <a:gd name="connsiteX91" fmla="*/ 4191732 w 12192000"/>
              <a:gd name="connsiteY91" fmla="*/ 1857328 h 2237474"/>
              <a:gd name="connsiteX92" fmla="*/ 4065532 w 12192000"/>
              <a:gd name="connsiteY92" fmla="*/ 1855477 h 2237474"/>
              <a:gd name="connsiteX93" fmla="*/ 4028460 w 12192000"/>
              <a:gd name="connsiteY93" fmla="*/ 1855137 h 2237474"/>
              <a:gd name="connsiteX94" fmla="*/ 4002267 w 12192000"/>
              <a:gd name="connsiteY94" fmla="*/ 1852352 h 2237474"/>
              <a:gd name="connsiteX95" fmla="*/ 3931396 w 12192000"/>
              <a:gd name="connsiteY95" fmla="*/ 1858915 h 2237474"/>
              <a:gd name="connsiteX96" fmla="*/ 3812162 w 12192000"/>
              <a:gd name="connsiteY96" fmla="*/ 1875501 h 2237474"/>
              <a:gd name="connsiteX97" fmla="*/ 3758105 w 12192000"/>
              <a:gd name="connsiteY97" fmla="*/ 1871856 h 2237474"/>
              <a:gd name="connsiteX98" fmla="*/ 3715896 w 12192000"/>
              <a:gd name="connsiteY98" fmla="*/ 1881552 h 2237474"/>
              <a:gd name="connsiteX99" fmla="*/ 3567259 w 12192000"/>
              <a:gd name="connsiteY99" fmla="*/ 1893482 h 2237474"/>
              <a:gd name="connsiteX100" fmla="*/ 3405770 w 12192000"/>
              <a:gd name="connsiteY100" fmla="*/ 1904591 h 2237474"/>
              <a:gd name="connsiteX101" fmla="*/ 3280097 w 12192000"/>
              <a:gd name="connsiteY101" fmla="*/ 1919610 h 2237474"/>
              <a:gd name="connsiteX102" fmla="*/ 3009910 w 12192000"/>
              <a:gd name="connsiteY102" fmla="*/ 1957866 h 2237474"/>
              <a:gd name="connsiteX103" fmla="*/ 2995934 w 12192000"/>
              <a:gd name="connsiteY103" fmla="*/ 1967085 h 2237474"/>
              <a:gd name="connsiteX104" fmla="*/ 2942858 w 12192000"/>
              <a:gd name="connsiteY104" fmla="*/ 1981367 h 2237474"/>
              <a:gd name="connsiteX105" fmla="*/ 2875436 w 12192000"/>
              <a:gd name="connsiteY105" fmla="*/ 1996977 h 2237474"/>
              <a:gd name="connsiteX106" fmla="*/ 2874892 w 12192000"/>
              <a:gd name="connsiteY106" fmla="*/ 1996085 h 2237474"/>
              <a:gd name="connsiteX107" fmla="*/ 2843662 w 12192000"/>
              <a:gd name="connsiteY107" fmla="*/ 1992498 h 2237474"/>
              <a:gd name="connsiteX108" fmla="*/ 2718916 w 12192000"/>
              <a:gd name="connsiteY108" fmla="*/ 1990867 h 2237474"/>
              <a:gd name="connsiteX109" fmla="*/ 2713522 w 12192000"/>
              <a:gd name="connsiteY109" fmla="*/ 1990173 h 2237474"/>
              <a:gd name="connsiteX110" fmla="*/ 2476147 w 12192000"/>
              <a:gd name="connsiteY110" fmla="*/ 1998305 h 2237474"/>
              <a:gd name="connsiteX111" fmla="*/ 2373568 w 12192000"/>
              <a:gd name="connsiteY111" fmla="*/ 2003219 h 2237474"/>
              <a:gd name="connsiteX112" fmla="*/ 2287219 w 12192000"/>
              <a:gd name="connsiteY112" fmla="*/ 1998750 h 2237474"/>
              <a:gd name="connsiteX113" fmla="*/ 2243069 w 12192000"/>
              <a:gd name="connsiteY113" fmla="*/ 2005321 h 2237474"/>
              <a:gd name="connsiteX114" fmla="*/ 2164831 w 12192000"/>
              <a:gd name="connsiteY114" fmla="*/ 2010143 h 2237474"/>
              <a:gd name="connsiteX115" fmla="*/ 2085228 w 12192000"/>
              <a:gd name="connsiteY115" fmla="*/ 2046431 h 2237474"/>
              <a:gd name="connsiteX116" fmla="*/ 2058061 w 12192000"/>
              <a:gd name="connsiteY116" fmla="*/ 2047942 h 2237474"/>
              <a:gd name="connsiteX117" fmla="*/ 2042244 w 12192000"/>
              <a:gd name="connsiteY117" fmla="*/ 2055560 h 2237474"/>
              <a:gd name="connsiteX118" fmla="*/ 1877728 w 12192000"/>
              <a:gd name="connsiteY118" fmla="*/ 2101004 h 2237474"/>
              <a:gd name="connsiteX119" fmla="*/ 1759056 w 12192000"/>
              <a:gd name="connsiteY119" fmla="*/ 2125608 h 2237474"/>
              <a:gd name="connsiteX120" fmla="*/ 1637948 w 12192000"/>
              <a:gd name="connsiteY120" fmla="*/ 2172597 h 2237474"/>
              <a:gd name="connsiteX121" fmla="*/ 1434549 w 12192000"/>
              <a:gd name="connsiteY121" fmla="*/ 2234522 h 2237474"/>
              <a:gd name="connsiteX122" fmla="*/ 1398481 w 12192000"/>
              <a:gd name="connsiteY122" fmla="*/ 2237074 h 2237474"/>
              <a:gd name="connsiteX123" fmla="*/ 1398407 w 12192000"/>
              <a:gd name="connsiteY123" fmla="*/ 2237095 h 2237474"/>
              <a:gd name="connsiteX124" fmla="*/ 1370962 w 12192000"/>
              <a:gd name="connsiteY124" fmla="*/ 2237474 h 2237474"/>
              <a:gd name="connsiteX125" fmla="*/ 1356367 w 12192000"/>
              <a:gd name="connsiteY125" fmla="*/ 2235089 h 2237474"/>
              <a:gd name="connsiteX126" fmla="*/ 1279765 w 12192000"/>
              <a:gd name="connsiteY126" fmla="*/ 2229639 h 2237474"/>
              <a:gd name="connsiteX127" fmla="*/ 1195347 w 12192000"/>
              <a:gd name="connsiteY127" fmla="*/ 2212354 h 2237474"/>
              <a:gd name="connsiteX128" fmla="*/ 970251 w 12192000"/>
              <a:gd name="connsiteY128" fmla="*/ 2221029 h 2237474"/>
              <a:gd name="connsiteX129" fmla="*/ 812914 w 12192000"/>
              <a:gd name="connsiteY129" fmla="*/ 2210095 h 2237474"/>
              <a:gd name="connsiteX130" fmla="*/ 776382 w 12192000"/>
              <a:gd name="connsiteY130" fmla="*/ 2204512 h 2237474"/>
              <a:gd name="connsiteX131" fmla="*/ 597225 w 12192000"/>
              <a:gd name="connsiteY131" fmla="*/ 2180999 h 2237474"/>
              <a:gd name="connsiteX132" fmla="*/ 520671 w 12192000"/>
              <a:gd name="connsiteY132" fmla="*/ 2180980 h 2237474"/>
              <a:gd name="connsiteX133" fmla="*/ 515024 w 12192000"/>
              <a:gd name="connsiteY133" fmla="*/ 2179258 h 2237474"/>
              <a:gd name="connsiteX134" fmla="*/ 413835 w 12192000"/>
              <a:gd name="connsiteY134" fmla="*/ 2156783 h 2237474"/>
              <a:gd name="connsiteX135" fmla="*/ 376513 w 12192000"/>
              <a:gd name="connsiteY135" fmla="*/ 2154014 h 2237474"/>
              <a:gd name="connsiteX136" fmla="*/ 273386 w 12192000"/>
              <a:gd name="connsiteY136" fmla="*/ 2142551 h 2237474"/>
              <a:gd name="connsiteX137" fmla="*/ 169207 w 12192000"/>
              <a:gd name="connsiteY137" fmla="*/ 2128100 h 2237474"/>
              <a:gd name="connsiteX138" fmla="*/ 77641 w 12192000"/>
              <a:gd name="connsiteY138" fmla="*/ 2126835 h 2237474"/>
              <a:gd name="connsiteX139" fmla="*/ 37645 w 12192000"/>
              <a:gd name="connsiteY139" fmla="*/ 2115401 h 2237474"/>
              <a:gd name="connsiteX140" fmla="*/ 4572 w 12192000"/>
              <a:gd name="connsiteY140" fmla="*/ 2111091 h 2237474"/>
              <a:gd name="connsiteX141" fmla="*/ 0 w 12192000"/>
              <a:gd name="connsiteY141" fmla="*/ 2110468 h 2237474"/>
              <a:gd name="connsiteX142" fmla="*/ 0 w 12192000"/>
              <a:gd name="connsiteY142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1890686 w 12192000"/>
              <a:gd name="connsiteY4" fmla="*/ 732766 h 2237474"/>
              <a:gd name="connsiteX5" fmla="*/ 11820512 w 12192000"/>
              <a:gd name="connsiteY5" fmla="*/ 745392 h 2237474"/>
              <a:gd name="connsiteX6" fmla="*/ 11649954 w 12192000"/>
              <a:gd name="connsiteY6" fmla="*/ 749628 h 2237474"/>
              <a:gd name="connsiteX7" fmla="*/ 11560424 w 12192000"/>
              <a:gd name="connsiteY7" fmla="*/ 748017 h 2237474"/>
              <a:gd name="connsiteX8" fmla="*/ 11358455 w 12192000"/>
              <a:gd name="connsiteY8" fmla="*/ 747593 h 2237474"/>
              <a:gd name="connsiteX9" fmla="*/ 11165209 w 12192000"/>
              <a:gd name="connsiteY9" fmla="*/ 748852 h 2237474"/>
              <a:gd name="connsiteX10" fmla="*/ 11058755 w 12192000"/>
              <a:gd name="connsiteY10" fmla="*/ 749617 h 2237474"/>
              <a:gd name="connsiteX11" fmla="*/ 10846594 w 12192000"/>
              <a:gd name="connsiteY11" fmla="*/ 765069 h 2237474"/>
              <a:gd name="connsiteX12" fmla="*/ 10739478 w 12192000"/>
              <a:gd name="connsiteY12" fmla="*/ 776841 h 2237474"/>
              <a:gd name="connsiteX13" fmla="*/ 10458762 w 12192000"/>
              <a:gd name="connsiteY13" fmla="*/ 755400 h 2237474"/>
              <a:gd name="connsiteX14" fmla="*/ 10211200 w 12192000"/>
              <a:gd name="connsiteY14" fmla="*/ 767513 h 2237474"/>
              <a:gd name="connsiteX15" fmla="*/ 10167995 w 12192000"/>
              <a:gd name="connsiteY15" fmla="*/ 760843 h 2237474"/>
              <a:gd name="connsiteX16" fmla="*/ 9997044 w 12192000"/>
              <a:gd name="connsiteY16" fmla="*/ 780129 h 2237474"/>
              <a:gd name="connsiteX17" fmla="*/ 9943887 w 12192000"/>
              <a:gd name="connsiteY17" fmla="*/ 804141 h 2237474"/>
              <a:gd name="connsiteX18" fmla="*/ 9918248 w 12192000"/>
              <a:gd name="connsiteY18" fmla="*/ 816628 h 2237474"/>
              <a:gd name="connsiteX19" fmla="*/ 9767091 w 12192000"/>
              <a:gd name="connsiteY19" fmla="*/ 870550 h 2237474"/>
              <a:gd name="connsiteX20" fmla="*/ 9683005 w 12192000"/>
              <a:gd name="connsiteY20" fmla="*/ 894128 h 2237474"/>
              <a:gd name="connsiteX21" fmla="*/ 9594438 w 12192000"/>
              <a:gd name="connsiteY21" fmla="*/ 919051 h 2237474"/>
              <a:gd name="connsiteX22" fmla="*/ 9544189 w 12192000"/>
              <a:gd name="connsiteY22" fmla="*/ 938966 h 2237474"/>
              <a:gd name="connsiteX23" fmla="*/ 9500499 w 12192000"/>
              <a:gd name="connsiteY23" fmla="*/ 954680 h 2237474"/>
              <a:gd name="connsiteX24" fmla="*/ 9410017 w 12192000"/>
              <a:gd name="connsiteY24" fmla="*/ 993931 h 2237474"/>
              <a:gd name="connsiteX25" fmla="*/ 9392919 w 12192000"/>
              <a:gd name="connsiteY25" fmla="*/ 994656 h 2237474"/>
              <a:gd name="connsiteX26" fmla="*/ 9268019 w 12192000"/>
              <a:gd name="connsiteY26" fmla="*/ 1007442 h 2237474"/>
              <a:gd name="connsiteX27" fmla="*/ 9188177 w 12192000"/>
              <a:gd name="connsiteY27" fmla="*/ 1035474 h 2237474"/>
              <a:gd name="connsiteX28" fmla="*/ 9155969 w 12192000"/>
              <a:gd name="connsiteY28" fmla="*/ 1046804 h 2237474"/>
              <a:gd name="connsiteX29" fmla="*/ 9133985 w 12192000"/>
              <a:gd name="connsiteY29" fmla="*/ 1046450 h 2237474"/>
              <a:gd name="connsiteX30" fmla="*/ 9003462 w 12192000"/>
              <a:gd name="connsiteY30" fmla="*/ 1042406 h 2237474"/>
              <a:gd name="connsiteX31" fmla="*/ 8968445 w 12192000"/>
              <a:gd name="connsiteY31" fmla="*/ 1052169 h 2237474"/>
              <a:gd name="connsiteX32" fmla="*/ 8886001 w 12192000"/>
              <a:gd name="connsiteY32" fmla="*/ 1067468 h 2237474"/>
              <a:gd name="connsiteX33" fmla="*/ 8838610 w 12192000"/>
              <a:gd name="connsiteY33" fmla="*/ 1075091 h 2237474"/>
              <a:gd name="connsiteX34" fmla="*/ 8750383 w 12192000"/>
              <a:gd name="connsiteY34" fmla="*/ 1097387 h 2237474"/>
              <a:gd name="connsiteX35" fmla="*/ 8665605 w 12192000"/>
              <a:gd name="connsiteY35" fmla="*/ 1110791 h 2237474"/>
              <a:gd name="connsiteX36" fmla="*/ 8584946 w 12192000"/>
              <a:gd name="connsiteY36" fmla="*/ 1135226 h 2237474"/>
              <a:gd name="connsiteX37" fmla="*/ 8419755 w 12192000"/>
              <a:gd name="connsiteY37" fmla="*/ 1216260 h 2237474"/>
              <a:gd name="connsiteX38" fmla="*/ 8411626 w 12192000"/>
              <a:gd name="connsiteY38" fmla="*/ 1214397 h 2237474"/>
              <a:gd name="connsiteX39" fmla="*/ 8363469 w 12192000"/>
              <a:gd name="connsiteY39" fmla="*/ 1246658 h 2237474"/>
              <a:gd name="connsiteX40" fmla="*/ 8275497 w 12192000"/>
              <a:gd name="connsiteY40" fmla="*/ 1264396 h 2237474"/>
              <a:gd name="connsiteX41" fmla="*/ 8074238 w 12192000"/>
              <a:gd name="connsiteY41" fmla="*/ 1301895 h 2237474"/>
              <a:gd name="connsiteX42" fmla="*/ 7942099 w 12192000"/>
              <a:gd name="connsiteY42" fmla="*/ 1336332 h 2237474"/>
              <a:gd name="connsiteX43" fmla="*/ 7902328 w 12192000"/>
              <a:gd name="connsiteY43" fmla="*/ 1345865 h 2237474"/>
              <a:gd name="connsiteX44" fmla="*/ 7840612 w 12192000"/>
              <a:gd name="connsiteY44" fmla="*/ 1369373 h 2237474"/>
              <a:gd name="connsiteX45" fmla="*/ 7786819 w 12192000"/>
              <a:gd name="connsiteY45" fmla="*/ 1378970 h 2237474"/>
              <a:gd name="connsiteX46" fmla="*/ 7548172 w 12192000"/>
              <a:gd name="connsiteY46" fmla="*/ 1417460 h 2237474"/>
              <a:gd name="connsiteX47" fmla="*/ 7483437 w 12192000"/>
              <a:gd name="connsiteY47" fmla="*/ 1478152 h 2237474"/>
              <a:gd name="connsiteX48" fmla="*/ 7377870 w 12192000"/>
              <a:gd name="connsiteY48" fmla="*/ 1523319 h 2237474"/>
              <a:gd name="connsiteX49" fmla="*/ 7230737 w 12192000"/>
              <a:gd name="connsiteY49" fmla="*/ 1562633 h 2237474"/>
              <a:gd name="connsiteX50" fmla="*/ 7224458 w 12192000"/>
              <a:gd name="connsiteY50" fmla="*/ 1573008 h 2237474"/>
              <a:gd name="connsiteX51" fmla="*/ 7183121 w 12192000"/>
              <a:gd name="connsiteY51" fmla="*/ 1595162 h 2237474"/>
              <a:gd name="connsiteX52" fmla="*/ 7164601 w 12192000"/>
              <a:gd name="connsiteY52" fmla="*/ 1606490 h 2237474"/>
              <a:gd name="connsiteX53" fmla="*/ 6900177 w 12192000"/>
              <a:gd name="connsiteY53" fmla="*/ 1636016 h 2237474"/>
              <a:gd name="connsiteX54" fmla="*/ 6795372 w 12192000"/>
              <a:gd name="connsiteY54" fmla="*/ 1644845 h 2237474"/>
              <a:gd name="connsiteX55" fmla="*/ 6692251 w 12192000"/>
              <a:gd name="connsiteY55" fmla="*/ 1656357 h 2237474"/>
              <a:gd name="connsiteX56" fmla="*/ 6655235 w 12192000"/>
              <a:gd name="connsiteY56" fmla="*/ 1661869 h 2237474"/>
              <a:gd name="connsiteX57" fmla="*/ 6554894 w 12192000"/>
              <a:gd name="connsiteY57" fmla="*/ 1664428 h 2237474"/>
              <a:gd name="connsiteX58" fmla="*/ 6516595 w 12192000"/>
              <a:gd name="connsiteY58" fmla="*/ 1667475 h 2237474"/>
              <a:gd name="connsiteX59" fmla="*/ 6508541 w 12192000"/>
              <a:gd name="connsiteY59" fmla="*/ 1668757 h 2237474"/>
              <a:gd name="connsiteX60" fmla="*/ 6471012 w 12192000"/>
              <a:gd name="connsiteY60" fmla="*/ 1678604 h 2237474"/>
              <a:gd name="connsiteX61" fmla="*/ 6364035 w 12192000"/>
              <a:gd name="connsiteY61" fmla="*/ 1667683 h 2237474"/>
              <a:gd name="connsiteX62" fmla="*/ 6280959 w 12192000"/>
              <a:gd name="connsiteY62" fmla="*/ 1689329 h 2237474"/>
              <a:gd name="connsiteX63" fmla="*/ 6243319 w 12192000"/>
              <a:gd name="connsiteY63" fmla="*/ 1695560 h 2237474"/>
              <a:gd name="connsiteX64" fmla="*/ 6098321 w 12192000"/>
              <a:gd name="connsiteY64" fmla="*/ 1721646 h 2237474"/>
              <a:gd name="connsiteX65" fmla="*/ 5880652 w 12192000"/>
              <a:gd name="connsiteY65" fmla="*/ 1779643 h 2237474"/>
              <a:gd name="connsiteX66" fmla="*/ 5785959 w 12192000"/>
              <a:gd name="connsiteY66" fmla="*/ 1775307 h 2237474"/>
              <a:gd name="connsiteX67" fmla="*/ 5643534 w 12192000"/>
              <a:gd name="connsiteY67" fmla="*/ 1802919 h 2237474"/>
              <a:gd name="connsiteX68" fmla="*/ 5518799 w 12192000"/>
              <a:gd name="connsiteY68" fmla="*/ 1818312 h 2237474"/>
              <a:gd name="connsiteX69" fmla="*/ 5505014 w 12192000"/>
              <a:gd name="connsiteY69" fmla="*/ 1819259 h 2237474"/>
              <a:gd name="connsiteX70" fmla="*/ 5453307 w 12192000"/>
              <a:gd name="connsiteY70" fmla="*/ 1815450 h 2237474"/>
              <a:gd name="connsiteX71" fmla="*/ 5221533 w 12192000"/>
              <a:gd name="connsiteY71" fmla="*/ 1846950 h 2237474"/>
              <a:gd name="connsiteX72" fmla="*/ 5149802 w 12192000"/>
              <a:gd name="connsiteY72" fmla="*/ 1844846 h 2237474"/>
              <a:gd name="connsiteX73" fmla="*/ 5114927 w 12192000"/>
              <a:gd name="connsiteY73" fmla="*/ 1847827 h 2237474"/>
              <a:gd name="connsiteX74" fmla="*/ 5108970 w 12192000"/>
              <a:gd name="connsiteY74" fmla="*/ 1847935 h 2237474"/>
              <a:gd name="connsiteX75" fmla="*/ 5067961 w 12192000"/>
              <a:gd name="connsiteY75" fmla="*/ 1845917 h 2237474"/>
              <a:gd name="connsiteX76" fmla="*/ 5007075 w 12192000"/>
              <a:gd name="connsiteY76" fmla="*/ 1838626 h 2237474"/>
              <a:gd name="connsiteX77" fmla="*/ 4944087 w 12192000"/>
              <a:gd name="connsiteY77" fmla="*/ 1823332 h 2237474"/>
              <a:gd name="connsiteX78" fmla="*/ 4907662 w 12192000"/>
              <a:gd name="connsiteY78" fmla="*/ 1816900 h 2237474"/>
              <a:gd name="connsiteX79" fmla="*/ 4882386 w 12192000"/>
              <a:gd name="connsiteY79" fmla="*/ 1809844 h 2237474"/>
              <a:gd name="connsiteX80" fmla="*/ 4811440 w 12192000"/>
              <a:gd name="connsiteY80" fmla="*/ 1804655 h 2237474"/>
              <a:gd name="connsiteX81" fmla="*/ 4691075 w 12192000"/>
              <a:gd name="connsiteY81" fmla="*/ 1801389 h 2237474"/>
              <a:gd name="connsiteX82" fmla="*/ 4640313 w 12192000"/>
              <a:gd name="connsiteY82" fmla="*/ 1784307 h 2237474"/>
              <a:gd name="connsiteX83" fmla="*/ 4536503 w 12192000"/>
              <a:gd name="connsiteY83" fmla="*/ 1785334 h 2237474"/>
              <a:gd name="connsiteX84" fmla="*/ 4513724 w 12192000"/>
              <a:gd name="connsiteY84" fmla="*/ 1791996 h 2237474"/>
              <a:gd name="connsiteX85" fmla="*/ 4459810 w 12192000"/>
              <a:gd name="connsiteY85" fmla="*/ 1797886 h 2237474"/>
              <a:gd name="connsiteX86" fmla="*/ 4379064 w 12192000"/>
              <a:gd name="connsiteY86" fmla="*/ 1817177 h 2237474"/>
              <a:gd name="connsiteX87" fmla="*/ 4290981 w 12192000"/>
              <a:gd name="connsiteY87" fmla="*/ 1839677 h 2237474"/>
              <a:gd name="connsiteX88" fmla="*/ 4238372 w 12192000"/>
              <a:gd name="connsiteY88" fmla="*/ 1851480 h 2237474"/>
              <a:gd name="connsiteX89" fmla="*/ 4232517 w 12192000"/>
              <a:gd name="connsiteY89" fmla="*/ 1852567 h 2237474"/>
              <a:gd name="connsiteX90" fmla="*/ 4191732 w 12192000"/>
              <a:gd name="connsiteY90" fmla="*/ 1857328 h 2237474"/>
              <a:gd name="connsiteX91" fmla="*/ 4065532 w 12192000"/>
              <a:gd name="connsiteY91" fmla="*/ 1855477 h 2237474"/>
              <a:gd name="connsiteX92" fmla="*/ 4028460 w 12192000"/>
              <a:gd name="connsiteY92" fmla="*/ 1855137 h 2237474"/>
              <a:gd name="connsiteX93" fmla="*/ 4002267 w 12192000"/>
              <a:gd name="connsiteY93" fmla="*/ 1852352 h 2237474"/>
              <a:gd name="connsiteX94" fmla="*/ 3931396 w 12192000"/>
              <a:gd name="connsiteY94" fmla="*/ 1858915 h 2237474"/>
              <a:gd name="connsiteX95" fmla="*/ 3812162 w 12192000"/>
              <a:gd name="connsiteY95" fmla="*/ 1875501 h 2237474"/>
              <a:gd name="connsiteX96" fmla="*/ 3758105 w 12192000"/>
              <a:gd name="connsiteY96" fmla="*/ 1871856 h 2237474"/>
              <a:gd name="connsiteX97" fmla="*/ 3715896 w 12192000"/>
              <a:gd name="connsiteY97" fmla="*/ 1881552 h 2237474"/>
              <a:gd name="connsiteX98" fmla="*/ 3567259 w 12192000"/>
              <a:gd name="connsiteY98" fmla="*/ 1893482 h 2237474"/>
              <a:gd name="connsiteX99" fmla="*/ 3405770 w 12192000"/>
              <a:gd name="connsiteY99" fmla="*/ 1904591 h 2237474"/>
              <a:gd name="connsiteX100" fmla="*/ 3280097 w 12192000"/>
              <a:gd name="connsiteY100" fmla="*/ 1919610 h 2237474"/>
              <a:gd name="connsiteX101" fmla="*/ 3009910 w 12192000"/>
              <a:gd name="connsiteY101" fmla="*/ 1957866 h 2237474"/>
              <a:gd name="connsiteX102" fmla="*/ 2995934 w 12192000"/>
              <a:gd name="connsiteY102" fmla="*/ 1967085 h 2237474"/>
              <a:gd name="connsiteX103" fmla="*/ 2942858 w 12192000"/>
              <a:gd name="connsiteY103" fmla="*/ 1981367 h 2237474"/>
              <a:gd name="connsiteX104" fmla="*/ 2875436 w 12192000"/>
              <a:gd name="connsiteY104" fmla="*/ 1996977 h 2237474"/>
              <a:gd name="connsiteX105" fmla="*/ 2874892 w 12192000"/>
              <a:gd name="connsiteY105" fmla="*/ 1996085 h 2237474"/>
              <a:gd name="connsiteX106" fmla="*/ 2843662 w 12192000"/>
              <a:gd name="connsiteY106" fmla="*/ 1992498 h 2237474"/>
              <a:gd name="connsiteX107" fmla="*/ 2718916 w 12192000"/>
              <a:gd name="connsiteY107" fmla="*/ 1990867 h 2237474"/>
              <a:gd name="connsiteX108" fmla="*/ 2713522 w 12192000"/>
              <a:gd name="connsiteY108" fmla="*/ 1990173 h 2237474"/>
              <a:gd name="connsiteX109" fmla="*/ 2476147 w 12192000"/>
              <a:gd name="connsiteY109" fmla="*/ 1998305 h 2237474"/>
              <a:gd name="connsiteX110" fmla="*/ 2373568 w 12192000"/>
              <a:gd name="connsiteY110" fmla="*/ 2003219 h 2237474"/>
              <a:gd name="connsiteX111" fmla="*/ 2287219 w 12192000"/>
              <a:gd name="connsiteY111" fmla="*/ 1998750 h 2237474"/>
              <a:gd name="connsiteX112" fmla="*/ 2243069 w 12192000"/>
              <a:gd name="connsiteY112" fmla="*/ 2005321 h 2237474"/>
              <a:gd name="connsiteX113" fmla="*/ 2164831 w 12192000"/>
              <a:gd name="connsiteY113" fmla="*/ 2010143 h 2237474"/>
              <a:gd name="connsiteX114" fmla="*/ 2085228 w 12192000"/>
              <a:gd name="connsiteY114" fmla="*/ 2046431 h 2237474"/>
              <a:gd name="connsiteX115" fmla="*/ 2058061 w 12192000"/>
              <a:gd name="connsiteY115" fmla="*/ 2047942 h 2237474"/>
              <a:gd name="connsiteX116" fmla="*/ 2042244 w 12192000"/>
              <a:gd name="connsiteY116" fmla="*/ 2055560 h 2237474"/>
              <a:gd name="connsiteX117" fmla="*/ 1877728 w 12192000"/>
              <a:gd name="connsiteY117" fmla="*/ 2101004 h 2237474"/>
              <a:gd name="connsiteX118" fmla="*/ 1759056 w 12192000"/>
              <a:gd name="connsiteY118" fmla="*/ 2125608 h 2237474"/>
              <a:gd name="connsiteX119" fmla="*/ 1637948 w 12192000"/>
              <a:gd name="connsiteY119" fmla="*/ 2172597 h 2237474"/>
              <a:gd name="connsiteX120" fmla="*/ 1434549 w 12192000"/>
              <a:gd name="connsiteY120" fmla="*/ 2234522 h 2237474"/>
              <a:gd name="connsiteX121" fmla="*/ 1398481 w 12192000"/>
              <a:gd name="connsiteY121" fmla="*/ 2237074 h 2237474"/>
              <a:gd name="connsiteX122" fmla="*/ 1398407 w 12192000"/>
              <a:gd name="connsiteY122" fmla="*/ 2237095 h 2237474"/>
              <a:gd name="connsiteX123" fmla="*/ 1370962 w 12192000"/>
              <a:gd name="connsiteY123" fmla="*/ 2237474 h 2237474"/>
              <a:gd name="connsiteX124" fmla="*/ 1356367 w 12192000"/>
              <a:gd name="connsiteY124" fmla="*/ 2235089 h 2237474"/>
              <a:gd name="connsiteX125" fmla="*/ 1279765 w 12192000"/>
              <a:gd name="connsiteY125" fmla="*/ 2229639 h 2237474"/>
              <a:gd name="connsiteX126" fmla="*/ 1195347 w 12192000"/>
              <a:gd name="connsiteY126" fmla="*/ 2212354 h 2237474"/>
              <a:gd name="connsiteX127" fmla="*/ 970251 w 12192000"/>
              <a:gd name="connsiteY127" fmla="*/ 2221029 h 2237474"/>
              <a:gd name="connsiteX128" fmla="*/ 812914 w 12192000"/>
              <a:gd name="connsiteY128" fmla="*/ 2210095 h 2237474"/>
              <a:gd name="connsiteX129" fmla="*/ 776382 w 12192000"/>
              <a:gd name="connsiteY129" fmla="*/ 2204512 h 2237474"/>
              <a:gd name="connsiteX130" fmla="*/ 597225 w 12192000"/>
              <a:gd name="connsiteY130" fmla="*/ 2180999 h 2237474"/>
              <a:gd name="connsiteX131" fmla="*/ 520671 w 12192000"/>
              <a:gd name="connsiteY131" fmla="*/ 2180980 h 2237474"/>
              <a:gd name="connsiteX132" fmla="*/ 515024 w 12192000"/>
              <a:gd name="connsiteY132" fmla="*/ 2179258 h 2237474"/>
              <a:gd name="connsiteX133" fmla="*/ 413835 w 12192000"/>
              <a:gd name="connsiteY133" fmla="*/ 2156783 h 2237474"/>
              <a:gd name="connsiteX134" fmla="*/ 376513 w 12192000"/>
              <a:gd name="connsiteY134" fmla="*/ 2154014 h 2237474"/>
              <a:gd name="connsiteX135" fmla="*/ 273386 w 12192000"/>
              <a:gd name="connsiteY135" fmla="*/ 2142551 h 2237474"/>
              <a:gd name="connsiteX136" fmla="*/ 169207 w 12192000"/>
              <a:gd name="connsiteY136" fmla="*/ 2128100 h 2237474"/>
              <a:gd name="connsiteX137" fmla="*/ 77641 w 12192000"/>
              <a:gd name="connsiteY137" fmla="*/ 2126835 h 2237474"/>
              <a:gd name="connsiteX138" fmla="*/ 37645 w 12192000"/>
              <a:gd name="connsiteY138" fmla="*/ 2115401 h 2237474"/>
              <a:gd name="connsiteX139" fmla="*/ 4572 w 12192000"/>
              <a:gd name="connsiteY139" fmla="*/ 2111091 h 2237474"/>
              <a:gd name="connsiteX140" fmla="*/ 0 w 12192000"/>
              <a:gd name="connsiteY140" fmla="*/ 2110468 h 2237474"/>
              <a:gd name="connsiteX141" fmla="*/ 0 w 12192000"/>
              <a:gd name="connsiteY14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38659 w 12192000"/>
              <a:gd name="connsiteY3" fmla="*/ 756742 h 2237474"/>
              <a:gd name="connsiteX4" fmla="*/ 11890686 w 12192000"/>
              <a:gd name="connsiteY4" fmla="*/ 732766 h 2237474"/>
              <a:gd name="connsiteX5" fmla="*/ 11820512 w 12192000"/>
              <a:gd name="connsiteY5" fmla="*/ 745392 h 2237474"/>
              <a:gd name="connsiteX6" fmla="*/ 11649954 w 12192000"/>
              <a:gd name="connsiteY6" fmla="*/ 749628 h 2237474"/>
              <a:gd name="connsiteX7" fmla="*/ 11560424 w 12192000"/>
              <a:gd name="connsiteY7" fmla="*/ 748017 h 2237474"/>
              <a:gd name="connsiteX8" fmla="*/ 11358455 w 12192000"/>
              <a:gd name="connsiteY8" fmla="*/ 747593 h 2237474"/>
              <a:gd name="connsiteX9" fmla="*/ 11165209 w 12192000"/>
              <a:gd name="connsiteY9" fmla="*/ 748852 h 2237474"/>
              <a:gd name="connsiteX10" fmla="*/ 11058755 w 12192000"/>
              <a:gd name="connsiteY10" fmla="*/ 749617 h 2237474"/>
              <a:gd name="connsiteX11" fmla="*/ 10846594 w 12192000"/>
              <a:gd name="connsiteY11" fmla="*/ 765069 h 2237474"/>
              <a:gd name="connsiteX12" fmla="*/ 10739478 w 12192000"/>
              <a:gd name="connsiteY12" fmla="*/ 776841 h 2237474"/>
              <a:gd name="connsiteX13" fmla="*/ 10458762 w 12192000"/>
              <a:gd name="connsiteY13" fmla="*/ 755400 h 2237474"/>
              <a:gd name="connsiteX14" fmla="*/ 10211200 w 12192000"/>
              <a:gd name="connsiteY14" fmla="*/ 767513 h 2237474"/>
              <a:gd name="connsiteX15" fmla="*/ 10167995 w 12192000"/>
              <a:gd name="connsiteY15" fmla="*/ 760843 h 2237474"/>
              <a:gd name="connsiteX16" fmla="*/ 9997044 w 12192000"/>
              <a:gd name="connsiteY16" fmla="*/ 780129 h 2237474"/>
              <a:gd name="connsiteX17" fmla="*/ 9943887 w 12192000"/>
              <a:gd name="connsiteY17" fmla="*/ 804141 h 2237474"/>
              <a:gd name="connsiteX18" fmla="*/ 9918248 w 12192000"/>
              <a:gd name="connsiteY18" fmla="*/ 816628 h 2237474"/>
              <a:gd name="connsiteX19" fmla="*/ 9767091 w 12192000"/>
              <a:gd name="connsiteY19" fmla="*/ 870550 h 2237474"/>
              <a:gd name="connsiteX20" fmla="*/ 9683005 w 12192000"/>
              <a:gd name="connsiteY20" fmla="*/ 894128 h 2237474"/>
              <a:gd name="connsiteX21" fmla="*/ 9594438 w 12192000"/>
              <a:gd name="connsiteY21" fmla="*/ 919051 h 2237474"/>
              <a:gd name="connsiteX22" fmla="*/ 9544189 w 12192000"/>
              <a:gd name="connsiteY22" fmla="*/ 938966 h 2237474"/>
              <a:gd name="connsiteX23" fmla="*/ 9500499 w 12192000"/>
              <a:gd name="connsiteY23" fmla="*/ 954680 h 2237474"/>
              <a:gd name="connsiteX24" fmla="*/ 9410017 w 12192000"/>
              <a:gd name="connsiteY24" fmla="*/ 993931 h 2237474"/>
              <a:gd name="connsiteX25" fmla="*/ 9392919 w 12192000"/>
              <a:gd name="connsiteY25" fmla="*/ 994656 h 2237474"/>
              <a:gd name="connsiteX26" fmla="*/ 9268019 w 12192000"/>
              <a:gd name="connsiteY26" fmla="*/ 1007442 h 2237474"/>
              <a:gd name="connsiteX27" fmla="*/ 9188177 w 12192000"/>
              <a:gd name="connsiteY27" fmla="*/ 1035474 h 2237474"/>
              <a:gd name="connsiteX28" fmla="*/ 9155969 w 12192000"/>
              <a:gd name="connsiteY28" fmla="*/ 1046804 h 2237474"/>
              <a:gd name="connsiteX29" fmla="*/ 9133985 w 12192000"/>
              <a:gd name="connsiteY29" fmla="*/ 1046450 h 2237474"/>
              <a:gd name="connsiteX30" fmla="*/ 9003462 w 12192000"/>
              <a:gd name="connsiteY30" fmla="*/ 1042406 h 2237474"/>
              <a:gd name="connsiteX31" fmla="*/ 8968445 w 12192000"/>
              <a:gd name="connsiteY31" fmla="*/ 1052169 h 2237474"/>
              <a:gd name="connsiteX32" fmla="*/ 8886001 w 12192000"/>
              <a:gd name="connsiteY32" fmla="*/ 1067468 h 2237474"/>
              <a:gd name="connsiteX33" fmla="*/ 8838610 w 12192000"/>
              <a:gd name="connsiteY33" fmla="*/ 1075091 h 2237474"/>
              <a:gd name="connsiteX34" fmla="*/ 8750383 w 12192000"/>
              <a:gd name="connsiteY34" fmla="*/ 1097387 h 2237474"/>
              <a:gd name="connsiteX35" fmla="*/ 8665605 w 12192000"/>
              <a:gd name="connsiteY35" fmla="*/ 1110791 h 2237474"/>
              <a:gd name="connsiteX36" fmla="*/ 8584946 w 12192000"/>
              <a:gd name="connsiteY36" fmla="*/ 1135226 h 2237474"/>
              <a:gd name="connsiteX37" fmla="*/ 8419755 w 12192000"/>
              <a:gd name="connsiteY37" fmla="*/ 1216260 h 2237474"/>
              <a:gd name="connsiteX38" fmla="*/ 8411626 w 12192000"/>
              <a:gd name="connsiteY38" fmla="*/ 1214397 h 2237474"/>
              <a:gd name="connsiteX39" fmla="*/ 8363469 w 12192000"/>
              <a:gd name="connsiteY39" fmla="*/ 1246658 h 2237474"/>
              <a:gd name="connsiteX40" fmla="*/ 8275497 w 12192000"/>
              <a:gd name="connsiteY40" fmla="*/ 1264396 h 2237474"/>
              <a:gd name="connsiteX41" fmla="*/ 8074238 w 12192000"/>
              <a:gd name="connsiteY41" fmla="*/ 1301895 h 2237474"/>
              <a:gd name="connsiteX42" fmla="*/ 7942099 w 12192000"/>
              <a:gd name="connsiteY42" fmla="*/ 1336332 h 2237474"/>
              <a:gd name="connsiteX43" fmla="*/ 7902328 w 12192000"/>
              <a:gd name="connsiteY43" fmla="*/ 1345865 h 2237474"/>
              <a:gd name="connsiteX44" fmla="*/ 7840612 w 12192000"/>
              <a:gd name="connsiteY44" fmla="*/ 1369373 h 2237474"/>
              <a:gd name="connsiteX45" fmla="*/ 7786819 w 12192000"/>
              <a:gd name="connsiteY45" fmla="*/ 1378970 h 2237474"/>
              <a:gd name="connsiteX46" fmla="*/ 7548172 w 12192000"/>
              <a:gd name="connsiteY46" fmla="*/ 1417460 h 2237474"/>
              <a:gd name="connsiteX47" fmla="*/ 7483437 w 12192000"/>
              <a:gd name="connsiteY47" fmla="*/ 1478152 h 2237474"/>
              <a:gd name="connsiteX48" fmla="*/ 7377870 w 12192000"/>
              <a:gd name="connsiteY48" fmla="*/ 1523319 h 2237474"/>
              <a:gd name="connsiteX49" fmla="*/ 7230737 w 12192000"/>
              <a:gd name="connsiteY49" fmla="*/ 1562633 h 2237474"/>
              <a:gd name="connsiteX50" fmla="*/ 7224458 w 12192000"/>
              <a:gd name="connsiteY50" fmla="*/ 1573008 h 2237474"/>
              <a:gd name="connsiteX51" fmla="*/ 7183121 w 12192000"/>
              <a:gd name="connsiteY51" fmla="*/ 1595162 h 2237474"/>
              <a:gd name="connsiteX52" fmla="*/ 7164601 w 12192000"/>
              <a:gd name="connsiteY52" fmla="*/ 1606490 h 2237474"/>
              <a:gd name="connsiteX53" fmla="*/ 6900177 w 12192000"/>
              <a:gd name="connsiteY53" fmla="*/ 1636016 h 2237474"/>
              <a:gd name="connsiteX54" fmla="*/ 6795372 w 12192000"/>
              <a:gd name="connsiteY54" fmla="*/ 1644845 h 2237474"/>
              <a:gd name="connsiteX55" fmla="*/ 6692251 w 12192000"/>
              <a:gd name="connsiteY55" fmla="*/ 1656357 h 2237474"/>
              <a:gd name="connsiteX56" fmla="*/ 6655235 w 12192000"/>
              <a:gd name="connsiteY56" fmla="*/ 1661869 h 2237474"/>
              <a:gd name="connsiteX57" fmla="*/ 6554894 w 12192000"/>
              <a:gd name="connsiteY57" fmla="*/ 1664428 h 2237474"/>
              <a:gd name="connsiteX58" fmla="*/ 6516595 w 12192000"/>
              <a:gd name="connsiteY58" fmla="*/ 1667475 h 2237474"/>
              <a:gd name="connsiteX59" fmla="*/ 6508541 w 12192000"/>
              <a:gd name="connsiteY59" fmla="*/ 1668757 h 2237474"/>
              <a:gd name="connsiteX60" fmla="*/ 6471012 w 12192000"/>
              <a:gd name="connsiteY60" fmla="*/ 1678604 h 2237474"/>
              <a:gd name="connsiteX61" fmla="*/ 6364035 w 12192000"/>
              <a:gd name="connsiteY61" fmla="*/ 1667683 h 2237474"/>
              <a:gd name="connsiteX62" fmla="*/ 6280959 w 12192000"/>
              <a:gd name="connsiteY62" fmla="*/ 1689329 h 2237474"/>
              <a:gd name="connsiteX63" fmla="*/ 6243319 w 12192000"/>
              <a:gd name="connsiteY63" fmla="*/ 1695560 h 2237474"/>
              <a:gd name="connsiteX64" fmla="*/ 6098321 w 12192000"/>
              <a:gd name="connsiteY64" fmla="*/ 1721646 h 2237474"/>
              <a:gd name="connsiteX65" fmla="*/ 5880652 w 12192000"/>
              <a:gd name="connsiteY65" fmla="*/ 1779643 h 2237474"/>
              <a:gd name="connsiteX66" fmla="*/ 5785959 w 12192000"/>
              <a:gd name="connsiteY66" fmla="*/ 1775307 h 2237474"/>
              <a:gd name="connsiteX67" fmla="*/ 5643534 w 12192000"/>
              <a:gd name="connsiteY67" fmla="*/ 1802919 h 2237474"/>
              <a:gd name="connsiteX68" fmla="*/ 5518799 w 12192000"/>
              <a:gd name="connsiteY68" fmla="*/ 1818312 h 2237474"/>
              <a:gd name="connsiteX69" fmla="*/ 5505014 w 12192000"/>
              <a:gd name="connsiteY69" fmla="*/ 1819259 h 2237474"/>
              <a:gd name="connsiteX70" fmla="*/ 5453307 w 12192000"/>
              <a:gd name="connsiteY70" fmla="*/ 1815450 h 2237474"/>
              <a:gd name="connsiteX71" fmla="*/ 5221533 w 12192000"/>
              <a:gd name="connsiteY71" fmla="*/ 1846950 h 2237474"/>
              <a:gd name="connsiteX72" fmla="*/ 5149802 w 12192000"/>
              <a:gd name="connsiteY72" fmla="*/ 1844846 h 2237474"/>
              <a:gd name="connsiteX73" fmla="*/ 5114927 w 12192000"/>
              <a:gd name="connsiteY73" fmla="*/ 1847827 h 2237474"/>
              <a:gd name="connsiteX74" fmla="*/ 5108970 w 12192000"/>
              <a:gd name="connsiteY74" fmla="*/ 1847935 h 2237474"/>
              <a:gd name="connsiteX75" fmla="*/ 5067961 w 12192000"/>
              <a:gd name="connsiteY75" fmla="*/ 1845917 h 2237474"/>
              <a:gd name="connsiteX76" fmla="*/ 5007075 w 12192000"/>
              <a:gd name="connsiteY76" fmla="*/ 1838626 h 2237474"/>
              <a:gd name="connsiteX77" fmla="*/ 4944087 w 12192000"/>
              <a:gd name="connsiteY77" fmla="*/ 1823332 h 2237474"/>
              <a:gd name="connsiteX78" fmla="*/ 4907662 w 12192000"/>
              <a:gd name="connsiteY78" fmla="*/ 1816900 h 2237474"/>
              <a:gd name="connsiteX79" fmla="*/ 4882386 w 12192000"/>
              <a:gd name="connsiteY79" fmla="*/ 1809844 h 2237474"/>
              <a:gd name="connsiteX80" fmla="*/ 4811440 w 12192000"/>
              <a:gd name="connsiteY80" fmla="*/ 1804655 h 2237474"/>
              <a:gd name="connsiteX81" fmla="*/ 4691075 w 12192000"/>
              <a:gd name="connsiteY81" fmla="*/ 1801389 h 2237474"/>
              <a:gd name="connsiteX82" fmla="*/ 4640313 w 12192000"/>
              <a:gd name="connsiteY82" fmla="*/ 1784307 h 2237474"/>
              <a:gd name="connsiteX83" fmla="*/ 4536503 w 12192000"/>
              <a:gd name="connsiteY83" fmla="*/ 1785334 h 2237474"/>
              <a:gd name="connsiteX84" fmla="*/ 4513724 w 12192000"/>
              <a:gd name="connsiteY84" fmla="*/ 1791996 h 2237474"/>
              <a:gd name="connsiteX85" fmla="*/ 4459810 w 12192000"/>
              <a:gd name="connsiteY85" fmla="*/ 1797886 h 2237474"/>
              <a:gd name="connsiteX86" fmla="*/ 4379064 w 12192000"/>
              <a:gd name="connsiteY86" fmla="*/ 1817177 h 2237474"/>
              <a:gd name="connsiteX87" fmla="*/ 4290981 w 12192000"/>
              <a:gd name="connsiteY87" fmla="*/ 1839677 h 2237474"/>
              <a:gd name="connsiteX88" fmla="*/ 4238372 w 12192000"/>
              <a:gd name="connsiteY88" fmla="*/ 1851480 h 2237474"/>
              <a:gd name="connsiteX89" fmla="*/ 4232517 w 12192000"/>
              <a:gd name="connsiteY89" fmla="*/ 1852567 h 2237474"/>
              <a:gd name="connsiteX90" fmla="*/ 4191732 w 12192000"/>
              <a:gd name="connsiteY90" fmla="*/ 1857328 h 2237474"/>
              <a:gd name="connsiteX91" fmla="*/ 4065532 w 12192000"/>
              <a:gd name="connsiteY91" fmla="*/ 1855477 h 2237474"/>
              <a:gd name="connsiteX92" fmla="*/ 4028460 w 12192000"/>
              <a:gd name="connsiteY92" fmla="*/ 1855137 h 2237474"/>
              <a:gd name="connsiteX93" fmla="*/ 4002267 w 12192000"/>
              <a:gd name="connsiteY93" fmla="*/ 1852352 h 2237474"/>
              <a:gd name="connsiteX94" fmla="*/ 3931396 w 12192000"/>
              <a:gd name="connsiteY94" fmla="*/ 1858915 h 2237474"/>
              <a:gd name="connsiteX95" fmla="*/ 3812162 w 12192000"/>
              <a:gd name="connsiteY95" fmla="*/ 1875501 h 2237474"/>
              <a:gd name="connsiteX96" fmla="*/ 3758105 w 12192000"/>
              <a:gd name="connsiteY96" fmla="*/ 1871856 h 2237474"/>
              <a:gd name="connsiteX97" fmla="*/ 3715896 w 12192000"/>
              <a:gd name="connsiteY97" fmla="*/ 1881552 h 2237474"/>
              <a:gd name="connsiteX98" fmla="*/ 3567259 w 12192000"/>
              <a:gd name="connsiteY98" fmla="*/ 1893482 h 2237474"/>
              <a:gd name="connsiteX99" fmla="*/ 3405770 w 12192000"/>
              <a:gd name="connsiteY99" fmla="*/ 1904591 h 2237474"/>
              <a:gd name="connsiteX100" fmla="*/ 3280097 w 12192000"/>
              <a:gd name="connsiteY100" fmla="*/ 1919610 h 2237474"/>
              <a:gd name="connsiteX101" fmla="*/ 3009910 w 12192000"/>
              <a:gd name="connsiteY101" fmla="*/ 1957866 h 2237474"/>
              <a:gd name="connsiteX102" fmla="*/ 2995934 w 12192000"/>
              <a:gd name="connsiteY102" fmla="*/ 1967085 h 2237474"/>
              <a:gd name="connsiteX103" fmla="*/ 2942858 w 12192000"/>
              <a:gd name="connsiteY103" fmla="*/ 1981367 h 2237474"/>
              <a:gd name="connsiteX104" fmla="*/ 2875436 w 12192000"/>
              <a:gd name="connsiteY104" fmla="*/ 1996977 h 2237474"/>
              <a:gd name="connsiteX105" fmla="*/ 2874892 w 12192000"/>
              <a:gd name="connsiteY105" fmla="*/ 1996085 h 2237474"/>
              <a:gd name="connsiteX106" fmla="*/ 2843662 w 12192000"/>
              <a:gd name="connsiteY106" fmla="*/ 1992498 h 2237474"/>
              <a:gd name="connsiteX107" fmla="*/ 2718916 w 12192000"/>
              <a:gd name="connsiteY107" fmla="*/ 1990867 h 2237474"/>
              <a:gd name="connsiteX108" fmla="*/ 2713522 w 12192000"/>
              <a:gd name="connsiteY108" fmla="*/ 1990173 h 2237474"/>
              <a:gd name="connsiteX109" fmla="*/ 2476147 w 12192000"/>
              <a:gd name="connsiteY109" fmla="*/ 1998305 h 2237474"/>
              <a:gd name="connsiteX110" fmla="*/ 2373568 w 12192000"/>
              <a:gd name="connsiteY110" fmla="*/ 2003219 h 2237474"/>
              <a:gd name="connsiteX111" fmla="*/ 2287219 w 12192000"/>
              <a:gd name="connsiteY111" fmla="*/ 1998750 h 2237474"/>
              <a:gd name="connsiteX112" fmla="*/ 2243069 w 12192000"/>
              <a:gd name="connsiteY112" fmla="*/ 2005321 h 2237474"/>
              <a:gd name="connsiteX113" fmla="*/ 2164831 w 12192000"/>
              <a:gd name="connsiteY113" fmla="*/ 2010143 h 2237474"/>
              <a:gd name="connsiteX114" fmla="*/ 2085228 w 12192000"/>
              <a:gd name="connsiteY114" fmla="*/ 2046431 h 2237474"/>
              <a:gd name="connsiteX115" fmla="*/ 2058061 w 12192000"/>
              <a:gd name="connsiteY115" fmla="*/ 2047942 h 2237474"/>
              <a:gd name="connsiteX116" fmla="*/ 2042244 w 12192000"/>
              <a:gd name="connsiteY116" fmla="*/ 2055560 h 2237474"/>
              <a:gd name="connsiteX117" fmla="*/ 1877728 w 12192000"/>
              <a:gd name="connsiteY117" fmla="*/ 2101004 h 2237474"/>
              <a:gd name="connsiteX118" fmla="*/ 1759056 w 12192000"/>
              <a:gd name="connsiteY118" fmla="*/ 2125608 h 2237474"/>
              <a:gd name="connsiteX119" fmla="*/ 1637948 w 12192000"/>
              <a:gd name="connsiteY119" fmla="*/ 2172597 h 2237474"/>
              <a:gd name="connsiteX120" fmla="*/ 1434549 w 12192000"/>
              <a:gd name="connsiteY120" fmla="*/ 2234522 h 2237474"/>
              <a:gd name="connsiteX121" fmla="*/ 1398481 w 12192000"/>
              <a:gd name="connsiteY121" fmla="*/ 2237074 h 2237474"/>
              <a:gd name="connsiteX122" fmla="*/ 1398407 w 12192000"/>
              <a:gd name="connsiteY122" fmla="*/ 2237095 h 2237474"/>
              <a:gd name="connsiteX123" fmla="*/ 1370962 w 12192000"/>
              <a:gd name="connsiteY123" fmla="*/ 2237474 h 2237474"/>
              <a:gd name="connsiteX124" fmla="*/ 1356367 w 12192000"/>
              <a:gd name="connsiteY124" fmla="*/ 2235089 h 2237474"/>
              <a:gd name="connsiteX125" fmla="*/ 1279765 w 12192000"/>
              <a:gd name="connsiteY125" fmla="*/ 2229639 h 2237474"/>
              <a:gd name="connsiteX126" fmla="*/ 1195347 w 12192000"/>
              <a:gd name="connsiteY126" fmla="*/ 2212354 h 2237474"/>
              <a:gd name="connsiteX127" fmla="*/ 970251 w 12192000"/>
              <a:gd name="connsiteY127" fmla="*/ 2221029 h 2237474"/>
              <a:gd name="connsiteX128" fmla="*/ 812914 w 12192000"/>
              <a:gd name="connsiteY128" fmla="*/ 2210095 h 2237474"/>
              <a:gd name="connsiteX129" fmla="*/ 776382 w 12192000"/>
              <a:gd name="connsiteY129" fmla="*/ 2204512 h 2237474"/>
              <a:gd name="connsiteX130" fmla="*/ 597225 w 12192000"/>
              <a:gd name="connsiteY130" fmla="*/ 2180999 h 2237474"/>
              <a:gd name="connsiteX131" fmla="*/ 520671 w 12192000"/>
              <a:gd name="connsiteY131" fmla="*/ 2180980 h 2237474"/>
              <a:gd name="connsiteX132" fmla="*/ 515024 w 12192000"/>
              <a:gd name="connsiteY132" fmla="*/ 2179258 h 2237474"/>
              <a:gd name="connsiteX133" fmla="*/ 413835 w 12192000"/>
              <a:gd name="connsiteY133" fmla="*/ 2156783 h 2237474"/>
              <a:gd name="connsiteX134" fmla="*/ 376513 w 12192000"/>
              <a:gd name="connsiteY134" fmla="*/ 2154014 h 2237474"/>
              <a:gd name="connsiteX135" fmla="*/ 273386 w 12192000"/>
              <a:gd name="connsiteY135" fmla="*/ 2142551 h 2237474"/>
              <a:gd name="connsiteX136" fmla="*/ 169207 w 12192000"/>
              <a:gd name="connsiteY136" fmla="*/ 2128100 h 2237474"/>
              <a:gd name="connsiteX137" fmla="*/ 77641 w 12192000"/>
              <a:gd name="connsiteY137" fmla="*/ 2126835 h 2237474"/>
              <a:gd name="connsiteX138" fmla="*/ 37645 w 12192000"/>
              <a:gd name="connsiteY138" fmla="*/ 2115401 h 2237474"/>
              <a:gd name="connsiteX139" fmla="*/ 4572 w 12192000"/>
              <a:gd name="connsiteY139" fmla="*/ 2111091 h 2237474"/>
              <a:gd name="connsiteX140" fmla="*/ 0 w 12192000"/>
              <a:gd name="connsiteY140" fmla="*/ 2110468 h 2237474"/>
              <a:gd name="connsiteX141" fmla="*/ 0 w 12192000"/>
              <a:gd name="connsiteY141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715896 w 12192000"/>
              <a:gd name="connsiteY96" fmla="*/ 1881552 h 2237474"/>
              <a:gd name="connsiteX97" fmla="*/ 3567259 w 12192000"/>
              <a:gd name="connsiteY97" fmla="*/ 1893482 h 2237474"/>
              <a:gd name="connsiteX98" fmla="*/ 3405770 w 12192000"/>
              <a:gd name="connsiteY98" fmla="*/ 1904591 h 2237474"/>
              <a:gd name="connsiteX99" fmla="*/ 3280097 w 12192000"/>
              <a:gd name="connsiteY99" fmla="*/ 1919610 h 2237474"/>
              <a:gd name="connsiteX100" fmla="*/ 3009910 w 12192000"/>
              <a:gd name="connsiteY100" fmla="*/ 1957866 h 2237474"/>
              <a:gd name="connsiteX101" fmla="*/ 2995934 w 12192000"/>
              <a:gd name="connsiteY101" fmla="*/ 1967085 h 2237474"/>
              <a:gd name="connsiteX102" fmla="*/ 2942858 w 12192000"/>
              <a:gd name="connsiteY102" fmla="*/ 1981367 h 2237474"/>
              <a:gd name="connsiteX103" fmla="*/ 2875436 w 12192000"/>
              <a:gd name="connsiteY103" fmla="*/ 1996977 h 2237474"/>
              <a:gd name="connsiteX104" fmla="*/ 2874892 w 12192000"/>
              <a:gd name="connsiteY104" fmla="*/ 1996085 h 2237474"/>
              <a:gd name="connsiteX105" fmla="*/ 2843662 w 12192000"/>
              <a:gd name="connsiteY105" fmla="*/ 1992498 h 2237474"/>
              <a:gd name="connsiteX106" fmla="*/ 2718916 w 12192000"/>
              <a:gd name="connsiteY106" fmla="*/ 1990867 h 2237474"/>
              <a:gd name="connsiteX107" fmla="*/ 2713522 w 12192000"/>
              <a:gd name="connsiteY107" fmla="*/ 1990173 h 2237474"/>
              <a:gd name="connsiteX108" fmla="*/ 2476147 w 12192000"/>
              <a:gd name="connsiteY108" fmla="*/ 1998305 h 2237474"/>
              <a:gd name="connsiteX109" fmla="*/ 2373568 w 12192000"/>
              <a:gd name="connsiteY109" fmla="*/ 2003219 h 2237474"/>
              <a:gd name="connsiteX110" fmla="*/ 2287219 w 12192000"/>
              <a:gd name="connsiteY110" fmla="*/ 1998750 h 2237474"/>
              <a:gd name="connsiteX111" fmla="*/ 2243069 w 12192000"/>
              <a:gd name="connsiteY111" fmla="*/ 2005321 h 2237474"/>
              <a:gd name="connsiteX112" fmla="*/ 2164831 w 12192000"/>
              <a:gd name="connsiteY112" fmla="*/ 2010143 h 2237474"/>
              <a:gd name="connsiteX113" fmla="*/ 2085228 w 12192000"/>
              <a:gd name="connsiteY113" fmla="*/ 2046431 h 2237474"/>
              <a:gd name="connsiteX114" fmla="*/ 2058061 w 12192000"/>
              <a:gd name="connsiteY114" fmla="*/ 2047942 h 2237474"/>
              <a:gd name="connsiteX115" fmla="*/ 2042244 w 12192000"/>
              <a:gd name="connsiteY115" fmla="*/ 2055560 h 2237474"/>
              <a:gd name="connsiteX116" fmla="*/ 1877728 w 12192000"/>
              <a:gd name="connsiteY116" fmla="*/ 2101004 h 2237474"/>
              <a:gd name="connsiteX117" fmla="*/ 1759056 w 12192000"/>
              <a:gd name="connsiteY117" fmla="*/ 2125608 h 2237474"/>
              <a:gd name="connsiteX118" fmla="*/ 1637948 w 12192000"/>
              <a:gd name="connsiteY118" fmla="*/ 2172597 h 2237474"/>
              <a:gd name="connsiteX119" fmla="*/ 1434549 w 12192000"/>
              <a:gd name="connsiteY119" fmla="*/ 2234522 h 2237474"/>
              <a:gd name="connsiteX120" fmla="*/ 1398481 w 12192000"/>
              <a:gd name="connsiteY120" fmla="*/ 2237074 h 2237474"/>
              <a:gd name="connsiteX121" fmla="*/ 1398407 w 12192000"/>
              <a:gd name="connsiteY121" fmla="*/ 2237095 h 2237474"/>
              <a:gd name="connsiteX122" fmla="*/ 1370962 w 12192000"/>
              <a:gd name="connsiteY122" fmla="*/ 2237474 h 2237474"/>
              <a:gd name="connsiteX123" fmla="*/ 1356367 w 12192000"/>
              <a:gd name="connsiteY123" fmla="*/ 2235089 h 2237474"/>
              <a:gd name="connsiteX124" fmla="*/ 1279765 w 12192000"/>
              <a:gd name="connsiteY124" fmla="*/ 2229639 h 2237474"/>
              <a:gd name="connsiteX125" fmla="*/ 1195347 w 12192000"/>
              <a:gd name="connsiteY125" fmla="*/ 2212354 h 2237474"/>
              <a:gd name="connsiteX126" fmla="*/ 970251 w 12192000"/>
              <a:gd name="connsiteY126" fmla="*/ 2221029 h 2237474"/>
              <a:gd name="connsiteX127" fmla="*/ 812914 w 12192000"/>
              <a:gd name="connsiteY127" fmla="*/ 2210095 h 2237474"/>
              <a:gd name="connsiteX128" fmla="*/ 776382 w 12192000"/>
              <a:gd name="connsiteY128" fmla="*/ 2204512 h 2237474"/>
              <a:gd name="connsiteX129" fmla="*/ 597225 w 12192000"/>
              <a:gd name="connsiteY129" fmla="*/ 2180999 h 2237474"/>
              <a:gd name="connsiteX130" fmla="*/ 520671 w 12192000"/>
              <a:gd name="connsiteY130" fmla="*/ 2180980 h 2237474"/>
              <a:gd name="connsiteX131" fmla="*/ 515024 w 12192000"/>
              <a:gd name="connsiteY131" fmla="*/ 2179258 h 2237474"/>
              <a:gd name="connsiteX132" fmla="*/ 413835 w 12192000"/>
              <a:gd name="connsiteY132" fmla="*/ 2156783 h 2237474"/>
              <a:gd name="connsiteX133" fmla="*/ 376513 w 12192000"/>
              <a:gd name="connsiteY133" fmla="*/ 2154014 h 2237474"/>
              <a:gd name="connsiteX134" fmla="*/ 273386 w 12192000"/>
              <a:gd name="connsiteY134" fmla="*/ 2142551 h 2237474"/>
              <a:gd name="connsiteX135" fmla="*/ 169207 w 12192000"/>
              <a:gd name="connsiteY135" fmla="*/ 2128100 h 2237474"/>
              <a:gd name="connsiteX136" fmla="*/ 77641 w 12192000"/>
              <a:gd name="connsiteY136" fmla="*/ 2126835 h 2237474"/>
              <a:gd name="connsiteX137" fmla="*/ 37645 w 12192000"/>
              <a:gd name="connsiteY137" fmla="*/ 2115401 h 2237474"/>
              <a:gd name="connsiteX138" fmla="*/ 4572 w 12192000"/>
              <a:gd name="connsiteY138" fmla="*/ 2111091 h 2237474"/>
              <a:gd name="connsiteX139" fmla="*/ 0 w 12192000"/>
              <a:gd name="connsiteY139" fmla="*/ 2110468 h 2237474"/>
              <a:gd name="connsiteX140" fmla="*/ 0 w 12192000"/>
              <a:gd name="connsiteY14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715896 w 12192000"/>
              <a:gd name="connsiteY96" fmla="*/ 1881552 h 2237474"/>
              <a:gd name="connsiteX97" fmla="*/ 3567259 w 12192000"/>
              <a:gd name="connsiteY97" fmla="*/ 1893482 h 2237474"/>
              <a:gd name="connsiteX98" fmla="*/ 3405770 w 12192000"/>
              <a:gd name="connsiteY98" fmla="*/ 1904591 h 2237474"/>
              <a:gd name="connsiteX99" fmla="*/ 3280097 w 12192000"/>
              <a:gd name="connsiteY99" fmla="*/ 1919610 h 2237474"/>
              <a:gd name="connsiteX100" fmla="*/ 3009910 w 12192000"/>
              <a:gd name="connsiteY100" fmla="*/ 1957866 h 2237474"/>
              <a:gd name="connsiteX101" fmla="*/ 2995934 w 12192000"/>
              <a:gd name="connsiteY101" fmla="*/ 1967085 h 2237474"/>
              <a:gd name="connsiteX102" fmla="*/ 2942858 w 12192000"/>
              <a:gd name="connsiteY102" fmla="*/ 1981367 h 2237474"/>
              <a:gd name="connsiteX103" fmla="*/ 2875436 w 12192000"/>
              <a:gd name="connsiteY103" fmla="*/ 1996977 h 2237474"/>
              <a:gd name="connsiteX104" fmla="*/ 2874892 w 12192000"/>
              <a:gd name="connsiteY104" fmla="*/ 1996085 h 2237474"/>
              <a:gd name="connsiteX105" fmla="*/ 2843662 w 12192000"/>
              <a:gd name="connsiteY105" fmla="*/ 1992498 h 2237474"/>
              <a:gd name="connsiteX106" fmla="*/ 2718916 w 12192000"/>
              <a:gd name="connsiteY106" fmla="*/ 1990867 h 2237474"/>
              <a:gd name="connsiteX107" fmla="*/ 2713522 w 12192000"/>
              <a:gd name="connsiteY107" fmla="*/ 1990173 h 2237474"/>
              <a:gd name="connsiteX108" fmla="*/ 2476147 w 12192000"/>
              <a:gd name="connsiteY108" fmla="*/ 1998305 h 2237474"/>
              <a:gd name="connsiteX109" fmla="*/ 2373568 w 12192000"/>
              <a:gd name="connsiteY109" fmla="*/ 2003219 h 2237474"/>
              <a:gd name="connsiteX110" fmla="*/ 2287219 w 12192000"/>
              <a:gd name="connsiteY110" fmla="*/ 1998750 h 2237474"/>
              <a:gd name="connsiteX111" fmla="*/ 2243069 w 12192000"/>
              <a:gd name="connsiteY111" fmla="*/ 2005321 h 2237474"/>
              <a:gd name="connsiteX112" fmla="*/ 2164831 w 12192000"/>
              <a:gd name="connsiteY112" fmla="*/ 2010143 h 2237474"/>
              <a:gd name="connsiteX113" fmla="*/ 2085228 w 12192000"/>
              <a:gd name="connsiteY113" fmla="*/ 2046431 h 2237474"/>
              <a:gd name="connsiteX114" fmla="*/ 2058061 w 12192000"/>
              <a:gd name="connsiteY114" fmla="*/ 2047942 h 2237474"/>
              <a:gd name="connsiteX115" fmla="*/ 2042244 w 12192000"/>
              <a:gd name="connsiteY115" fmla="*/ 2055560 h 2237474"/>
              <a:gd name="connsiteX116" fmla="*/ 1877728 w 12192000"/>
              <a:gd name="connsiteY116" fmla="*/ 2101004 h 2237474"/>
              <a:gd name="connsiteX117" fmla="*/ 1759056 w 12192000"/>
              <a:gd name="connsiteY117" fmla="*/ 2125608 h 2237474"/>
              <a:gd name="connsiteX118" fmla="*/ 1637948 w 12192000"/>
              <a:gd name="connsiteY118" fmla="*/ 2172597 h 2237474"/>
              <a:gd name="connsiteX119" fmla="*/ 1434549 w 12192000"/>
              <a:gd name="connsiteY119" fmla="*/ 2234522 h 2237474"/>
              <a:gd name="connsiteX120" fmla="*/ 1398481 w 12192000"/>
              <a:gd name="connsiteY120" fmla="*/ 2237074 h 2237474"/>
              <a:gd name="connsiteX121" fmla="*/ 1398407 w 12192000"/>
              <a:gd name="connsiteY121" fmla="*/ 2237095 h 2237474"/>
              <a:gd name="connsiteX122" fmla="*/ 1370962 w 12192000"/>
              <a:gd name="connsiteY122" fmla="*/ 2237474 h 2237474"/>
              <a:gd name="connsiteX123" fmla="*/ 1356367 w 12192000"/>
              <a:gd name="connsiteY123" fmla="*/ 2235089 h 2237474"/>
              <a:gd name="connsiteX124" fmla="*/ 1279765 w 12192000"/>
              <a:gd name="connsiteY124" fmla="*/ 2229639 h 2237474"/>
              <a:gd name="connsiteX125" fmla="*/ 1195347 w 12192000"/>
              <a:gd name="connsiteY125" fmla="*/ 2212354 h 2237474"/>
              <a:gd name="connsiteX126" fmla="*/ 970251 w 12192000"/>
              <a:gd name="connsiteY126" fmla="*/ 2221029 h 2237474"/>
              <a:gd name="connsiteX127" fmla="*/ 812914 w 12192000"/>
              <a:gd name="connsiteY127" fmla="*/ 2210095 h 2237474"/>
              <a:gd name="connsiteX128" fmla="*/ 776382 w 12192000"/>
              <a:gd name="connsiteY128" fmla="*/ 2204512 h 2237474"/>
              <a:gd name="connsiteX129" fmla="*/ 597225 w 12192000"/>
              <a:gd name="connsiteY129" fmla="*/ 2180999 h 2237474"/>
              <a:gd name="connsiteX130" fmla="*/ 520671 w 12192000"/>
              <a:gd name="connsiteY130" fmla="*/ 2180980 h 2237474"/>
              <a:gd name="connsiteX131" fmla="*/ 515024 w 12192000"/>
              <a:gd name="connsiteY131" fmla="*/ 2179258 h 2237474"/>
              <a:gd name="connsiteX132" fmla="*/ 413835 w 12192000"/>
              <a:gd name="connsiteY132" fmla="*/ 2156783 h 2237474"/>
              <a:gd name="connsiteX133" fmla="*/ 376513 w 12192000"/>
              <a:gd name="connsiteY133" fmla="*/ 2154014 h 2237474"/>
              <a:gd name="connsiteX134" fmla="*/ 273386 w 12192000"/>
              <a:gd name="connsiteY134" fmla="*/ 2142551 h 2237474"/>
              <a:gd name="connsiteX135" fmla="*/ 169207 w 12192000"/>
              <a:gd name="connsiteY135" fmla="*/ 2128100 h 2237474"/>
              <a:gd name="connsiteX136" fmla="*/ 77641 w 12192000"/>
              <a:gd name="connsiteY136" fmla="*/ 2126835 h 2237474"/>
              <a:gd name="connsiteX137" fmla="*/ 37645 w 12192000"/>
              <a:gd name="connsiteY137" fmla="*/ 2115401 h 2237474"/>
              <a:gd name="connsiteX138" fmla="*/ 4572 w 12192000"/>
              <a:gd name="connsiteY138" fmla="*/ 2111091 h 2237474"/>
              <a:gd name="connsiteX139" fmla="*/ 0 w 12192000"/>
              <a:gd name="connsiteY139" fmla="*/ 2110468 h 2237474"/>
              <a:gd name="connsiteX140" fmla="*/ 0 w 12192000"/>
              <a:gd name="connsiteY140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567259 w 12192000"/>
              <a:gd name="connsiteY96" fmla="*/ 1893482 h 2237474"/>
              <a:gd name="connsiteX97" fmla="*/ 3405770 w 12192000"/>
              <a:gd name="connsiteY97" fmla="*/ 1904591 h 2237474"/>
              <a:gd name="connsiteX98" fmla="*/ 3280097 w 12192000"/>
              <a:gd name="connsiteY98" fmla="*/ 1919610 h 2237474"/>
              <a:gd name="connsiteX99" fmla="*/ 3009910 w 12192000"/>
              <a:gd name="connsiteY99" fmla="*/ 1957866 h 2237474"/>
              <a:gd name="connsiteX100" fmla="*/ 2995934 w 12192000"/>
              <a:gd name="connsiteY100" fmla="*/ 1967085 h 2237474"/>
              <a:gd name="connsiteX101" fmla="*/ 2942858 w 12192000"/>
              <a:gd name="connsiteY101" fmla="*/ 1981367 h 2237474"/>
              <a:gd name="connsiteX102" fmla="*/ 2875436 w 12192000"/>
              <a:gd name="connsiteY102" fmla="*/ 1996977 h 2237474"/>
              <a:gd name="connsiteX103" fmla="*/ 2874892 w 12192000"/>
              <a:gd name="connsiteY103" fmla="*/ 1996085 h 2237474"/>
              <a:gd name="connsiteX104" fmla="*/ 2843662 w 12192000"/>
              <a:gd name="connsiteY104" fmla="*/ 1992498 h 2237474"/>
              <a:gd name="connsiteX105" fmla="*/ 2718916 w 12192000"/>
              <a:gd name="connsiteY105" fmla="*/ 1990867 h 2237474"/>
              <a:gd name="connsiteX106" fmla="*/ 2713522 w 12192000"/>
              <a:gd name="connsiteY106" fmla="*/ 1990173 h 2237474"/>
              <a:gd name="connsiteX107" fmla="*/ 2476147 w 12192000"/>
              <a:gd name="connsiteY107" fmla="*/ 1998305 h 2237474"/>
              <a:gd name="connsiteX108" fmla="*/ 2373568 w 12192000"/>
              <a:gd name="connsiteY108" fmla="*/ 2003219 h 2237474"/>
              <a:gd name="connsiteX109" fmla="*/ 2287219 w 12192000"/>
              <a:gd name="connsiteY109" fmla="*/ 1998750 h 2237474"/>
              <a:gd name="connsiteX110" fmla="*/ 2243069 w 12192000"/>
              <a:gd name="connsiteY110" fmla="*/ 2005321 h 2237474"/>
              <a:gd name="connsiteX111" fmla="*/ 2164831 w 12192000"/>
              <a:gd name="connsiteY111" fmla="*/ 2010143 h 2237474"/>
              <a:gd name="connsiteX112" fmla="*/ 2085228 w 12192000"/>
              <a:gd name="connsiteY112" fmla="*/ 2046431 h 2237474"/>
              <a:gd name="connsiteX113" fmla="*/ 2058061 w 12192000"/>
              <a:gd name="connsiteY113" fmla="*/ 2047942 h 2237474"/>
              <a:gd name="connsiteX114" fmla="*/ 2042244 w 12192000"/>
              <a:gd name="connsiteY114" fmla="*/ 2055560 h 2237474"/>
              <a:gd name="connsiteX115" fmla="*/ 1877728 w 12192000"/>
              <a:gd name="connsiteY115" fmla="*/ 2101004 h 2237474"/>
              <a:gd name="connsiteX116" fmla="*/ 1759056 w 12192000"/>
              <a:gd name="connsiteY116" fmla="*/ 2125608 h 2237474"/>
              <a:gd name="connsiteX117" fmla="*/ 1637948 w 12192000"/>
              <a:gd name="connsiteY117" fmla="*/ 2172597 h 2237474"/>
              <a:gd name="connsiteX118" fmla="*/ 1434549 w 12192000"/>
              <a:gd name="connsiteY118" fmla="*/ 2234522 h 2237474"/>
              <a:gd name="connsiteX119" fmla="*/ 1398481 w 12192000"/>
              <a:gd name="connsiteY119" fmla="*/ 2237074 h 2237474"/>
              <a:gd name="connsiteX120" fmla="*/ 1398407 w 12192000"/>
              <a:gd name="connsiteY120" fmla="*/ 2237095 h 2237474"/>
              <a:gd name="connsiteX121" fmla="*/ 1370962 w 12192000"/>
              <a:gd name="connsiteY121" fmla="*/ 2237474 h 2237474"/>
              <a:gd name="connsiteX122" fmla="*/ 1356367 w 12192000"/>
              <a:gd name="connsiteY122" fmla="*/ 2235089 h 2237474"/>
              <a:gd name="connsiteX123" fmla="*/ 1279765 w 12192000"/>
              <a:gd name="connsiteY123" fmla="*/ 2229639 h 2237474"/>
              <a:gd name="connsiteX124" fmla="*/ 1195347 w 12192000"/>
              <a:gd name="connsiteY124" fmla="*/ 2212354 h 2237474"/>
              <a:gd name="connsiteX125" fmla="*/ 970251 w 12192000"/>
              <a:gd name="connsiteY125" fmla="*/ 2221029 h 2237474"/>
              <a:gd name="connsiteX126" fmla="*/ 812914 w 12192000"/>
              <a:gd name="connsiteY126" fmla="*/ 2210095 h 2237474"/>
              <a:gd name="connsiteX127" fmla="*/ 776382 w 12192000"/>
              <a:gd name="connsiteY127" fmla="*/ 2204512 h 2237474"/>
              <a:gd name="connsiteX128" fmla="*/ 597225 w 12192000"/>
              <a:gd name="connsiteY128" fmla="*/ 2180999 h 2237474"/>
              <a:gd name="connsiteX129" fmla="*/ 520671 w 12192000"/>
              <a:gd name="connsiteY129" fmla="*/ 2180980 h 2237474"/>
              <a:gd name="connsiteX130" fmla="*/ 515024 w 12192000"/>
              <a:gd name="connsiteY130" fmla="*/ 2179258 h 2237474"/>
              <a:gd name="connsiteX131" fmla="*/ 413835 w 12192000"/>
              <a:gd name="connsiteY131" fmla="*/ 2156783 h 2237474"/>
              <a:gd name="connsiteX132" fmla="*/ 376513 w 12192000"/>
              <a:gd name="connsiteY132" fmla="*/ 2154014 h 2237474"/>
              <a:gd name="connsiteX133" fmla="*/ 273386 w 12192000"/>
              <a:gd name="connsiteY133" fmla="*/ 2142551 h 2237474"/>
              <a:gd name="connsiteX134" fmla="*/ 169207 w 12192000"/>
              <a:gd name="connsiteY134" fmla="*/ 2128100 h 2237474"/>
              <a:gd name="connsiteX135" fmla="*/ 77641 w 12192000"/>
              <a:gd name="connsiteY135" fmla="*/ 2126835 h 2237474"/>
              <a:gd name="connsiteX136" fmla="*/ 37645 w 12192000"/>
              <a:gd name="connsiteY136" fmla="*/ 2115401 h 2237474"/>
              <a:gd name="connsiteX137" fmla="*/ 4572 w 12192000"/>
              <a:gd name="connsiteY137" fmla="*/ 2111091 h 2237474"/>
              <a:gd name="connsiteX138" fmla="*/ 0 w 12192000"/>
              <a:gd name="connsiteY138" fmla="*/ 2110468 h 2237474"/>
              <a:gd name="connsiteX139" fmla="*/ 0 w 12192000"/>
              <a:gd name="connsiteY139" fmla="*/ 0 h 2237474"/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1890686 w 12192000"/>
              <a:gd name="connsiteY3" fmla="*/ 732766 h 2237474"/>
              <a:gd name="connsiteX4" fmla="*/ 11820512 w 12192000"/>
              <a:gd name="connsiteY4" fmla="*/ 745392 h 2237474"/>
              <a:gd name="connsiteX5" fmla="*/ 11649954 w 12192000"/>
              <a:gd name="connsiteY5" fmla="*/ 749628 h 2237474"/>
              <a:gd name="connsiteX6" fmla="*/ 11560424 w 12192000"/>
              <a:gd name="connsiteY6" fmla="*/ 748017 h 2237474"/>
              <a:gd name="connsiteX7" fmla="*/ 11358455 w 12192000"/>
              <a:gd name="connsiteY7" fmla="*/ 747593 h 2237474"/>
              <a:gd name="connsiteX8" fmla="*/ 11165209 w 12192000"/>
              <a:gd name="connsiteY8" fmla="*/ 748852 h 2237474"/>
              <a:gd name="connsiteX9" fmla="*/ 11058755 w 12192000"/>
              <a:gd name="connsiteY9" fmla="*/ 749617 h 2237474"/>
              <a:gd name="connsiteX10" fmla="*/ 10846594 w 12192000"/>
              <a:gd name="connsiteY10" fmla="*/ 765069 h 2237474"/>
              <a:gd name="connsiteX11" fmla="*/ 10739478 w 12192000"/>
              <a:gd name="connsiteY11" fmla="*/ 776841 h 2237474"/>
              <a:gd name="connsiteX12" fmla="*/ 10458762 w 12192000"/>
              <a:gd name="connsiteY12" fmla="*/ 755400 h 2237474"/>
              <a:gd name="connsiteX13" fmla="*/ 10211200 w 12192000"/>
              <a:gd name="connsiteY13" fmla="*/ 767513 h 2237474"/>
              <a:gd name="connsiteX14" fmla="*/ 10167995 w 12192000"/>
              <a:gd name="connsiteY14" fmla="*/ 760843 h 2237474"/>
              <a:gd name="connsiteX15" fmla="*/ 9997044 w 12192000"/>
              <a:gd name="connsiteY15" fmla="*/ 780129 h 2237474"/>
              <a:gd name="connsiteX16" fmla="*/ 9943887 w 12192000"/>
              <a:gd name="connsiteY16" fmla="*/ 804141 h 2237474"/>
              <a:gd name="connsiteX17" fmla="*/ 9918248 w 12192000"/>
              <a:gd name="connsiteY17" fmla="*/ 816628 h 2237474"/>
              <a:gd name="connsiteX18" fmla="*/ 9767091 w 12192000"/>
              <a:gd name="connsiteY18" fmla="*/ 870550 h 2237474"/>
              <a:gd name="connsiteX19" fmla="*/ 9683005 w 12192000"/>
              <a:gd name="connsiteY19" fmla="*/ 894128 h 2237474"/>
              <a:gd name="connsiteX20" fmla="*/ 9594438 w 12192000"/>
              <a:gd name="connsiteY20" fmla="*/ 919051 h 2237474"/>
              <a:gd name="connsiteX21" fmla="*/ 9544189 w 12192000"/>
              <a:gd name="connsiteY21" fmla="*/ 938966 h 2237474"/>
              <a:gd name="connsiteX22" fmla="*/ 9500499 w 12192000"/>
              <a:gd name="connsiteY22" fmla="*/ 954680 h 2237474"/>
              <a:gd name="connsiteX23" fmla="*/ 9410017 w 12192000"/>
              <a:gd name="connsiteY23" fmla="*/ 993931 h 2237474"/>
              <a:gd name="connsiteX24" fmla="*/ 9392919 w 12192000"/>
              <a:gd name="connsiteY24" fmla="*/ 994656 h 2237474"/>
              <a:gd name="connsiteX25" fmla="*/ 9268019 w 12192000"/>
              <a:gd name="connsiteY25" fmla="*/ 1007442 h 2237474"/>
              <a:gd name="connsiteX26" fmla="*/ 9188177 w 12192000"/>
              <a:gd name="connsiteY26" fmla="*/ 1035474 h 2237474"/>
              <a:gd name="connsiteX27" fmla="*/ 9155969 w 12192000"/>
              <a:gd name="connsiteY27" fmla="*/ 1046804 h 2237474"/>
              <a:gd name="connsiteX28" fmla="*/ 9133985 w 12192000"/>
              <a:gd name="connsiteY28" fmla="*/ 1046450 h 2237474"/>
              <a:gd name="connsiteX29" fmla="*/ 9003462 w 12192000"/>
              <a:gd name="connsiteY29" fmla="*/ 1042406 h 2237474"/>
              <a:gd name="connsiteX30" fmla="*/ 8968445 w 12192000"/>
              <a:gd name="connsiteY30" fmla="*/ 1052169 h 2237474"/>
              <a:gd name="connsiteX31" fmla="*/ 8886001 w 12192000"/>
              <a:gd name="connsiteY31" fmla="*/ 1067468 h 2237474"/>
              <a:gd name="connsiteX32" fmla="*/ 8838610 w 12192000"/>
              <a:gd name="connsiteY32" fmla="*/ 1075091 h 2237474"/>
              <a:gd name="connsiteX33" fmla="*/ 8750383 w 12192000"/>
              <a:gd name="connsiteY33" fmla="*/ 1097387 h 2237474"/>
              <a:gd name="connsiteX34" fmla="*/ 8665605 w 12192000"/>
              <a:gd name="connsiteY34" fmla="*/ 1110791 h 2237474"/>
              <a:gd name="connsiteX35" fmla="*/ 8584946 w 12192000"/>
              <a:gd name="connsiteY35" fmla="*/ 1135226 h 2237474"/>
              <a:gd name="connsiteX36" fmla="*/ 8419755 w 12192000"/>
              <a:gd name="connsiteY36" fmla="*/ 1216260 h 2237474"/>
              <a:gd name="connsiteX37" fmla="*/ 8411626 w 12192000"/>
              <a:gd name="connsiteY37" fmla="*/ 1214397 h 2237474"/>
              <a:gd name="connsiteX38" fmla="*/ 8363469 w 12192000"/>
              <a:gd name="connsiteY38" fmla="*/ 1246658 h 2237474"/>
              <a:gd name="connsiteX39" fmla="*/ 8275497 w 12192000"/>
              <a:gd name="connsiteY39" fmla="*/ 1264396 h 2237474"/>
              <a:gd name="connsiteX40" fmla="*/ 8074238 w 12192000"/>
              <a:gd name="connsiteY40" fmla="*/ 1301895 h 2237474"/>
              <a:gd name="connsiteX41" fmla="*/ 7942099 w 12192000"/>
              <a:gd name="connsiteY41" fmla="*/ 1336332 h 2237474"/>
              <a:gd name="connsiteX42" fmla="*/ 7902328 w 12192000"/>
              <a:gd name="connsiteY42" fmla="*/ 1345865 h 2237474"/>
              <a:gd name="connsiteX43" fmla="*/ 7840612 w 12192000"/>
              <a:gd name="connsiteY43" fmla="*/ 1369373 h 2237474"/>
              <a:gd name="connsiteX44" fmla="*/ 7786819 w 12192000"/>
              <a:gd name="connsiteY44" fmla="*/ 1378970 h 2237474"/>
              <a:gd name="connsiteX45" fmla="*/ 7548172 w 12192000"/>
              <a:gd name="connsiteY45" fmla="*/ 1417460 h 2237474"/>
              <a:gd name="connsiteX46" fmla="*/ 7483437 w 12192000"/>
              <a:gd name="connsiteY46" fmla="*/ 1478152 h 2237474"/>
              <a:gd name="connsiteX47" fmla="*/ 7377870 w 12192000"/>
              <a:gd name="connsiteY47" fmla="*/ 1523319 h 2237474"/>
              <a:gd name="connsiteX48" fmla="*/ 7230737 w 12192000"/>
              <a:gd name="connsiteY48" fmla="*/ 1562633 h 2237474"/>
              <a:gd name="connsiteX49" fmla="*/ 7224458 w 12192000"/>
              <a:gd name="connsiteY49" fmla="*/ 1573008 h 2237474"/>
              <a:gd name="connsiteX50" fmla="*/ 7183121 w 12192000"/>
              <a:gd name="connsiteY50" fmla="*/ 1595162 h 2237474"/>
              <a:gd name="connsiteX51" fmla="*/ 7164601 w 12192000"/>
              <a:gd name="connsiteY51" fmla="*/ 1606490 h 2237474"/>
              <a:gd name="connsiteX52" fmla="*/ 6900177 w 12192000"/>
              <a:gd name="connsiteY52" fmla="*/ 1636016 h 2237474"/>
              <a:gd name="connsiteX53" fmla="*/ 6795372 w 12192000"/>
              <a:gd name="connsiteY53" fmla="*/ 1644845 h 2237474"/>
              <a:gd name="connsiteX54" fmla="*/ 6692251 w 12192000"/>
              <a:gd name="connsiteY54" fmla="*/ 1656357 h 2237474"/>
              <a:gd name="connsiteX55" fmla="*/ 6655235 w 12192000"/>
              <a:gd name="connsiteY55" fmla="*/ 1661869 h 2237474"/>
              <a:gd name="connsiteX56" fmla="*/ 6554894 w 12192000"/>
              <a:gd name="connsiteY56" fmla="*/ 1664428 h 2237474"/>
              <a:gd name="connsiteX57" fmla="*/ 6516595 w 12192000"/>
              <a:gd name="connsiteY57" fmla="*/ 1667475 h 2237474"/>
              <a:gd name="connsiteX58" fmla="*/ 6508541 w 12192000"/>
              <a:gd name="connsiteY58" fmla="*/ 1668757 h 2237474"/>
              <a:gd name="connsiteX59" fmla="*/ 6471012 w 12192000"/>
              <a:gd name="connsiteY59" fmla="*/ 1678604 h 2237474"/>
              <a:gd name="connsiteX60" fmla="*/ 6364035 w 12192000"/>
              <a:gd name="connsiteY60" fmla="*/ 1667683 h 2237474"/>
              <a:gd name="connsiteX61" fmla="*/ 6280959 w 12192000"/>
              <a:gd name="connsiteY61" fmla="*/ 1689329 h 2237474"/>
              <a:gd name="connsiteX62" fmla="*/ 6243319 w 12192000"/>
              <a:gd name="connsiteY62" fmla="*/ 1695560 h 2237474"/>
              <a:gd name="connsiteX63" fmla="*/ 6098321 w 12192000"/>
              <a:gd name="connsiteY63" fmla="*/ 1721646 h 2237474"/>
              <a:gd name="connsiteX64" fmla="*/ 5880652 w 12192000"/>
              <a:gd name="connsiteY64" fmla="*/ 1779643 h 2237474"/>
              <a:gd name="connsiteX65" fmla="*/ 5785959 w 12192000"/>
              <a:gd name="connsiteY65" fmla="*/ 1775307 h 2237474"/>
              <a:gd name="connsiteX66" fmla="*/ 5643534 w 12192000"/>
              <a:gd name="connsiteY66" fmla="*/ 1802919 h 2237474"/>
              <a:gd name="connsiteX67" fmla="*/ 5518799 w 12192000"/>
              <a:gd name="connsiteY67" fmla="*/ 1818312 h 2237474"/>
              <a:gd name="connsiteX68" fmla="*/ 5505014 w 12192000"/>
              <a:gd name="connsiteY68" fmla="*/ 1819259 h 2237474"/>
              <a:gd name="connsiteX69" fmla="*/ 5453307 w 12192000"/>
              <a:gd name="connsiteY69" fmla="*/ 1815450 h 2237474"/>
              <a:gd name="connsiteX70" fmla="*/ 5221533 w 12192000"/>
              <a:gd name="connsiteY70" fmla="*/ 1846950 h 2237474"/>
              <a:gd name="connsiteX71" fmla="*/ 5149802 w 12192000"/>
              <a:gd name="connsiteY71" fmla="*/ 1844846 h 2237474"/>
              <a:gd name="connsiteX72" fmla="*/ 5114927 w 12192000"/>
              <a:gd name="connsiteY72" fmla="*/ 1847827 h 2237474"/>
              <a:gd name="connsiteX73" fmla="*/ 5108970 w 12192000"/>
              <a:gd name="connsiteY73" fmla="*/ 1847935 h 2237474"/>
              <a:gd name="connsiteX74" fmla="*/ 5067961 w 12192000"/>
              <a:gd name="connsiteY74" fmla="*/ 1845917 h 2237474"/>
              <a:gd name="connsiteX75" fmla="*/ 5007075 w 12192000"/>
              <a:gd name="connsiteY75" fmla="*/ 1838626 h 2237474"/>
              <a:gd name="connsiteX76" fmla="*/ 4944087 w 12192000"/>
              <a:gd name="connsiteY76" fmla="*/ 1823332 h 2237474"/>
              <a:gd name="connsiteX77" fmla="*/ 4907662 w 12192000"/>
              <a:gd name="connsiteY77" fmla="*/ 1816900 h 2237474"/>
              <a:gd name="connsiteX78" fmla="*/ 4882386 w 12192000"/>
              <a:gd name="connsiteY78" fmla="*/ 1809844 h 2237474"/>
              <a:gd name="connsiteX79" fmla="*/ 4811440 w 12192000"/>
              <a:gd name="connsiteY79" fmla="*/ 1804655 h 2237474"/>
              <a:gd name="connsiteX80" fmla="*/ 4691075 w 12192000"/>
              <a:gd name="connsiteY80" fmla="*/ 1801389 h 2237474"/>
              <a:gd name="connsiteX81" fmla="*/ 4640313 w 12192000"/>
              <a:gd name="connsiteY81" fmla="*/ 1784307 h 2237474"/>
              <a:gd name="connsiteX82" fmla="*/ 4536503 w 12192000"/>
              <a:gd name="connsiteY82" fmla="*/ 1785334 h 2237474"/>
              <a:gd name="connsiteX83" fmla="*/ 4513724 w 12192000"/>
              <a:gd name="connsiteY83" fmla="*/ 1791996 h 2237474"/>
              <a:gd name="connsiteX84" fmla="*/ 4459810 w 12192000"/>
              <a:gd name="connsiteY84" fmla="*/ 1797886 h 2237474"/>
              <a:gd name="connsiteX85" fmla="*/ 4379064 w 12192000"/>
              <a:gd name="connsiteY85" fmla="*/ 1817177 h 2237474"/>
              <a:gd name="connsiteX86" fmla="*/ 4290981 w 12192000"/>
              <a:gd name="connsiteY86" fmla="*/ 1839677 h 2237474"/>
              <a:gd name="connsiteX87" fmla="*/ 4238372 w 12192000"/>
              <a:gd name="connsiteY87" fmla="*/ 1851480 h 2237474"/>
              <a:gd name="connsiteX88" fmla="*/ 4232517 w 12192000"/>
              <a:gd name="connsiteY88" fmla="*/ 1852567 h 2237474"/>
              <a:gd name="connsiteX89" fmla="*/ 4191732 w 12192000"/>
              <a:gd name="connsiteY89" fmla="*/ 1857328 h 2237474"/>
              <a:gd name="connsiteX90" fmla="*/ 4065532 w 12192000"/>
              <a:gd name="connsiteY90" fmla="*/ 1855477 h 2237474"/>
              <a:gd name="connsiteX91" fmla="*/ 4028460 w 12192000"/>
              <a:gd name="connsiteY91" fmla="*/ 1855137 h 2237474"/>
              <a:gd name="connsiteX92" fmla="*/ 4002267 w 12192000"/>
              <a:gd name="connsiteY92" fmla="*/ 1852352 h 2237474"/>
              <a:gd name="connsiteX93" fmla="*/ 3931396 w 12192000"/>
              <a:gd name="connsiteY93" fmla="*/ 1858915 h 2237474"/>
              <a:gd name="connsiteX94" fmla="*/ 3812162 w 12192000"/>
              <a:gd name="connsiteY94" fmla="*/ 1875501 h 2237474"/>
              <a:gd name="connsiteX95" fmla="*/ 3758105 w 12192000"/>
              <a:gd name="connsiteY95" fmla="*/ 1871856 h 2237474"/>
              <a:gd name="connsiteX96" fmla="*/ 3567259 w 12192000"/>
              <a:gd name="connsiteY96" fmla="*/ 1893482 h 2237474"/>
              <a:gd name="connsiteX97" fmla="*/ 3405770 w 12192000"/>
              <a:gd name="connsiteY97" fmla="*/ 1904591 h 2237474"/>
              <a:gd name="connsiteX98" fmla="*/ 3280097 w 12192000"/>
              <a:gd name="connsiteY98" fmla="*/ 1919610 h 2237474"/>
              <a:gd name="connsiteX99" fmla="*/ 3009910 w 12192000"/>
              <a:gd name="connsiteY99" fmla="*/ 1957866 h 2237474"/>
              <a:gd name="connsiteX100" fmla="*/ 2995934 w 12192000"/>
              <a:gd name="connsiteY100" fmla="*/ 1967085 h 2237474"/>
              <a:gd name="connsiteX101" fmla="*/ 2942858 w 12192000"/>
              <a:gd name="connsiteY101" fmla="*/ 1981367 h 2237474"/>
              <a:gd name="connsiteX102" fmla="*/ 2875436 w 12192000"/>
              <a:gd name="connsiteY102" fmla="*/ 1996977 h 2237474"/>
              <a:gd name="connsiteX103" fmla="*/ 2874892 w 12192000"/>
              <a:gd name="connsiteY103" fmla="*/ 1996085 h 2237474"/>
              <a:gd name="connsiteX104" fmla="*/ 2843662 w 12192000"/>
              <a:gd name="connsiteY104" fmla="*/ 1992498 h 2237474"/>
              <a:gd name="connsiteX105" fmla="*/ 2718916 w 12192000"/>
              <a:gd name="connsiteY105" fmla="*/ 1990867 h 2237474"/>
              <a:gd name="connsiteX106" fmla="*/ 2713522 w 12192000"/>
              <a:gd name="connsiteY106" fmla="*/ 1990173 h 2237474"/>
              <a:gd name="connsiteX107" fmla="*/ 2476147 w 12192000"/>
              <a:gd name="connsiteY107" fmla="*/ 1998305 h 2237474"/>
              <a:gd name="connsiteX108" fmla="*/ 2373568 w 12192000"/>
              <a:gd name="connsiteY108" fmla="*/ 2003219 h 2237474"/>
              <a:gd name="connsiteX109" fmla="*/ 2287219 w 12192000"/>
              <a:gd name="connsiteY109" fmla="*/ 1998750 h 2237474"/>
              <a:gd name="connsiteX110" fmla="*/ 2243069 w 12192000"/>
              <a:gd name="connsiteY110" fmla="*/ 2005321 h 2237474"/>
              <a:gd name="connsiteX111" fmla="*/ 2164831 w 12192000"/>
              <a:gd name="connsiteY111" fmla="*/ 2010143 h 2237474"/>
              <a:gd name="connsiteX112" fmla="*/ 2085228 w 12192000"/>
              <a:gd name="connsiteY112" fmla="*/ 2046431 h 2237474"/>
              <a:gd name="connsiteX113" fmla="*/ 2058061 w 12192000"/>
              <a:gd name="connsiteY113" fmla="*/ 2047942 h 2237474"/>
              <a:gd name="connsiteX114" fmla="*/ 2042244 w 12192000"/>
              <a:gd name="connsiteY114" fmla="*/ 2055560 h 2237474"/>
              <a:gd name="connsiteX115" fmla="*/ 1877728 w 12192000"/>
              <a:gd name="connsiteY115" fmla="*/ 2101004 h 2237474"/>
              <a:gd name="connsiteX116" fmla="*/ 1759056 w 12192000"/>
              <a:gd name="connsiteY116" fmla="*/ 2125608 h 2237474"/>
              <a:gd name="connsiteX117" fmla="*/ 1637948 w 12192000"/>
              <a:gd name="connsiteY117" fmla="*/ 2172597 h 2237474"/>
              <a:gd name="connsiteX118" fmla="*/ 1434549 w 12192000"/>
              <a:gd name="connsiteY118" fmla="*/ 2234522 h 2237474"/>
              <a:gd name="connsiteX119" fmla="*/ 1398481 w 12192000"/>
              <a:gd name="connsiteY119" fmla="*/ 2237074 h 2237474"/>
              <a:gd name="connsiteX120" fmla="*/ 1398407 w 12192000"/>
              <a:gd name="connsiteY120" fmla="*/ 2237095 h 2237474"/>
              <a:gd name="connsiteX121" fmla="*/ 1370962 w 12192000"/>
              <a:gd name="connsiteY121" fmla="*/ 2237474 h 2237474"/>
              <a:gd name="connsiteX122" fmla="*/ 1356367 w 12192000"/>
              <a:gd name="connsiteY122" fmla="*/ 2235089 h 2237474"/>
              <a:gd name="connsiteX123" fmla="*/ 1279765 w 12192000"/>
              <a:gd name="connsiteY123" fmla="*/ 2229639 h 2237474"/>
              <a:gd name="connsiteX124" fmla="*/ 1195347 w 12192000"/>
              <a:gd name="connsiteY124" fmla="*/ 2212354 h 2237474"/>
              <a:gd name="connsiteX125" fmla="*/ 970251 w 12192000"/>
              <a:gd name="connsiteY125" fmla="*/ 2221029 h 2237474"/>
              <a:gd name="connsiteX126" fmla="*/ 812914 w 12192000"/>
              <a:gd name="connsiteY126" fmla="*/ 2210095 h 2237474"/>
              <a:gd name="connsiteX127" fmla="*/ 776382 w 12192000"/>
              <a:gd name="connsiteY127" fmla="*/ 2204512 h 2237474"/>
              <a:gd name="connsiteX128" fmla="*/ 597225 w 12192000"/>
              <a:gd name="connsiteY128" fmla="*/ 2180999 h 2237474"/>
              <a:gd name="connsiteX129" fmla="*/ 520671 w 12192000"/>
              <a:gd name="connsiteY129" fmla="*/ 2180980 h 2237474"/>
              <a:gd name="connsiteX130" fmla="*/ 515024 w 12192000"/>
              <a:gd name="connsiteY130" fmla="*/ 2179258 h 2237474"/>
              <a:gd name="connsiteX131" fmla="*/ 413835 w 12192000"/>
              <a:gd name="connsiteY131" fmla="*/ 2156783 h 2237474"/>
              <a:gd name="connsiteX132" fmla="*/ 376513 w 12192000"/>
              <a:gd name="connsiteY132" fmla="*/ 2154014 h 2237474"/>
              <a:gd name="connsiteX133" fmla="*/ 273386 w 12192000"/>
              <a:gd name="connsiteY133" fmla="*/ 2142551 h 2237474"/>
              <a:gd name="connsiteX134" fmla="*/ 77641 w 12192000"/>
              <a:gd name="connsiteY134" fmla="*/ 2126835 h 2237474"/>
              <a:gd name="connsiteX135" fmla="*/ 37645 w 12192000"/>
              <a:gd name="connsiteY135" fmla="*/ 2115401 h 2237474"/>
              <a:gd name="connsiteX136" fmla="*/ 4572 w 12192000"/>
              <a:gd name="connsiteY136" fmla="*/ 2111091 h 2237474"/>
              <a:gd name="connsiteX137" fmla="*/ 0 w 12192000"/>
              <a:gd name="connsiteY137" fmla="*/ 2110468 h 2237474"/>
              <a:gd name="connsiteX138" fmla="*/ 0 w 12192000"/>
              <a:gd name="connsiteY138" fmla="*/ 0 h 2237474"/>
              <a:gd name="connsiteX0" fmla="*/ 0 w 12192000"/>
              <a:gd name="connsiteY0" fmla="*/ 0 h 2237627"/>
              <a:gd name="connsiteX1" fmla="*/ 12192000 w 12192000"/>
              <a:gd name="connsiteY1" fmla="*/ 0 h 2237627"/>
              <a:gd name="connsiteX2" fmla="*/ 12192000 w 12192000"/>
              <a:gd name="connsiteY2" fmla="*/ 751299 h 2237627"/>
              <a:gd name="connsiteX3" fmla="*/ 11890686 w 12192000"/>
              <a:gd name="connsiteY3" fmla="*/ 732766 h 2237627"/>
              <a:gd name="connsiteX4" fmla="*/ 11820512 w 12192000"/>
              <a:gd name="connsiteY4" fmla="*/ 745392 h 2237627"/>
              <a:gd name="connsiteX5" fmla="*/ 11649954 w 12192000"/>
              <a:gd name="connsiteY5" fmla="*/ 749628 h 2237627"/>
              <a:gd name="connsiteX6" fmla="*/ 11560424 w 12192000"/>
              <a:gd name="connsiteY6" fmla="*/ 748017 h 2237627"/>
              <a:gd name="connsiteX7" fmla="*/ 11358455 w 12192000"/>
              <a:gd name="connsiteY7" fmla="*/ 747593 h 2237627"/>
              <a:gd name="connsiteX8" fmla="*/ 11165209 w 12192000"/>
              <a:gd name="connsiteY8" fmla="*/ 748852 h 2237627"/>
              <a:gd name="connsiteX9" fmla="*/ 11058755 w 12192000"/>
              <a:gd name="connsiteY9" fmla="*/ 749617 h 2237627"/>
              <a:gd name="connsiteX10" fmla="*/ 10846594 w 12192000"/>
              <a:gd name="connsiteY10" fmla="*/ 765069 h 2237627"/>
              <a:gd name="connsiteX11" fmla="*/ 10739478 w 12192000"/>
              <a:gd name="connsiteY11" fmla="*/ 776841 h 2237627"/>
              <a:gd name="connsiteX12" fmla="*/ 10458762 w 12192000"/>
              <a:gd name="connsiteY12" fmla="*/ 755400 h 2237627"/>
              <a:gd name="connsiteX13" fmla="*/ 10211200 w 12192000"/>
              <a:gd name="connsiteY13" fmla="*/ 767513 h 2237627"/>
              <a:gd name="connsiteX14" fmla="*/ 10167995 w 12192000"/>
              <a:gd name="connsiteY14" fmla="*/ 760843 h 2237627"/>
              <a:gd name="connsiteX15" fmla="*/ 9997044 w 12192000"/>
              <a:gd name="connsiteY15" fmla="*/ 780129 h 2237627"/>
              <a:gd name="connsiteX16" fmla="*/ 9943887 w 12192000"/>
              <a:gd name="connsiteY16" fmla="*/ 804141 h 2237627"/>
              <a:gd name="connsiteX17" fmla="*/ 9918248 w 12192000"/>
              <a:gd name="connsiteY17" fmla="*/ 816628 h 2237627"/>
              <a:gd name="connsiteX18" fmla="*/ 9767091 w 12192000"/>
              <a:gd name="connsiteY18" fmla="*/ 870550 h 2237627"/>
              <a:gd name="connsiteX19" fmla="*/ 9683005 w 12192000"/>
              <a:gd name="connsiteY19" fmla="*/ 894128 h 2237627"/>
              <a:gd name="connsiteX20" fmla="*/ 9594438 w 12192000"/>
              <a:gd name="connsiteY20" fmla="*/ 919051 h 2237627"/>
              <a:gd name="connsiteX21" fmla="*/ 9544189 w 12192000"/>
              <a:gd name="connsiteY21" fmla="*/ 938966 h 2237627"/>
              <a:gd name="connsiteX22" fmla="*/ 9500499 w 12192000"/>
              <a:gd name="connsiteY22" fmla="*/ 954680 h 2237627"/>
              <a:gd name="connsiteX23" fmla="*/ 9410017 w 12192000"/>
              <a:gd name="connsiteY23" fmla="*/ 993931 h 2237627"/>
              <a:gd name="connsiteX24" fmla="*/ 9392919 w 12192000"/>
              <a:gd name="connsiteY24" fmla="*/ 994656 h 2237627"/>
              <a:gd name="connsiteX25" fmla="*/ 9268019 w 12192000"/>
              <a:gd name="connsiteY25" fmla="*/ 1007442 h 2237627"/>
              <a:gd name="connsiteX26" fmla="*/ 9188177 w 12192000"/>
              <a:gd name="connsiteY26" fmla="*/ 1035474 h 2237627"/>
              <a:gd name="connsiteX27" fmla="*/ 9155969 w 12192000"/>
              <a:gd name="connsiteY27" fmla="*/ 1046804 h 2237627"/>
              <a:gd name="connsiteX28" fmla="*/ 9133985 w 12192000"/>
              <a:gd name="connsiteY28" fmla="*/ 1046450 h 2237627"/>
              <a:gd name="connsiteX29" fmla="*/ 9003462 w 12192000"/>
              <a:gd name="connsiteY29" fmla="*/ 1042406 h 2237627"/>
              <a:gd name="connsiteX30" fmla="*/ 8968445 w 12192000"/>
              <a:gd name="connsiteY30" fmla="*/ 1052169 h 2237627"/>
              <a:gd name="connsiteX31" fmla="*/ 8886001 w 12192000"/>
              <a:gd name="connsiteY31" fmla="*/ 1067468 h 2237627"/>
              <a:gd name="connsiteX32" fmla="*/ 8838610 w 12192000"/>
              <a:gd name="connsiteY32" fmla="*/ 1075091 h 2237627"/>
              <a:gd name="connsiteX33" fmla="*/ 8750383 w 12192000"/>
              <a:gd name="connsiteY33" fmla="*/ 1097387 h 2237627"/>
              <a:gd name="connsiteX34" fmla="*/ 8665605 w 12192000"/>
              <a:gd name="connsiteY34" fmla="*/ 1110791 h 2237627"/>
              <a:gd name="connsiteX35" fmla="*/ 8584946 w 12192000"/>
              <a:gd name="connsiteY35" fmla="*/ 1135226 h 2237627"/>
              <a:gd name="connsiteX36" fmla="*/ 8419755 w 12192000"/>
              <a:gd name="connsiteY36" fmla="*/ 1216260 h 2237627"/>
              <a:gd name="connsiteX37" fmla="*/ 8411626 w 12192000"/>
              <a:gd name="connsiteY37" fmla="*/ 1214397 h 2237627"/>
              <a:gd name="connsiteX38" fmla="*/ 8363469 w 12192000"/>
              <a:gd name="connsiteY38" fmla="*/ 1246658 h 2237627"/>
              <a:gd name="connsiteX39" fmla="*/ 8275497 w 12192000"/>
              <a:gd name="connsiteY39" fmla="*/ 1264396 h 2237627"/>
              <a:gd name="connsiteX40" fmla="*/ 8074238 w 12192000"/>
              <a:gd name="connsiteY40" fmla="*/ 1301895 h 2237627"/>
              <a:gd name="connsiteX41" fmla="*/ 7942099 w 12192000"/>
              <a:gd name="connsiteY41" fmla="*/ 1336332 h 2237627"/>
              <a:gd name="connsiteX42" fmla="*/ 7902328 w 12192000"/>
              <a:gd name="connsiteY42" fmla="*/ 1345865 h 2237627"/>
              <a:gd name="connsiteX43" fmla="*/ 7840612 w 12192000"/>
              <a:gd name="connsiteY43" fmla="*/ 1369373 h 2237627"/>
              <a:gd name="connsiteX44" fmla="*/ 7786819 w 12192000"/>
              <a:gd name="connsiteY44" fmla="*/ 1378970 h 2237627"/>
              <a:gd name="connsiteX45" fmla="*/ 7548172 w 12192000"/>
              <a:gd name="connsiteY45" fmla="*/ 1417460 h 2237627"/>
              <a:gd name="connsiteX46" fmla="*/ 7483437 w 12192000"/>
              <a:gd name="connsiteY46" fmla="*/ 1478152 h 2237627"/>
              <a:gd name="connsiteX47" fmla="*/ 7377870 w 12192000"/>
              <a:gd name="connsiteY47" fmla="*/ 1523319 h 2237627"/>
              <a:gd name="connsiteX48" fmla="*/ 7230737 w 12192000"/>
              <a:gd name="connsiteY48" fmla="*/ 1562633 h 2237627"/>
              <a:gd name="connsiteX49" fmla="*/ 7224458 w 12192000"/>
              <a:gd name="connsiteY49" fmla="*/ 1573008 h 2237627"/>
              <a:gd name="connsiteX50" fmla="*/ 7183121 w 12192000"/>
              <a:gd name="connsiteY50" fmla="*/ 1595162 h 2237627"/>
              <a:gd name="connsiteX51" fmla="*/ 7164601 w 12192000"/>
              <a:gd name="connsiteY51" fmla="*/ 1606490 h 2237627"/>
              <a:gd name="connsiteX52" fmla="*/ 6900177 w 12192000"/>
              <a:gd name="connsiteY52" fmla="*/ 1636016 h 2237627"/>
              <a:gd name="connsiteX53" fmla="*/ 6795372 w 12192000"/>
              <a:gd name="connsiteY53" fmla="*/ 1644845 h 2237627"/>
              <a:gd name="connsiteX54" fmla="*/ 6692251 w 12192000"/>
              <a:gd name="connsiteY54" fmla="*/ 1656357 h 2237627"/>
              <a:gd name="connsiteX55" fmla="*/ 6655235 w 12192000"/>
              <a:gd name="connsiteY55" fmla="*/ 1661869 h 2237627"/>
              <a:gd name="connsiteX56" fmla="*/ 6554894 w 12192000"/>
              <a:gd name="connsiteY56" fmla="*/ 1664428 h 2237627"/>
              <a:gd name="connsiteX57" fmla="*/ 6516595 w 12192000"/>
              <a:gd name="connsiteY57" fmla="*/ 1667475 h 2237627"/>
              <a:gd name="connsiteX58" fmla="*/ 6508541 w 12192000"/>
              <a:gd name="connsiteY58" fmla="*/ 1668757 h 2237627"/>
              <a:gd name="connsiteX59" fmla="*/ 6471012 w 12192000"/>
              <a:gd name="connsiteY59" fmla="*/ 1678604 h 2237627"/>
              <a:gd name="connsiteX60" fmla="*/ 6364035 w 12192000"/>
              <a:gd name="connsiteY60" fmla="*/ 1667683 h 2237627"/>
              <a:gd name="connsiteX61" fmla="*/ 6280959 w 12192000"/>
              <a:gd name="connsiteY61" fmla="*/ 1689329 h 2237627"/>
              <a:gd name="connsiteX62" fmla="*/ 6243319 w 12192000"/>
              <a:gd name="connsiteY62" fmla="*/ 1695560 h 2237627"/>
              <a:gd name="connsiteX63" fmla="*/ 6098321 w 12192000"/>
              <a:gd name="connsiteY63" fmla="*/ 1721646 h 2237627"/>
              <a:gd name="connsiteX64" fmla="*/ 5880652 w 12192000"/>
              <a:gd name="connsiteY64" fmla="*/ 1779643 h 2237627"/>
              <a:gd name="connsiteX65" fmla="*/ 5785959 w 12192000"/>
              <a:gd name="connsiteY65" fmla="*/ 1775307 h 2237627"/>
              <a:gd name="connsiteX66" fmla="*/ 5643534 w 12192000"/>
              <a:gd name="connsiteY66" fmla="*/ 1802919 h 2237627"/>
              <a:gd name="connsiteX67" fmla="*/ 5518799 w 12192000"/>
              <a:gd name="connsiteY67" fmla="*/ 1818312 h 2237627"/>
              <a:gd name="connsiteX68" fmla="*/ 5505014 w 12192000"/>
              <a:gd name="connsiteY68" fmla="*/ 1819259 h 2237627"/>
              <a:gd name="connsiteX69" fmla="*/ 5453307 w 12192000"/>
              <a:gd name="connsiteY69" fmla="*/ 1815450 h 2237627"/>
              <a:gd name="connsiteX70" fmla="*/ 5221533 w 12192000"/>
              <a:gd name="connsiteY70" fmla="*/ 1846950 h 2237627"/>
              <a:gd name="connsiteX71" fmla="*/ 5149802 w 12192000"/>
              <a:gd name="connsiteY71" fmla="*/ 1844846 h 2237627"/>
              <a:gd name="connsiteX72" fmla="*/ 5114927 w 12192000"/>
              <a:gd name="connsiteY72" fmla="*/ 1847827 h 2237627"/>
              <a:gd name="connsiteX73" fmla="*/ 5108970 w 12192000"/>
              <a:gd name="connsiteY73" fmla="*/ 1847935 h 2237627"/>
              <a:gd name="connsiteX74" fmla="*/ 5067961 w 12192000"/>
              <a:gd name="connsiteY74" fmla="*/ 1845917 h 2237627"/>
              <a:gd name="connsiteX75" fmla="*/ 5007075 w 12192000"/>
              <a:gd name="connsiteY75" fmla="*/ 1838626 h 2237627"/>
              <a:gd name="connsiteX76" fmla="*/ 4944087 w 12192000"/>
              <a:gd name="connsiteY76" fmla="*/ 1823332 h 2237627"/>
              <a:gd name="connsiteX77" fmla="*/ 4907662 w 12192000"/>
              <a:gd name="connsiteY77" fmla="*/ 1816900 h 2237627"/>
              <a:gd name="connsiteX78" fmla="*/ 4882386 w 12192000"/>
              <a:gd name="connsiteY78" fmla="*/ 1809844 h 2237627"/>
              <a:gd name="connsiteX79" fmla="*/ 4811440 w 12192000"/>
              <a:gd name="connsiteY79" fmla="*/ 1804655 h 2237627"/>
              <a:gd name="connsiteX80" fmla="*/ 4691075 w 12192000"/>
              <a:gd name="connsiteY80" fmla="*/ 1801389 h 2237627"/>
              <a:gd name="connsiteX81" fmla="*/ 4640313 w 12192000"/>
              <a:gd name="connsiteY81" fmla="*/ 1784307 h 2237627"/>
              <a:gd name="connsiteX82" fmla="*/ 4536503 w 12192000"/>
              <a:gd name="connsiteY82" fmla="*/ 1785334 h 2237627"/>
              <a:gd name="connsiteX83" fmla="*/ 4513724 w 12192000"/>
              <a:gd name="connsiteY83" fmla="*/ 1791996 h 2237627"/>
              <a:gd name="connsiteX84" fmla="*/ 4459810 w 12192000"/>
              <a:gd name="connsiteY84" fmla="*/ 1797886 h 2237627"/>
              <a:gd name="connsiteX85" fmla="*/ 4379064 w 12192000"/>
              <a:gd name="connsiteY85" fmla="*/ 1817177 h 2237627"/>
              <a:gd name="connsiteX86" fmla="*/ 4290981 w 12192000"/>
              <a:gd name="connsiteY86" fmla="*/ 1839677 h 2237627"/>
              <a:gd name="connsiteX87" fmla="*/ 4238372 w 12192000"/>
              <a:gd name="connsiteY87" fmla="*/ 1851480 h 2237627"/>
              <a:gd name="connsiteX88" fmla="*/ 4232517 w 12192000"/>
              <a:gd name="connsiteY88" fmla="*/ 1852567 h 2237627"/>
              <a:gd name="connsiteX89" fmla="*/ 4191732 w 12192000"/>
              <a:gd name="connsiteY89" fmla="*/ 1857328 h 2237627"/>
              <a:gd name="connsiteX90" fmla="*/ 4065532 w 12192000"/>
              <a:gd name="connsiteY90" fmla="*/ 1855477 h 2237627"/>
              <a:gd name="connsiteX91" fmla="*/ 4028460 w 12192000"/>
              <a:gd name="connsiteY91" fmla="*/ 1855137 h 2237627"/>
              <a:gd name="connsiteX92" fmla="*/ 4002267 w 12192000"/>
              <a:gd name="connsiteY92" fmla="*/ 1852352 h 2237627"/>
              <a:gd name="connsiteX93" fmla="*/ 3931396 w 12192000"/>
              <a:gd name="connsiteY93" fmla="*/ 1858915 h 2237627"/>
              <a:gd name="connsiteX94" fmla="*/ 3812162 w 12192000"/>
              <a:gd name="connsiteY94" fmla="*/ 1875501 h 2237627"/>
              <a:gd name="connsiteX95" fmla="*/ 3758105 w 12192000"/>
              <a:gd name="connsiteY95" fmla="*/ 1871856 h 2237627"/>
              <a:gd name="connsiteX96" fmla="*/ 3567259 w 12192000"/>
              <a:gd name="connsiteY96" fmla="*/ 1893482 h 2237627"/>
              <a:gd name="connsiteX97" fmla="*/ 3405770 w 12192000"/>
              <a:gd name="connsiteY97" fmla="*/ 1904591 h 2237627"/>
              <a:gd name="connsiteX98" fmla="*/ 3280097 w 12192000"/>
              <a:gd name="connsiteY98" fmla="*/ 1919610 h 2237627"/>
              <a:gd name="connsiteX99" fmla="*/ 3009910 w 12192000"/>
              <a:gd name="connsiteY99" fmla="*/ 1957866 h 2237627"/>
              <a:gd name="connsiteX100" fmla="*/ 2995934 w 12192000"/>
              <a:gd name="connsiteY100" fmla="*/ 1967085 h 2237627"/>
              <a:gd name="connsiteX101" fmla="*/ 2942858 w 12192000"/>
              <a:gd name="connsiteY101" fmla="*/ 1981367 h 2237627"/>
              <a:gd name="connsiteX102" fmla="*/ 2875436 w 12192000"/>
              <a:gd name="connsiteY102" fmla="*/ 1996977 h 2237627"/>
              <a:gd name="connsiteX103" fmla="*/ 2874892 w 12192000"/>
              <a:gd name="connsiteY103" fmla="*/ 1996085 h 2237627"/>
              <a:gd name="connsiteX104" fmla="*/ 2843662 w 12192000"/>
              <a:gd name="connsiteY104" fmla="*/ 1992498 h 2237627"/>
              <a:gd name="connsiteX105" fmla="*/ 2718916 w 12192000"/>
              <a:gd name="connsiteY105" fmla="*/ 1990867 h 2237627"/>
              <a:gd name="connsiteX106" fmla="*/ 2713522 w 12192000"/>
              <a:gd name="connsiteY106" fmla="*/ 1990173 h 2237627"/>
              <a:gd name="connsiteX107" fmla="*/ 2476147 w 12192000"/>
              <a:gd name="connsiteY107" fmla="*/ 1998305 h 2237627"/>
              <a:gd name="connsiteX108" fmla="*/ 2373568 w 12192000"/>
              <a:gd name="connsiteY108" fmla="*/ 2003219 h 2237627"/>
              <a:gd name="connsiteX109" fmla="*/ 2287219 w 12192000"/>
              <a:gd name="connsiteY109" fmla="*/ 1998750 h 2237627"/>
              <a:gd name="connsiteX110" fmla="*/ 2243069 w 12192000"/>
              <a:gd name="connsiteY110" fmla="*/ 2005321 h 2237627"/>
              <a:gd name="connsiteX111" fmla="*/ 2164831 w 12192000"/>
              <a:gd name="connsiteY111" fmla="*/ 2010143 h 2237627"/>
              <a:gd name="connsiteX112" fmla="*/ 2085228 w 12192000"/>
              <a:gd name="connsiteY112" fmla="*/ 2046431 h 2237627"/>
              <a:gd name="connsiteX113" fmla="*/ 2058061 w 12192000"/>
              <a:gd name="connsiteY113" fmla="*/ 2047942 h 2237627"/>
              <a:gd name="connsiteX114" fmla="*/ 2042244 w 12192000"/>
              <a:gd name="connsiteY114" fmla="*/ 2055560 h 2237627"/>
              <a:gd name="connsiteX115" fmla="*/ 1877728 w 12192000"/>
              <a:gd name="connsiteY115" fmla="*/ 2101004 h 2237627"/>
              <a:gd name="connsiteX116" fmla="*/ 1759056 w 12192000"/>
              <a:gd name="connsiteY116" fmla="*/ 2125608 h 2237627"/>
              <a:gd name="connsiteX117" fmla="*/ 1637948 w 12192000"/>
              <a:gd name="connsiteY117" fmla="*/ 2172597 h 2237627"/>
              <a:gd name="connsiteX118" fmla="*/ 1434549 w 12192000"/>
              <a:gd name="connsiteY118" fmla="*/ 2234522 h 2237627"/>
              <a:gd name="connsiteX119" fmla="*/ 1398481 w 12192000"/>
              <a:gd name="connsiteY119" fmla="*/ 2237074 h 2237627"/>
              <a:gd name="connsiteX120" fmla="*/ 1370962 w 12192000"/>
              <a:gd name="connsiteY120" fmla="*/ 2237474 h 2237627"/>
              <a:gd name="connsiteX121" fmla="*/ 1356367 w 12192000"/>
              <a:gd name="connsiteY121" fmla="*/ 2235089 h 2237627"/>
              <a:gd name="connsiteX122" fmla="*/ 1279765 w 12192000"/>
              <a:gd name="connsiteY122" fmla="*/ 2229639 h 2237627"/>
              <a:gd name="connsiteX123" fmla="*/ 1195347 w 12192000"/>
              <a:gd name="connsiteY123" fmla="*/ 2212354 h 2237627"/>
              <a:gd name="connsiteX124" fmla="*/ 970251 w 12192000"/>
              <a:gd name="connsiteY124" fmla="*/ 2221029 h 2237627"/>
              <a:gd name="connsiteX125" fmla="*/ 812914 w 12192000"/>
              <a:gd name="connsiteY125" fmla="*/ 2210095 h 2237627"/>
              <a:gd name="connsiteX126" fmla="*/ 776382 w 12192000"/>
              <a:gd name="connsiteY126" fmla="*/ 2204512 h 2237627"/>
              <a:gd name="connsiteX127" fmla="*/ 597225 w 12192000"/>
              <a:gd name="connsiteY127" fmla="*/ 2180999 h 2237627"/>
              <a:gd name="connsiteX128" fmla="*/ 520671 w 12192000"/>
              <a:gd name="connsiteY128" fmla="*/ 2180980 h 2237627"/>
              <a:gd name="connsiteX129" fmla="*/ 515024 w 12192000"/>
              <a:gd name="connsiteY129" fmla="*/ 2179258 h 2237627"/>
              <a:gd name="connsiteX130" fmla="*/ 413835 w 12192000"/>
              <a:gd name="connsiteY130" fmla="*/ 2156783 h 2237627"/>
              <a:gd name="connsiteX131" fmla="*/ 376513 w 12192000"/>
              <a:gd name="connsiteY131" fmla="*/ 2154014 h 2237627"/>
              <a:gd name="connsiteX132" fmla="*/ 273386 w 12192000"/>
              <a:gd name="connsiteY132" fmla="*/ 2142551 h 2237627"/>
              <a:gd name="connsiteX133" fmla="*/ 77641 w 12192000"/>
              <a:gd name="connsiteY133" fmla="*/ 2126835 h 2237627"/>
              <a:gd name="connsiteX134" fmla="*/ 37645 w 12192000"/>
              <a:gd name="connsiteY134" fmla="*/ 2115401 h 2237627"/>
              <a:gd name="connsiteX135" fmla="*/ 4572 w 12192000"/>
              <a:gd name="connsiteY135" fmla="*/ 2111091 h 2237627"/>
              <a:gd name="connsiteX136" fmla="*/ 0 w 12192000"/>
              <a:gd name="connsiteY136" fmla="*/ 2110468 h 2237627"/>
              <a:gd name="connsiteX137" fmla="*/ 0 w 12192000"/>
              <a:gd name="connsiteY137" fmla="*/ 0 h 2237627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750383 w 12192000"/>
              <a:gd name="connsiteY33" fmla="*/ 1097387 h 2240205"/>
              <a:gd name="connsiteX34" fmla="*/ 8665605 w 12192000"/>
              <a:gd name="connsiteY34" fmla="*/ 1110791 h 2240205"/>
              <a:gd name="connsiteX35" fmla="*/ 8584946 w 12192000"/>
              <a:gd name="connsiteY35" fmla="*/ 1135226 h 2240205"/>
              <a:gd name="connsiteX36" fmla="*/ 8419755 w 12192000"/>
              <a:gd name="connsiteY36" fmla="*/ 1216260 h 2240205"/>
              <a:gd name="connsiteX37" fmla="*/ 8411626 w 12192000"/>
              <a:gd name="connsiteY37" fmla="*/ 1214397 h 2240205"/>
              <a:gd name="connsiteX38" fmla="*/ 8363469 w 12192000"/>
              <a:gd name="connsiteY38" fmla="*/ 1246658 h 2240205"/>
              <a:gd name="connsiteX39" fmla="*/ 8275497 w 12192000"/>
              <a:gd name="connsiteY39" fmla="*/ 1264396 h 2240205"/>
              <a:gd name="connsiteX40" fmla="*/ 8074238 w 12192000"/>
              <a:gd name="connsiteY40" fmla="*/ 1301895 h 2240205"/>
              <a:gd name="connsiteX41" fmla="*/ 7942099 w 12192000"/>
              <a:gd name="connsiteY41" fmla="*/ 1336332 h 2240205"/>
              <a:gd name="connsiteX42" fmla="*/ 7902328 w 12192000"/>
              <a:gd name="connsiteY42" fmla="*/ 1345865 h 2240205"/>
              <a:gd name="connsiteX43" fmla="*/ 7840612 w 12192000"/>
              <a:gd name="connsiteY43" fmla="*/ 1369373 h 2240205"/>
              <a:gd name="connsiteX44" fmla="*/ 7786819 w 12192000"/>
              <a:gd name="connsiteY44" fmla="*/ 1378970 h 2240205"/>
              <a:gd name="connsiteX45" fmla="*/ 7548172 w 12192000"/>
              <a:gd name="connsiteY45" fmla="*/ 1417460 h 2240205"/>
              <a:gd name="connsiteX46" fmla="*/ 7483437 w 12192000"/>
              <a:gd name="connsiteY46" fmla="*/ 1478152 h 2240205"/>
              <a:gd name="connsiteX47" fmla="*/ 7377870 w 12192000"/>
              <a:gd name="connsiteY47" fmla="*/ 1523319 h 2240205"/>
              <a:gd name="connsiteX48" fmla="*/ 7230737 w 12192000"/>
              <a:gd name="connsiteY48" fmla="*/ 1562633 h 2240205"/>
              <a:gd name="connsiteX49" fmla="*/ 7224458 w 12192000"/>
              <a:gd name="connsiteY49" fmla="*/ 1573008 h 2240205"/>
              <a:gd name="connsiteX50" fmla="*/ 7183121 w 12192000"/>
              <a:gd name="connsiteY50" fmla="*/ 1595162 h 2240205"/>
              <a:gd name="connsiteX51" fmla="*/ 7164601 w 12192000"/>
              <a:gd name="connsiteY51" fmla="*/ 1606490 h 2240205"/>
              <a:gd name="connsiteX52" fmla="*/ 6900177 w 12192000"/>
              <a:gd name="connsiteY52" fmla="*/ 1636016 h 2240205"/>
              <a:gd name="connsiteX53" fmla="*/ 6795372 w 12192000"/>
              <a:gd name="connsiteY53" fmla="*/ 1644845 h 2240205"/>
              <a:gd name="connsiteX54" fmla="*/ 6692251 w 12192000"/>
              <a:gd name="connsiteY54" fmla="*/ 1656357 h 2240205"/>
              <a:gd name="connsiteX55" fmla="*/ 6655235 w 12192000"/>
              <a:gd name="connsiteY55" fmla="*/ 1661869 h 2240205"/>
              <a:gd name="connsiteX56" fmla="*/ 6554894 w 12192000"/>
              <a:gd name="connsiteY56" fmla="*/ 1664428 h 2240205"/>
              <a:gd name="connsiteX57" fmla="*/ 6516595 w 12192000"/>
              <a:gd name="connsiteY57" fmla="*/ 1667475 h 2240205"/>
              <a:gd name="connsiteX58" fmla="*/ 6508541 w 12192000"/>
              <a:gd name="connsiteY58" fmla="*/ 1668757 h 2240205"/>
              <a:gd name="connsiteX59" fmla="*/ 6471012 w 12192000"/>
              <a:gd name="connsiteY59" fmla="*/ 1678604 h 2240205"/>
              <a:gd name="connsiteX60" fmla="*/ 6364035 w 12192000"/>
              <a:gd name="connsiteY60" fmla="*/ 1667683 h 2240205"/>
              <a:gd name="connsiteX61" fmla="*/ 6280959 w 12192000"/>
              <a:gd name="connsiteY61" fmla="*/ 1689329 h 2240205"/>
              <a:gd name="connsiteX62" fmla="*/ 6243319 w 12192000"/>
              <a:gd name="connsiteY62" fmla="*/ 1695560 h 2240205"/>
              <a:gd name="connsiteX63" fmla="*/ 6098321 w 12192000"/>
              <a:gd name="connsiteY63" fmla="*/ 1721646 h 2240205"/>
              <a:gd name="connsiteX64" fmla="*/ 5880652 w 12192000"/>
              <a:gd name="connsiteY64" fmla="*/ 1779643 h 2240205"/>
              <a:gd name="connsiteX65" fmla="*/ 5785959 w 12192000"/>
              <a:gd name="connsiteY65" fmla="*/ 1775307 h 2240205"/>
              <a:gd name="connsiteX66" fmla="*/ 5643534 w 12192000"/>
              <a:gd name="connsiteY66" fmla="*/ 1802919 h 2240205"/>
              <a:gd name="connsiteX67" fmla="*/ 5518799 w 12192000"/>
              <a:gd name="connsiteY67" fmla="*/ 1818312 h 2240205"/>
              <a:gd name="connsiteX68" fmla="*/ 5505014 w 12192000"/>
              <a:gd name="connsiteY68" fmla="*/ 1819259 h 2240205"/>
              <a:gd name="connsiteX69" fmla="*/ 5453307 w 12192000"/>
              <a:gd name="connsiteY69" fmla="*/ 1815450 h 2240205"/>
              <a:gd name="connsiteX70" fmla="*/ 5221533 w 12192000"/>
              <a:gd name="connsiteY70" fmla="*/ 1846950 h 2240205"/>
              <a:gd name="connsiteX71" fmla="*/ 5149802 w 12192000"/>
              <a:gd name="connsiteY71" fmla="*/ 1844846 h 2240205"/>
              <a:gd name="connsiteX72" fmla="*/ 5114927 w 12192000"/>
              <a:gd name="connsiteY72" fmla="*/ 1847827 h 2240205"/>
              <a:gd name="connsiteX73" fmla="*/ 5108970 w 12192000"/>
              <a:gd name="connsiteY73" fmla="*/ 1847935 h 2240205"/>
              <a:gd name="connsiteX74" fmla="*/ 5067961 w 12192000"/>
              <a:gd name="connsiteY74" fmla="*/ 1845917 h 2240205"/>
              <a:gd name="connsiteX75" fmla="*/ 5007075 w 12192000"/>
              <a:gd name="connsiteY75" fmla="*/ 1838626 h 2240205"/>
              <a:gd name="connsiteX76" fmla="*/ 4944087 w 12192000"/>
              <a:gd name="connsiteY76" fmla="*/ 1823332 h 2240205"/>
              <a:gd name="connsiteX77" fmla="*/ 4907662 w 12192000"/>
              <a:gd name="connsiteY77" fmla="*/ 1816900 h 2240205"/>
              <a:gd name="connsiteX78" fmla="*/ 4882386 w 12192000"/>
              <a:gd name="connsiteY78" fmla="*/ 1809844 h 2240205"/>
              <a:gd name="connsiteX79" fmla="*/ 4811440 w 12192000"/>
              <a:gd name="connsiteY79" fmla="*/ 1804655 h 2240205"/>
              <a:gd name="connsiteX80" fmla="*/ 4691075 w 12192000"/>
              <a:gd name="connsiteY80" fmla="*/ 1801389 h 2240205"/>
              <a:gd name="connsiteX81" fmla="*/ 4640313 w 12192000"/>
              <a:gd name="connsiteY81" fmla="*/ 1784307 h 2240205"/>
              <a:gd name="connsiteX82" fmla="*/ 4536503 w 12192000"/>
              <a:gd name="connsiteY82" fmla="*/ 1785334 h 2240205"/>
              <a:gd name="connsiteX83" fmla="*/ 4513724 w 12192000"/>
              <a:gd name="connsiteY83" fmla="*/ 1791996 h 2240205"/>
              <a:gd name="connsiteX84" fmla="*/ 4459810 w 12192000"/>
              <a:gd name="connsiteY84" fmla="*/ 1797886 h 2240205"/>
              <a:gd name="connsiteX85" fmla="*/ 4379064 w 12192000"/>
              <a:gd name="connsiteY85" fmla="*/ 1817177 h 2240205"/>
              <a:gd name="connsiteX86" fmla="*/ 4290981 w 12192000"/>
              <a:gd name="connsiteY86" fmla="*/ 1839677 h 2240205"/>
              <a:gd name="connsiteX87" fmla="*/ 4238372 w 12192000"/>
              <a:gd name="connsiteY87" fmla="*/ 1851480 h 2240205"/>
              <a:gd name="connsiteX88" fmla="*/ 4232517 w 12192000"/>
              <a:gd name="connsiteY88" fmla="*/ 1852567 h 2240205"/>
              <a:gd name="connsiteX89" fmla="*/ 4191732 w 12192000"/>
              <a:gd name="connsiteY89" fmla="*/ 1857328 h 2240205"/>
              <a:gd name="connsiteX90" fmla="*/ 4065532 w 12192000"/>
              <a:gd name="connsiteY90" fmla="*/ 1855477 h 2240205"/>
              <a:gd name="connsiteX91" fmla="*/ 4028460 w 12192000"/>
              <a:gd name="connsiteY91" fmla="*/ 1855137 h 2240205"/>
              <a:gd name="connsiteX92" fmla="*/ 4002267 w 12192000"/>
              <a:gd name="connsiteY92" fmla="*/ 1852352 h 2240205"/>
              <a:gd name="connsiteX93" fmla="*/ 3931396 w 12192000"/>
              <a:gd name="connsiteY93" fmla="*/ 1858915 h 2240205"/>
              <a:gd name="connsiteX94" fmla="*/ 3812162 w 12192000"/>
              <a:gd name="connsiteY94" fmla="*/ 1875501 h 2240205"/>
              <a:gd name="connsiteX95" fmla="*/ 3758105 w 12192000"/>
              <a:gd name="connsiteY95" fmla="*/ 1871856 h 2240205"/>
              <a:gd name="connsiteX96" fmla="*/ 3567259 w 12192000"/>
              <a:gd name="connsiteY96" fmla="*/ 1893482 h 2240205"/>
              <a:gd name="connsiteX97" fmla="*/ 3405770 w 12192000"/>
              <a:gd name="connsiteY97" fmla="*/ 1904591 h 2240205"/>
              <a:gd name="connsiteX98" fmla="*/ 3280097 w 12192000"/>
              <a:gd name="connsiteY98" fmla="*/ 1919610 h 2240205"/>
              <a:gd name="connsiteX99" fmla="*/ 3009910 w 12192000"/>
              <a:gd name="connsiteY99" fmla="*/ 1957866 h 2240205"/>
              <a:gd name="connsiteX100" fmla="*/ 2995934 w 12192000"/>
              <a:gd name="connsiteY100" fmla="*/ 1967085 h 2240205"/>
              <a:gd name="connsiteX101" fmla="*/ 2942858 w 12192000"/>
              <a:gd name="connsiteY101" fmla="*/ 1981367 h 2240205"/>
              <a:gd name="connsiteX102" fmla="*/ 2875436 w 12192000"/>
              <a:gd name="connsiteY102" fmla="*/ 1996977 h 2240205"/>
              <a:gd name="connsiteX103" fmla="*/ 2874892 w 12192000"/>
              <a:gd name="connsiteY103" fmla="*/ 1996085 h 2240205"/>
              <a:gd name="connsiteX104" fmla="*/ 2843662 w 12192000"/>
              <a:gd name="connsiteY104" fmla="*/ 1992498 h 2240205"/>
              <a:gd name="connsiteX105" fmla="*/ 2718916 w 12192000"/>
              <a:gd name="connsiteY105" fmla="*/ 1990867 h 2240205"/>
              <a:gd name="connsiteX106" fmla="*/ 2713522 w 12192000"/>
              <a:gd name="connsiteY106" fmla="*/ 1990173 h 2240205"/>
              <a:gd name="connsiteX107" fmla="*/ 2476147 w 12192000"/>
              <a:gd name="connsiteY107" fmla="*/ 1998305 h 2240205"/>
              <a:gd name="connsiteX108" fmla="*/ 2373568 w 12192000"/>
              <a:gd name="connsiteY108" fmla="*/ 2003219 h 2240205"/>
              <a:gd name="connsiteX109" fmla="*/ 2287219 w 12192000"/>
              <a:gd name="connsiteY109" fmla="*/ 1998750 h 2240205"/>
              <a:gd name="connsiteX110" fmla="*/ 2243069 w 12192000"/>
              <a:gd name="connsiteY110" fmla="*/ 2005321 h 2240205"/>
              <a:gd name="connsiteX111" fmla="*/ 2164831 w 12192000"/>
              <a:gd name="connsiteY111" fmla="*/ 2010143 h 2240205"/>
              <a:gd name="connsiteX112" fmla="*/ 2085228 w 12192000"/>
              <a:gd name="connsiteY112" fmla="*/ 2046431 h 2240205"/>
              <a:gd name="connsiteX113" fmla="*/ 2058061 w 12192000"/>
              <a:gd name="connsiteY113" fmla="*/ 2047942 h 2240205"/>
              <a:gd name="connsiteX114" fmla="*/ 2042244 w 12192000"/>
              <a:gd name="connsiteY114" fmla="*/ 2055560 h 2240205"/>
              <a:gd name="connsiteX115" fmla="*/ 1877728 w 12192000"/>
              <a:gd name="connsiteY115" fmla="*/ 2101004 h 2240205"/>
              <a:gd name="connsiteX116" fmla="*/ 1759056 w 12192000"/>
              <a:gd name="connsiteY116" fmla="*/ 2125608 h 2240205"/>
              <a:gd name="connsiteX117" fmla="*/ 1637948 w 12192000"/>
              <a:gd name="connsiteY117" fmla="*/ 2172597 h 2240205"/>
              <a:gd name="connsiteX118" fmla="*/ 1434549 w 12192000"/>
              <a:gd name="connsiteY118" fmla="*/ 2234522 h 2240205"/>
              <a:gd name="connsiteX119" fmla="*/ 1370962 w 12192000"/>
              <a:gd name="connsiteY119" fmla="*/ 2237474 h 2240205"/>
              <a:gd name="connsiteX120" fmla="*/ 1356367 w 12192000"/>
              <a:gd name="connsiteY120" fmla="*/ 2235089 h 2240205"/>
              <a:gd name="connsiteX121" fmla="*/ 1279765 w 12192000"/>
              <a:gd name="connsiteY121" fmla="*/ 2229639 h 2240205"/>
              <a:gd name="connsiteX122" fmla="*/ 1195347 w 12192000"/>
              <a:gd name="connsiteY122" fmla="*/ 2212354 h 2240205"/>
              <a:gd name="connsiteX123" fmla="*/ 970251 w 12192000"/>
              <a:gd name="connsiteY123" fmla="*/ 2221029 h 2240205"/>
              <a:gd name="connsiteX124" fmla="*/ 812914 w 12192000"/>
              <a:gd name="connsiteY124" fmla="*/ 2210095 h 2240205"/>
              <a:gd name="connsiteX125" fmla="*/ 776382 w 12192000"/>
              <a:gd name="connsiteY125" fmla="*/ 2204512 h 2240205"/>
              <a:gd name="connsiteX126" fmla="*/ 597225 w 12192000"/>
              <a:gd name="connsiteY126" fmla="*/ 2180999 h 2240205"/>
              <a:gd name="connsiteX127" fmla="*/ 520671 w 12192000"/>
              <a:gd name="connsiteY127" fmla="*/ 2180980 h 2240205"/>
              <a:gd name="connsiteX128" fmla="*/ 515024 w 12192000"/>
              <a:gd name="connsiteY128" fmla="*/ 2179258 h 2240205"/>
              <a:gd name="connsiteX129" fmla="*/ 413835 w 12192000"/>
              <a:gd name="connsiteY129" fmla="*/ 2156783 h 2240205"/>
              <a:gd name="connsiteX130" fmla="*/ 376513 w 12192000"/>
              <a:gd name="connsiteY130" fmla="*/ 2154014 h 2240205"/>
              <a:gd name="connsiteX131" fmla="*/ 273386 w 12192000"/>
              <a:gd name="connsiteY131" fmla="*/ 2142551 h 2240205"/>
              <a:gd name="connsiteX132" fmla="*/ 77641 w 12192000"/>
              <a:gd name="connsiteY132" fmla="*/ 2126835 h 2240205"/>
              <a:gd name="connsiteX133" fmla="*/ 37645 w 12192000"/>
              <a:gd name="connsiteY133" fmla="*/ 2115401 h 2240205"/>
              <a:gd name="connsiteX134" fmla="*/ 4572 w 12192000"/>
              <a:gd name="connsiteY134" fmla="*/ 2111091 h 2240205"/>
              <a:gd name="connsiteX135" fmla="*/ 0 w 12192000"/>
              <a:gd name="connsiteY135" fmla="*/ 2110468 h 2240205"/>
              <a:gd name="connsiteX136" fmla="*/ 0 w 12192000"/>
              <a:gd name="connsiteY136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750383 w 12192000"/>
              <a:gd name="connsiteY33" fmla="*/ 1097387 h 2240205"/>
              <a:gd name="connsiteX34" fmla="*/ 8665605 w 12192000"/>
              <a:gd name="connsiteY34" fmla="*/ 1110791 h 2240205"/>
              <a:gd name="connsiteX35" fmla="*/ 8584946 w 12192000"/>
              <a:gd name="connsiteY35" fmla="*/ 1135226 h 2240205"/>
              <a:gd name="connsiteX36" fmla="*/ 8419755 w 12192000"/>
              <a:gd name="connsiteY36" fmla="*/ 1216260 h 2240205"/>
              <a:gd name="connsiteX37" fmla="*/ 8411626 w 12192000"/>
              <a:gd name="connsiteY37" fmla="*/ 1214397 h 2240205"/>
              <a:gd name="connsiteX38" fmla="*/ 8363469 w 12192000"/>
              <a:gd name="connsiteY38" fmla="*/ 1246658 h 2240205"/>
              <a:gd name="connsiteX39" fmla="*/ 8275497 w 12192000"/>
              <a:gd name="connsiteY39" fmla="*/ 1264396 h 2240205"/>
              <a:gd name="connsiteX40" fmla="*/ 8074238 w 12192000"/>
              <a:gd name="connsiteY40" fmla="*/ 1301895 h 2240205"/>
              <a:gd name="connsiteX41" fmla="*/ 7942099 w 12192000"/>
              <a:gd name="connsiteY41" fmla="*/ 1336332 h 2240205"/>
              <a:gd name="connsiteX42" fmla="*/ 7902328 w 12192000"/>
              <a:gd name="connsiteY42" fmla="*/ 1345865 h 2240205"/>
              <a:gd name="connsiteX43" fmla="*/ 7840612 w 12192000"/>
              <a:gd name="connsiteY43" fmla="*/ 1369373 h 2240205"/>
              <a:gd name="connsiteX44" fmla="*/ 7786819 w 12192000"/>
              <a:gd name="connsiteY44" fmla="*/ 1378970 h 2240205"/>
              <a:gd name="connsiteX45" fmla="*/ 7548172 w 12192000"/>
              <a:gd name="connsiteY45" fmla="*/ 1417460 h 2240205"/>
              <a:gd name="connsiteX46" fmla="*/ 7483437 w 12192000"/>
              <a:gd name="connsiteY46" fmla="*/ 1478152 h 2240205"/>
              <a:gd name="connsiteX47" fmla="*/ 7377870 w 12192000"/>
              <a:gd name="connsiteY47" fmla="*/ 1523319 h 2240205"/>
              <a:gd name="connsiteX48" fmla="*/ 7230737 w 12192000"/>
              <a:gd name="connsiteY48" fmla="*/ 1562633 h 2240205"/>
              <a:gd name="connsiteX49" fmla="*/ 7224458 w 12192000"/>
              <a:gd name="connsiteY49" fmla="*/ 1573008 h 2240205"/>
              <a:gd name="connsiteX50" fmla="*/ 7183121 w 12192000"/>
              <a:gd name="connsiteY50" fmla="*/ 1595162 h 2240205"/>
              <a:gd name="connsiteX51" fmla="*/ 7164601 w 12192000"/>
              <a:gd name="connsiteY51" fmla="*/ 1606490 h 2240205"/>
              <a:gd name="connsiteX52" fmla="*/ 6900177 w 12192000"/>
              <a:gd name="connsiteY52" fmla="*/ 1636016 h 2240205"/>
              <a:gd name="connsiteX53" fmla="*/ 6795372 w 12192000"/>
              <a:gd name="connsiteY53" fmla="*/ 1644845 h 2240205"/>
              <a:gd name="connsiteX54" fmla="*/ 6692251 w 12192000"/>
              <a:gd name="connsiteY54" fmla="*/ 1656357 h 2240205"/>
              <a:gd name="connsiteX55" fmla="*/ 6655235 w 12192000"/>
              <a:gd name="connsiteY55" fmla="*/ 1661869 h 2240205"/>
              <a:gd name="connsiteX56" fmla="*/ 6554894 w 12192000"/>
              <a:gd name="connsiteY56" fmla="*/ 1664428 h 2240205"/>
              <a:gd name="connsiteX57" fmla="*/ 6516595 w 12192000"/>
              <a:gd name="connsiteY57" fmla="*/ 1667475 h 2240205"/>
              <a:gd name="connsiteX58" fmla="*/ 6508541 w 12192000"/>
              <a:gd name="connsiteY58" fmla="*/ 1668757 h 2240205"/>
              <a:gd name="connsiteX59" fmla="*/ 6471012 w 12192000"/>
              <a:gd name="connsiteY59" fmla="*/ 1678604 h 2240205"/>
              <a:gd name="connsiteX60" fmla="*/ 6364035 w 12192000"/>
              <a:gd name="connsiteY60" fmla="*/ 1667683 h 2240205"/>
              <a:gd name="connsiteX61" fmla="*/ 6243319 w 12192000"/>
              <a:gd name="connsiteY61" fmla="*/ 1695560 h 2240205"/>
              <a:gd name="connsiteX62" fmla="*/ 6098321 w 12192000"/>
              <a:gd name="connsiteY62" fmla="*/ 1721646 h 2240205"/>
              <a:gd name="connsiteX63" fmla="*/ 5880652 w 12192000"/>
              <a:gd name="connsiteY63" fmla="*/ 1779643 h 2240205"/>
              <a:gd name="connsiteX64" fmla="*/ 5785959 w 12192000"/>
              <a:gd name="connsiteY64" fmla="*/ 1775307 h 2240205"/>
              <a:gd name="connsiteX65" fmla="*/ 5643534 w 12192000"/>
              <a:gd name="connsiteY65" fmla="*/ 1802919 h 2240205"/>
              <a:gd name="connsiteX66" fmla="*/ 5518799 w 12192000"/>
              <a:gd name="connsiteY66" fmla="*/ 1818312 h 2240205"/>
              <a:gd name="connsiteX67" fmla="*/ 5505014 w 12192000"/>
              <a:gd name="connsiteY67" fmla="*/ 1819259 h 2240205"/>
              <a:gd name="connsiteX68" fmla="*/ 5453307 w 12192000"/>
              <a:gd name="connsiteY68" fmla="*/ 1815450 h 2240205"/>
              <a:gd name="connsiteX69" fmla="*/ 5221533 w 12192000"/>
              <a:gd name="connsiteY69" fmla="*/ 1846950 h 2240205"/>
              <a:gd name="connsiteX70" fmla="*/ 5149802 w 12192000"/>
              <a:gd name="connsiteY70" fmla="*/ 1844846 h 2240205"/>
              <a:gd name="connsiteX71" fmla="*/ 5114927 w 12192000"/>
              <a:gd name="connsiteY71" fmla="*/ 1847827 h 2240205"/>
              <a:gd name="connsiteX72" fmla="*/ 5108970 w 12192000"/>
              <a:gd name="connsiteY72" fmla="*/ 1847935 h 2240205"/>
              <a:gd name="connsiteX73" fmla="*/ 5067961 w 12192000"/>
              <a:gd name="connsiteY73" fmla="*/ 1845917 h 2240205"/>
              <a:gd name="connsiteX74" fmla="*/ 5007075 w 12192000"/>
              <a:gd name="connsiteY74" fmla="*/ 1838626 h 2240205"/>
              <a:gd name="connsiteX75" fmla="*/ 4944087 w 12192000"/>
              <a:gd name="connsiteY75" fmla="*/ 1823332 h 2240205"/>
              <a:gd name="connsiteX76" fmla="*/ 4907662 w 12192000"/>
              <a:gd name="connsiteY76" fmla="*/ 1816900 h 2240205"/>
              <a:gd name="connsiteX77" fmla="*/ 4882386 w 12192000"/>
              <a:gd name="connsiteY77" fmla="*/ 1809844 h 2240205"/>
              <a:gd name="connsiteX78" fmla="*/ 4811440 w 12192000"/>
              <a:gd name="connsiteY78" fmla="*/ 1804655 h 2240205"/>
              <a:gd name="connsiteX79" fmla="*/ 4691075 w 12192000"/>
              <a:gd name="connsiteY79" fmla="*/ 1801389 h 2240205"/>
              <a:gd name="connsiteX80" fmla="*/ 4640313 w 12192000"/>
              <a:gd name="connsiteY80" fmla="*/ 1784307 h 2240205"/>
              <a:gd name="connsiteX81" fmla="*/ 4536503 w 12192000"/>
              <a:gd name="connsiteY81" fmla="*/ 1785334 h 2240205"/>
              <a:gd name="connsiteX82" fmla="*/ 4513724 w 12192000"/>
              <a:gd name="connsiteY82" fmla="*/ 1791996 h 2240205"/>
              <a:gd name="connsiteX83" fmla="*/ 4459810 w 12192000"/>
              <a:gd name="connsiteY83" fmla="*/ 1797886 h 2240205"/>
              <a:gd name="connsiteX84" fmla="*/ 4379064 w 12192000"/>
              <a:gd name="connsiteY84" fmla="*/ 1817177 h 2240205"/>
              <a:gd name="connsiteX85" fmla="*/ 4290981 w 12192000"/>
              <a:gd name="connsiteY85" fmla="*/ 1839677 h 2240205"/>
              <a:gd name="connsiteX86" fmla="*/ 4238372 w 12192000"/>
              <a:gd name="connsiteY86" fmla="*/ 1851480 h 2240205"/>
              <a:gd name="connsiteX87" fmla="*/ 4232517 w 12192000"/>
              <a:gd name="connsiteY87" fmla="*/ 1852567 h 2240205"/>
              <a:gd name="connsiteX88" fmla="*/ 4191732 w 12192000"/>
              <a:gd name="connsiteY88" fmla="*/ 1857328 h 2240205"/>
              <a:gd name="connsiteX89" fmla="*/ 4065532 w 12192000"/>
              <a:gd name="connsiteY89" fmla="*/ 1855477 h 2240205"/>
              <a:gd name="connsiteX90" fmla="*/ 4028460 w 12192000"/>
              <a:gd name="connsiteY90" fmla="*/ 1855137 h 2240205"/>
              <a:gd name="connsiteX91" fmla="*/ 4002267 w 12192000"/>
              <a:gd name="connsiteY91" fmla="*/ 1852352 h 2240205"/>
              <a:gd name="connsiteX92" fmla="*/ 3931396 w 12192000"/>
              <a:gd name="connsiteY92" fmla="*/ 1858915 h 2240205"/>
              <a:gd name="connsiteX93" fmla="*/ 3812162 w 12192000"/>
              <a:gd name="connsiteY93" fmla="*/ 1875501 h 2240205"/>
              <a:gd name="connsiteX94" fmla="*/ 3758105 w 12192000"/>
              <a:gd name="connsiteY94" fmla="*/ 1871856 h 2240205"/>
              <a:gd name="connsiteX95" fmla="*/ 3567259 w 12192000"/>
              <a:gd name="connsiteY95" fmla="*/ 1893482 h 2240205"/>
              <a:gd name="connsiteX96" fmla="*/ 3405770 w 12192000"/>
              <a:gd name="connsiteY96" fmla="*/ 1904591 h 2240205"/>
              <a:gd name="connsiteX97" fmla="*/ 3280097 w 12192000"/>
              <a:gd name="connsiteY97" fmla="*/ 1919610 h 2240205"/>
              <a:gd name="connsiteX98" fmla="*/ 3009910 w 12192000"/>
              <a:gd name="connsiteY98" fmla="*/ 1957866 h 2240205"/>
              <a:gd name="connsiteX99" fmla="*/ 2995934 w 12192000"/>
              <a:gd name="connsiteY99" fmla="*/ 1967085 h 2240205"/>
              <a:gd name="connsiteX100" fmla="*/ 2942858 w 12192000"/>
              <a:gd name="connsiteY100" fmla="*/ 1981367 h 2240205"/>
              <a:gd name="connsiteX101" fmla="*/ 2875436 w 12192000"/>
              <a:gd name="connsiteY101" fmla="*/ 1996977 h 2240205"/>
              <a:gd name="connsiteX102" fmla="*/ 2874892 w 12192000"/>
              <a:gd name="connsiteY102" fmla="*/ 1996085 h 2240205"/>
              <a:gd name="connsiteX103" fmla="*/ 2843662 w 12192000"/>
              <a:gd name="connsiteY103" fmla="*/ 1992498 h 2240205"/>
              <a:gd name="connsiteX104" fmla="*/ 2718916 w 12192000"/>
              <a:gd name="connsiteY104" fmla="*/ 1990867 h 2240205"/>
              <a:gd name="connsiteX105" fmla="*/ 2713522 w 12192000"/>
              <a:gd name="connsiteY105" fmla="*/ 1990173 h 2240205"/>
              <a:gd name="connsiteX106" fmla="*/ 2476147 w 12192000"/>
              <a:gd name="connsiteY106" fmla="*/ 1998305 h 2240205"/>
              <a:gd name="connsiteX107" fmla="*/ 2373568 w 12192000"/>
              <a:gd name="connsiteY107" fmla="*/ 2003219 h 2240205"/>
              <a:gd name="connsiteX108" fmla="*/ 2287219 w 12192000"/>
              <a:gd name="connsiteY108" fmla="*/ 1998750 h 2240205"/>
              <a:gd name="connsiteX109" fmla="*/ 2243069 w 12192000"/>
              <a:gd name="connsiteY109" fmla="*/ 2005321 h 2240205"/>
              <a:gd name="connsiteX110" fmla="*/ 2164831 w 12192000"/>
              <a:gd name="connsiteY110" fmla="*/ 2010143 h 2240205"/>
              <a:gd name="connsiteX111" fmla="*/ 2085228 w 12192000"/>
              <a:gd name="connsiteY111" fmla="*/ 2046431 h 2240205"/>
              <a:gd name="connsiteX112" fmla="*/ 2058061 w 12192000"/>
              <a:gd name="connsiteY112" fmla="*/ 2047942 h 2240205"/>
              <a:gd name="connsiteX113" fmla="*/ 2042244 w 12192000"/>
              <a:gd name="connsiteY113" fmla="*/ 2055560 h 2240205"/>
              <a:gd name="connsiteX114" fmla="*/ 1877728 w 12192000"/>
              <a:gd name="connsiteY114" fmla="*/ 2101004 h 2240205"/>
              <a:gd name="connsiteX115" fmla="*/ 1759056 w 12192000"/>
              <a:gd name="connsiteY115" fmla="*/ 2125608 h 2240205"/>
              <a:gd name="connsiteX116" fmla="*/ 1637948 w 12192000"/>
              <a:gd name="connsiteY116" fmla="*/ 2172597 h 2240205"/>
              <a:gd name="connsiteX117" fmla="*/ 1434549 w 12192000"/>
              <a:gd name="connsiteY117" fmla="*/ 2234522 h 2240205"/>
              <a:gd name="connsiteX118" fmla="*/ 1370962 w 12192000"/>
              <a:gd name="connsiteY118" fmla="*/ 2237474 h 2240205"/>
              <a:gd name="connsiteX119" fmla="*/ 1356367 w 12192000"/>
              <a:gd name="connsiteY119" fmla="*/ 2235089 h 2240205"/>
              <a:gd name="connsiteX120" fmla="*/ 1279765 w 12192000"/>
              <a:gd name="connsiteY120" fmla="*/ 2229639 h 2240205"/>
              <a:gd name="connsiteX121" fmla="*/ 1195347 w 12192000"/>
              <a:gd name="connsiteY121" fmla="*/ 2212354 h 2240205"/>
              <a:gd name="connsiteX122" fmla="*/ 970251 w 12192000"/>
              <a:gd name="connsiteY122" fmla="*/ 2221029 h 2240205"/>
              <a:gd name="connsiteX123" fmla="*/ 812914 w 12192000"/>
              <a:gd name="connsiteY123" fmla="*/ 2210095 h 2240205"/>
              <a:gd name="connsiteX124" fmla="*/ 776382 w 12192000"/>
              <a:gd name="connsiteY124" fmla="*/ 2204512 h 2240205"/>
              <a:gd name="connsiteX125" fmla="*/ 597225 w 12192000"/>
              <a:gd name="connsiteY125" fmla="*/ 2180999 h 2240205"/>
              <a:gd name="connsiteX126" fmla="*/ 520671 w 12192000"/>
              <a:gd name="connsiteY126" fmla="*/ 2180980 h 2240205"/>
              <a:gd name="connsiteX127" fmla="*/ 515024 w 12192000"/>
              <a:gd name="connsiteY127" fmla="*/ 2179258 h 2240205"/>
              <a:gd name="connsiteX128" fmla="*/ 413835 w 12192000"/>
              <a:gd name="connsiteY128" fmla="*/ 2156783 h 2240205"/>
              <a:gd name="connsiteX129" fmla="*/ 376513 w 12192000"/>
              <a:gd name="connsiteY129" fmla="*/ 2154014 h 2240205"/>
              <a:gd name="connsiteX130" fmla="*/ 273386 w 12192000"/>
              <a:gd name="connsiteY130" fmla="*/ 2142551 h 2240205"/>
              <a:gd name="connsiteX131" fmla="*/ 77641 w 12192000"/>
              <a:gd name="connsiteY131" fmla="*/ 2126835 h 2240205"/>
              <a:gd name="connsiteX132" fmla="*/ 37645 w 12192000"/>
              <a:gd name="connsiteY132" fmla="*/ 2115401 h 2240205"/>
              <a:gd name="connsiteX133" fmla="*/ 4572 w 12192000"/>
              <a:gd name="connsiteY133" fmla="*/ 2111091 h 2240205"/>
              <a:gd name="connsiteX134" fmla="*/ 0 w 12192000"/>
              <a:gd name="connsiteY134" fmla="*/ 2110468 h 2240205"/>
              <a:gd name="connsiteX135" fmla="*/ 0 w 12192000"/>
              <a:gd name="connsiteY135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42099 w 12192000"/>
              <a:gd name="connsiteY40" fmla="*/ 1336332 h 2240205"/>
              <a:gd name="connsiteX41" fmla="*/ 7902328 w 12192000"/>
              <a:gd name="connsiteY41" fmla="*/ 1345865 h 2240205"/>
              <a:gd name="connsiteX42" fmla="*/ 7840612 w 12192000"/>
              <a:gd name="connsiteY42" fmla="*/ 1369373 h 2240205"/>
              <a:gd name="connsiteX43" fmla="*/ 7786819 w 12192000"/>
              <a:gd name="connsiteY43" fmla="*/ 1378970 h 2240205"/>
              <a:gd name="connsiteX44" fmla="*/ 7548172 w 12192000"/>
              <a:gd name="connsiteY44" fmla="*/ 1417460 h 2240205"/>
              <a:gd name="connsiteX45" fmla="*/ 7483437 w 12192000"/>
              <a:gd name="connsiteY45" fmla="*/ 1478152 h 2240205"/>
              <a:gd name="connsiteX46" fmla="*/ 7377870 w 12192000"/>
              <a:gd name="connsiteY46" fmla="*/ 1523319 h 2240205"/>
              <a:gd name="connsiteX47" fmla="*/ 7230737 w 12192000"/>
              <a:gd name="connsiteY47" fmla="*/ 1562633 h 2240205"/>
              <a:gd name="connsiteX48" fmla="*/ 7224458 w 12192000"/>
              <a:gd name="connsiteY48" fmla="*/ 1573008 h 2240205"/>
              <a:gd name="connsiteX49" fmla="*/ 7183121 w 12192000"/>
              <a:gd name="connsiteY49" fmla="*/ 1595162 h 2240205"/>
              <a:gd name="connsiteX50" fmla="*/ 7164601 w 12192000"/>
              <a:gd name="connsiteY50" fmla="*/ 1606490 h 2240205"/>
              <a:gd name="connsiteX51" fmla="*/ 6900177 w 12192000"/>
              <a:gd name="connsiteY51" fmla="*/ 1636016 h 2240205"/>
              <a:gd name="connsiteX52" fmla="*/ 6795372 w 12192000"/>
              <a:gd name="connsiteY52" fmla="*/ 1644845 h 2240205"/>
              <a:gd name="connsiteX53" fmla="*/ 6692251 w 12192000"/>
              <a:gd name="connsiteY53" fmla="*/ 1656357 h 2240205"/>
              <a:gd name="connsiteX54" fmla="*/ 6655235 w 12192000"/>
              <a:gd name="connsiteY54" fmla="*/ 1661869 h 2240205"/>
              <a:gd name="connsiteX55" fmla="*/ 6554894 w 12192000"/>
              <a:gd name="connsiteY55" fmla="*/ 1664428 h 2240205"/>
              <a:gd name="connsiteX56" fmla="*/ 6516595 w 12192000"/>
              <a:gd name="connsiteY56" fmla="*/ 1667475 h 2240205"/>
              <a:gd name="connsiteX57" fmla="*/ 6508541 w 12192000"/>
              <a:gd name="connsiteY57" fmla="*/ 1668757 h 2240205"/>
              <a:gd name="connsiteX58" fmla="*/ 6471012 w 12192000"/>
              <a:gd name="connsiteY58" fmla="*/ 1678604 h 2240205"/>
              <a:gd name="connsiteX59" fmla="*/ 6364035 w 12192000"/>
              <a:gd name="connsiteY59" fmla="*/ 1667683 h 2240205"/>
              <a:gd name="connsiteX60" fmla="*/ 6243319 w 12192000"/>
              <a:gd name="connsiteY60" fmla="*/ 1695560 h 2240205"/>
              <a:gd name="connsiteX61" fmla="*/ 6098321 w 12192000"/>
              <a:gd name="connsiteY61" fmla="*/ 1721646 h 2240205"/>
              <a:gd name="connsiteX62" fmla="*/ 5880652 w 12192000"/>
              <a:gd name="connsiteY62" fmla="*/ 1779643 h 2240205"/>
              <a:gd name="connsiteX63" fmla="*/ 5785959 w 12192000"/>
              <a:gd name="connsiteY63" fmla="*/ 1775307 h 2240205"/>
              <a:gd name="connsiteX64" fmla="*/ 5643534 w 12192000"/>
              <a:gd name="connsiteY64" fmla="*/ 1802919 h 2240205"/>
              <a:gd name="connsiteX65" fmla="*/ 5518799 w 12192000"/>
              <a:gd name="connsiteY65" fmla="*/ 1818312 h 2240205"/>
              <a:gd name="connsiteX66" fmla="*/ 5505014 w 12192000"/>
              <a:gd name="connsiteY66" fmla="*/ 1819259 h 2240205"/>
              <a:gd name="connsiteX67" fmla="*/ 5453307 w 12192000"/>
              <a:gd name="connsiteY67" fmla="*/ 1815450 h 2240205"/>
              <a:gd name="connsiteX68" fmla="*/ 5221533 w 12192000"/>
              <a:gd name="connsiteY68" fmla="*/ 1846950 h 2240205"/>
              <a:gd name="connsiteX69" fmla="*/ 5149802 w 12192000"/>
              <a:gd name="connsiteY69" fmla="*/ 1844846 h 2240205"/>
              <a:gd name="connsiteX70" fmla="*/ 5114927 w 12192000"/>
              <a:gd name="connsiteY70" fmla="*/ 1847827 h 2240205"/>
              <a:gd name="connsiteX71" fmla="*/ 5108970 w 12192000"/>
              <a:gd name="connsiteY71" fmla="*/ 1847935 h 2240205"/>
              <a:gd name="connsiteX72" fmla="*/ 5067961 w 12192000"/>
              <a:gd name="connsiteY72" fmla="*/ 1845917 h 2240205"/>
              <a:gd name="connsiteX73" fmla="*/ 5007075 w 12192000"/>
              <a:gd name="connsiteY73" fmla="*/ 1838626 h 2240205"/>
              <a:gd name="connsiteX74" fmla="*/ 4944087 w 12192000"/>
              <a:gd name="connsiteY74" fmla="*/ 1823332 h 2240205"/>
              <a:gd name="connsiteX75" fmla="*/ 4907662 w 12192000"/>
              <a:gd name="connsiteY75" fmla="*/ 1816900 h 2240205"/>
              <a:gd name="connsiteX76" fmla="*/ 4882386 w 12192000"/>
              <a:gd name="connsiteY76" fmla="*/ 1809844 h 2240205"/>
              <a:gd name="connsiteX77" fmla="*/ 4811440 w 12192000"/>
              <a:gd name="connsiteY77" fmla="*/ 1804655 h 2240205"/>
              <a:gd name="connsiteX78" fmla="*/ 4691075 w 12192000"/>
              <a:gd name="connsiteY78" fmla="*/ 1801389 h 2240205"/>
              <a:gd name="connsiteX79" fmla="*/ 4640313 w 12192000"/>
              <a:gd name="connsiteY79" fmla="*/ 1784307 h 2240205"/>
              <a:gd name="connsiteX80" fmla="*/ 4536503 w 12192000"/>
              <a:gd name="connsiteY80" fmla="*/ 1785334 h 2240205"/>
              <a:gd name="connsiteX81" fmla="*/ 4513724 w 12192000"/>
              <a:gd name="connsiteY81" fmla="*/ 1791996 h 2240205"/>
              <a:gd name="connsiteX82" fmla="*/ 4459810 w 12192000"/>
              <a:gd name="connsiteY82" fmla="*/ 1797886 h 2240205"/>
              <a:gd name="connsiteX83" fmla="*/ 4379064 w 12192000"/>
              <a:gd name="connsiteY83" fmla="*/ 1817177 h 2240205"/>
              <a:gd name="connsiteX84" fmla="*/ 4290981 w 12192000"/>
              <a:gd name="connsiteY84" fmla="*/ 1839677 h 2240205"/>
              <a:gd name="connsiteX85" fmla="*/ 4238372 w 12192000"/>
              <a:gd name="connsiteY85" fmla="*/ 1851480 h 2240205"/>
              <a:gd name="connsiteX86" fmla="*/ 4232517 w 12192000"/>
              <a:gd name="connsiteY86" fmla="*/ 1852567 h 2240205"/>
              <a:gd name="connsiteX87" fmla="*/ 4191732 w 12192000"/>
              <a:gd name="connsiteY87" fmla="*/ 1857328 h 2240205"/>
              <a:gd name="connsiteX88" fmla="*/ 4065532 w 12192000"/>
              <a:gd name="connsiteY88" fmla="*/ 1855477 h 2240205"/>
              <a:gd name="connsiteX89" fmla="*/ 4028460 w 12192000"/>
              <a:gd name="connsiteY89" fmla="*/ 1855137 h 2240205"/>
              <a:gd name="connsiteX90" fmla="*/ 4002267 w 12192000"/>
              <a:gd name="connsiteY90" fmla="*/ 1852352 h 2240205"/>
              <a:gd name="connsiteX91" fmla="*/ 3931396 w 12192000"/>
              <a:gd name="connsiteY91" fmla="*/ 1858915 h 2240205"/>
              <a:gd name="connsiteX92" fmla="*/ 3812162 w 12192000"/>
              <a:gd name="connsiteY92" fmla="*/ 1875501 h 2240205"/>
              <a:gd name="connsiteX93" fmla="*/ 3758105 w 12192000"/>
              <a:gd name="connsiteY93" fmla="*/ 1871856 h 2240205"/>
              <a:gd name="connsiteX94" fmla="*/ 3567259 w 12192000"/>
              <a:gd name="connsiteY94" fmla="*/ 1893482 h 2240205"/>
              <a:gd name="connsiteX95" fmla="*/ 3405770 w 12192000"/>
              <a:gd name="connsiteY95" fmla="*/ 1904591 h 2240205"/>
              <a:gd name="connsiteX96" fmla="*/ 3280097 w 12192000"/>
              <a:gd name="connsiteY96" fmla="*/ 1919610 h 2240205"/>
              <a:gd name="connsiteX97" fmla="*/ 3009910 w 12192000"/>
              <a:gd name="connsiteY97" fmla="*/ 1957866 h 2240205"/>
              <a:gd name="connsiteX98" fmla="*/ 2995934 w 12192000"/>
              <a:gd name="connsiteY98" fmla="*/ 1967085 h 2240205"/>
              <a:gd name="connsiteX99" fmla="*/ 2942858 w 12192000"/>
              <a:gd name="connsiteY99" fmla="*/ 1981367 h 2240205"/>
              <a:gd name="connsiteX100" fmla="*/ 2875436 w 12192000"/>
              <a:gd name="connsiteY100" fmla="*/ 1996977 h 2240205"/>
              <a:gd name="connsiteX101" fmla="*/ 2874892 w 12192000"/>
              <a:gd name="connsiteY101" fmla="*/ 1996085 h 2240205"/>
              <a:gd name="connsiteX102" fmla="*/ 2843662 w 12192000"/>
              <a:gd name="connsiteY102" fmla="*/ 1992498 h 2240205"/>
              <a:gd name="connsiteX103" fmla="*/ 2718916 w 12192000"/>
              <a:gd name="connsiteY103" fmla="*/ 1990867 h 2240205"/>
              <a:gd name="connsiteX104" fmla="*/ 2713522 w 12192000"/>
              <a:gd name="connsiteY104" fmla="*/ 1990173 h 2240205"/>
              <a:gd name="connsiteX105" fmla="*/ 2476147 w 12192000"/>
              <a:gd name="connsiteY105" fmla="*/ 1998305 h 2240205"/>
              <a:gd name="connsiteX106" fmla="*/ 2373568 w 12192000"/>
              <a:gd name="connsiteY106" fmla="*/ 2003219 h 2240205"/>
              <a:gd name="connsiteX107" fmla="*/ 2287219 w 12192000"/>
              <a:gd name="connsiteY107" fmla="*/ 1998750 h 2240205"/>
              <a:gd name="connsiteX108" fmla="*/ 2243069 w 12192000"/>
              <a:gd name="connsiteY108" fmla="*/ 2005321 h 2240205"/>
              <a:gd name="connsiteX109" fmla="*/ 2164831 w 12192000"/>
              <a:gd name="connsiteY109" fmla="*/ 2010143 h 2240205"/>
              <a:gd name="connsiteX110" fmla="*/ 2085228 w 12192000"/>
              <a:gd name="connsiteY110" fmla="*/ 2046431 h 2240205"/>
              <a:gd name="connsiteX111" fmla="*/ 2058061 w 12192000"/>
              <a:gd name="connsiteY111" fmla="*/ 2047942 h 2240205"/>
              <a:gd name="connsiteX112" fmla="*/ 2042244 w 12192000"/>
              <a:gd name="connsiteY112" fmla="*/ 2055560 h 2240205"/>
              <a:gd name="connsiteX113" fmla="*/ 1877728 w 12192000"/>
              <a:gd name="connsiteY113" fmla="*/ 2101004 h 2240205"/>
              <a:gd name="connsiteX114" fmla="*/ 1759056 w 12192000"/>
              <a:gd name="connsiteY114" fmla="*/ 2125608 h 2240205"/>
              <a:gd name="connsiteX115" fmla="*/ 1637948 w 12192000"/>
              <a:gd name="connsiteY115" fmla="*/ 2172597 h 2240205"/>
              <a:gd name="connsiteX116" fmla="*/ 1434549 w 12192000"/>
              <a:gd name="connsiteY116" fmla="*/ 2234522 h 2240205"/>
              <a:gd name="connsiteX117" fmla="*/ 1370962 w 12192000"/>
              <a:gd name="connsiteY117" fmla="*/ 2237474 h 2240205"/>
              <a:gd name="connsiteX118" fmla="*/ 1356367 w 12192000"/>
              <a:gd name="connsiteY118" fmla="*/ 2235089 h 2240205"/>
              <a:gd name="connsiteX119" fmla="*/ 1279765 w 12192000"/>
              <a:gd name="connsiteY119" fmla="*/ 2229639 h 2240205"/>
              <a:gd name="connsiteX120" fmla="*/ 1195347 w 12192000"/>
              <a:gd name="connsiteY120" fmla="*/ 2212354 h 2240205"/>
              <a:gd name="connsiteX121" fmla="*/ 970251 w 12192000"/>
              <a:gd name="connsiteY121" fmla="*/ 2221029 h 2240205"/>
              <a:gd name="connsiteX122" fmla="*/ 812914 w 12192000"/>
              <a:gd name="connsiteY122" fmla="*/ 2210095 h 2240205"/>
              <a:gd name="connsiteX123" fmla="*/ 776382 w 12192000"/>
              <a:gd name="connsiteY123" fmla="*/ 2204512 h 2240205"/>
              <a:gd name="connsiteX124" fmla="*/ 597225 w 12192000"/>
              <a:gd name="connsiteY124" fmla="*/ 2180999 h 2240205"/>
              <a:gd name="connsiteX125" fmla="*/ 520671 w 12192000"/>
              <a:gd name="connsiteY125" fmla="*/ 2180980 h 2240205"/>
              <a:gd name="connsiteX126" fmla="*/ 515024 w 12192000"/>
              <a:gd name="connsiteY126" fmla="*/ 2179258 h 2240205"/>
              <a:gd name="connsiteX127" fmla="*/ 413835 w 12192000"/>
              <a:gd name="connsiteY127" fmla="*/ 2156783 h 2240205"/>
              <a:gd name="connsiteX128" fmla="*/ 376513 w 12192000"/>
              <a:gd name="connsiteY128" fmla="*/ 2154014 h 2240205"/>
              <a:gd name="connsiteX129" fmla="*/ 273386 w 12192000"/>
              <a:gd name="connsiteY129" fmla="*/ 2142551 h 2240205"/>
              <a:gd name="connsiteX130" fmla="*/ 77641 w 12192000"/>
              <a:gd name="connsiteY130" fmla="*/ 2126835 h 2240205"/>
              <a:gd name="connsiteX131" fmla="*/ 37645 w 12192000"/>
              <a:gd name="connsiteY131" fmla="*/ 2115401 h 2240205"/>
              <a:gd name="connsiteX132" fmla="*/ 4572 w 12192000"/>
              <a:gd name="connsiteY132" fmla="*/ 2111091 h 2240205"/>
              <a:gd name="connsiteX133" fmla="*/ 0 w 12192000"/>
              <a:gd name="connsiteY133" fmla="*/ 2110468 h 2240205"/>
              <a:gd name="connsiteX134" fmla="*/ 0 w 12192000"/>
              <a:gd name="connsiteY13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42099 w 12192000"/>
              <a:gd name="connsiteY40" fmla="*/ 1336332 h 2240205"/>
              <a:gd name="connsiteX41" fmla="*/ 7902328 w 12192000"/>
              <a:gd name="connsiteY41" fmla="*/ 1345865 h 2240205"/>
              <a:gd name="connsiteX42" fmla="*/ 7840612 w 12192000"/>
              <a:gd name="connsiteY42" fmla="*/ 1369373 h 2240205"/>
              <a:gd name="connsiteX43" fmla="*/ 7786819 w 12192000"/>
              <a:gd name="connsiteY43" fmla="*/ 1378970 h 2240205"/>
              <a:gd name="connsiteX44" fmla="*/ 7548172 w 12192000"/>
              <a:gd name="connsiteY44" fmla="*/ 1417460 h 2240205"/>
              <a:gd name="connsiteX45" fmla="*/ 7483437 w 12192000"/>
              <a:gd name="connsiteY45" fmla="*/ 1478152 h 2240205"/>
              <a:gd name="connsiteX46" fmla="*/ 7377870 w 12192000"/>
              <a:gd name="connsiteY46" fmla="*/ 1523319 h 2240205"/>
              <a:gd name="connsiteX47" fmla="*/ 7230737 w 12192000"/>
              <a:gd name="connsiteY47" fmla="*/ 1562633 h 2240205"/>
              <a:gd name="connsiteX48" fmla="*/ 7224458 w 12192000"/>
              <a:gd name="connsiteY48" fmla="*/ 1573008 h 2240205"/>
              <a:gd name="connsiteX49" fmla="*/ 7183121 w 12192000"/>
              <a:gd name="connsiteY49" fmla="*/ 1595162 h 2240205"/>
              <a:gd name="connsiteX50" fmla="*/ 7164601 w 12192000"/>
              <a:gd name="connsiteY50" fmla="*/ 1606490 h 2240205"/>
              <a:gd name="connsiteX51" fmla="*/ 6900177 w 12192000"/>
              <a:gd name="connsiteY51" fmla="*/ 1636016 h 2240205"/>
              <a:gd name="connsiteX52" fmla="*/ 6795372 w 12192000"/>
              <a:gd name="connsiteY52" fmla="*/ 1644845 h 2240205"/>
              <a:gd name="connsiteX53" fmla="*/ 6692251 w 12192000"/>
              <a:gd name="connsiteY53" fmla="*/ 1656357 h 2240205"/>
              <a:gd name="connsiteX54" fmla="*/ 6655235 w 12192000"/>
              <a:gd name="connsiteY54" fmla="*/ 1661869 h 2240205"/>
              <a:gd name="connsiteX55" fmla="*/ 6554894 w 12192000"/>
              <a:gd name="connsiteY55" fmla="*/ 1664428 h 2240205"/>
              <a:gd name="connsiteX56" fmla="*/ 6516595 w 12192000"/>
              <a:gd name="connsiteY56" fmla="*/ 1667475 h 2240205"/>
              <a:gd name="connsiteX57" fmla="*/ 6508541 w 12192000"/>
              <a:gd name="connsiteY57" fmla="*/ 1668757 h 2240205"/>
              <a:gd name="connsiteX58" fmla="*/ 6471012 w 12192000"/>
              <a:gd name="connsiteY58" fmla="*/ 1678604 h 2240205"/>
              <a:gd name="connsiteX59" fmla="*/ 6364035 w 12192000"/>
              <a:gd name="connsiteY59" fmla="*/ 1667683 h 2240205"/>
              <a:gd name="connsiteX60" fmla="*/ 6243319 w 12192000"/>
              <a:gd name="connsiteY60" fmla="*/ 1695560 h 2240205"/>
              <a:gd name="connsiteX61" fmla="*/ 6098321 w 12192000"/>
              <a:gd name="connsiteY61" fmla="*/ 1721646 h 2240205"/>
              <a:gd name="connsiteX62" fmla="*/ 5880652 w 12192000"/>
              <a:gd name="connsiteY62" fmla="*/ 1779643 h 2240205"/>
              <a:gd name="connsiteX63" fmla="*/ 5785959 w 12192000"/>
              <a:gd name="connsiteY63" fmla="*/ 1775307 h 2240205"/>
              <a:gd name="connsiteX64" fmla="*/ 5643534 w 12192000"/>
              <a:gd name="connsiteY64" fmla="*/ 1802919 h 2240205"/>
              <a:gd name="connsiteX65" fmla="*/ 5518799 w 12192000"/>
              <a:gd name="connsiteY65" fmla="*/ 1818312 h 2240205"/>
              <a:gd name="connsiteX66" fmla="*/ 5505014 w 12192000"/>
              <a:gd name="connsiteY66" fmla="*/ 1819259 h 2240205"/>
              <a:gd name="connsiteX67" fmla="*/ 5453307 w 12192000"/>
              <a:gd name="connsiteY67" fmla="*/ 1815450 h 2240205"/>
              <a:gd name="connsiteX68" fmla="*/ 5221533 w 12192000"/>
              <a:gd name="connsiteY68" fmla="*/ 1846950 h 2240205"/>
              <a:gd name="connsiteX69" fmla="*/ 5149802 w 12192000"/>
              <a:gd name="connsiteY69" fmla="*/ 1844846 h 2240205"/>
              <a:gd name="connsiteX70" fmla="*/ 5114927 w 12192000"/>
              <a:gd name="connsiteY70" fmla="*/ 1847827 h 2240205"/>
              <a:gd name="connsiteX71" fmla="*/ 5108970 w 12192000"/>
              <a:gd name="connsiteY71" fmla="*/ 1847935 h 2240205"/>
              <a:gd name="connsiteX72" fmla="*/ 5067961 w 12192000"/>
              <a:gd name="connsiteY72" fmla="*/ 1845917 h 2240205"/>
              <a:gd name="connsiteX73" fmla="*/ 5007075 w 12192000"/>
              <a:gd name="connsiteY73" fmla="*/ 1838626 h 2240205"/>
              <a:gd name="connsiteX74" fmla="*/ 4944087 w 12192000"/>
              <a:gd name="connsiteY74" fmla="*/ 1823332 h 2240205"/>
              <a:gd name="connsiteX75" fmla="*/ 4907662 w 12192000"/>
              <a:gd name="connsiteY75" fmla="*/ 1816900 h 2240205"/>
              <a:gd name="connsiteX76" fmla="*/ 4882386 w 12192000"/>
              <a:gd name="connsiteY76" fmla="*/ 1809844 h 2240205"/>
              <a:gd name="connsiteX77" fmla="*/ 4811440 w 12192000"/>
              <a:gd name="connsiteY77" fmla="*/ 1804655 h 2240205"/>
              <a:gd name="connsiteX78" fmla="*/ 4691075 w 12192000"/>
              <a:gd name="connsiteY78" fmla="*/ 1801389 h 2240205"/>
              <a:gd name="connsiteX79" fmla="*/ 4640313 w 12192000"/>
              <a:gd name="connsiteY79" fmla="*/ 1784307 h 2240205"/>
              <a:gd name="connsiteX80" fmla="*/ 4536503 w 12192000"/>
              <a:gd name="connsiteY80" fmla="*/ 1785334 h 2240205"/>
              <a:gd name="connsiteX81" fmla="*/ 4513724 w 12192000"/>
              <a:gd name="connsiteY81" fmla="*/ 1791996 h 2240205"/>
              <a:gd name="connsiteX82" fmla="*/ 4459810 w 12192000"/>
              <a:gd name="connsiteY82" fmla="*/ 1797886 h 2240205"/>
              <a:gd name="connsiteX83" fmla="*/ 4379064 w 12192000"/>
              <a:gd name="connsiteY83" fmla="*/ 1817177 h 2240205"/>
              <a:gd name="connsiteX84" fmla="*/ 4290981 w 12192000"/>
              <a:gd name="connsiteY84" fmla="*/ 1839677 h 2240205"/>
              <a:gd name="connsiteX85" fmla="*/ 4238372 w 12192000"/>
              <a:gd name="connsiteY85" fmla="*/ 1851480 h 2240205"/>
              <a:gd name="connsiteX86" fmla="*/ 4232517 w 12192000"/>
              <a:gd name="connsiteY86" fmla="*/ 1852567 h 2240205"/>
              <a:gd name="connsiteX87" fmla="*/ 4191732 w 12192000"/>
              <a:gd name="connsiteY87" fmla="*/ 1857328 h 2240205"/>
              <a:gd name="connsiteX88" fmla="*/ 4065532 w 12192000"/>
              <a:gd name="connsiteY88" fmla="*/ 1855477 h 2240205"/>
              <a:gd name="connsiteX89" fmla="*/ 4028460 w 12192000"/>
              <a:gd name="connsiteY89" fmla="*/ 1855137 h 2240205"/>
              <a:gd name="connsiteX90" fmla="*/ 4002267 w 12192000"/>
              <a:gd name="connsiteY90" fmla="*/ 1852352 h 2240205"/>
              <a:gd name="connsiteX91" fmla="*/ 3931396 w 12192000"/>
              <a:gd name="connsiteY91" fmla="*/ 1858915 h 2240205"/>
              <a:gd name="connsiteX92" fmla="*/ 3812162 w 12192000"/>
              <a:gd name="connsiteY92" fmla="*/ 1875501 h 2240205"/>
              <a:gd name="connsiteX93" fmla="*/ 3758105 w 12192000"/>
              <a:gd name="connsiteY93" fmla="*/ 1871856 h 2240205"/>
              <a:gd name="connsiteX94" fmla="*/ 3567259 w 12192000"/>
              <a:gd name="connsiteY94" fmla="*/ 1893482 h 2240205"/>
              <a:gd name="connsiteX95" fmla="*/ 3405770 w 12192000"/>
              <a:gd name="connsiteY95" fmla="*/ 1904591 h 2240205"/>
              <a:gd name="connsiteX96" fmla="*/ 3280097 w 12192000"/>
              <a:gd name="connsiteY96" fmla="*/ 1919610 h 2240205"/>
              <a:gd name="connsiteX97" fmla="*/ 3009910 w 12192000"/>
              <a:gd name="connsiteY97" fmla="*/ 1957866 h 2240205"/>
              <a:gd name="connsiteX98" fmla="*/ 2995934 w 12192000"/>
              <a:gd name="connsiteY98" fmla="*/ 1967085 h 2240205"/>
              <a:gd name="connsiteX99" fmla="*/ 2942858 w 12192000"/>
              <a:gd name="connsiteY99" fmla="*/ 1981367 h 2240205"/>
              <a:gd name="connsiteX100" fmla="*/ 2875436 w 12192000"/>
              <a:gd name="connsiteY100" fmla="*/ 1996977 h 2240205"/>
              <a:gd name="connsiteX101" fmla="*/ 2874892 w 12192000"/>
              <a:gd name="connsiteY101" fmla="*/ 1996085 h 2240205"/>
              <a:gd name="connsiteX102" fmla="*/ 2843662 w 12192000"/>
              <a:gd name="connsiteY102" fmla="*/ 1992498 h 2240205"/>
              <a:gd name="connsiteX103" fmla="*/ 2718916 w 12192000"/>
              <a:gd name="connsiteY103" fmla="*/ 1990867 h 2240205"/>
              <a:gd name="connsiteX104" fmla="*/ 2713522 w 12192000"/>
              <a:gd name="connsiteY104" fmla="*/ 1990173 h 2240205"/>
              <a:gd name="connsiteX105" fmla="*/ 2476147 w 12192000"/>
              <a:gd name="connsiteY105" fmla="*/ 1998305 h 2240205"/>
              <a:gd name="connsiteX106" fmla="*/ 2373568 w 12192000"/>
              <a:gd name="connsiteY106" fmla="*/ 2003219 h 2240205"/>
              <a:gd name="connsiteX107" fmla="*/ 2287219 w 12192000"/>
              <a:gd name="connsiteY107" fmla="*/ 1998750 h 2240205"/>
              <a:gd name="connsiteX108" fmla="*/ 2243069 w 12192000"/>
              <a:gd name="connsiteY108" fmla="*/ 2005321 h 2240205"/>
              <a:gd name="connsiteX109" fmla="*/ 2164831 w 12192000"/>
              <a:gd name="connsiteY109" fmla="*/ 2010143 h 2240205"/>
              <a:gd name="connsiteX110" fmla="*/ 2085228 w 12192000"/>
              <a:gd name="connsiteY110" fmla="*/ 2046431 h 2240205"/>
              <a:gd name="connsiteX111" fmla="*/ 2058061 w 12192000"/>
              <a:gd name="connsiteY111" fmla="*/ 2047942 h 2240205"/>
              <a:gd name="connsiteX112" fmla="*/ 2042244 w 12192000"/>
              <a:gd name="connsiteY112" fmla="*/ 2055560 h 2240205"/>
              <a:gd name="connsiteX113" fmla="*/ 1877728 w 12192000"/>
              <a:gd name="connsiteY113" fmla="*/ 2101004 h 2240205"/>
              <a:gd name="connsiteX114" fmla="*/ 1759056 w 12192000"/>
              <a:gd name="connsiteY114" fmla="*/ 2125608 h 2240205"/>
              <a:gd name="connsiteX115" fmla="*/ 1637948 w 12192000"/>
              <a:gd name="connsiteY115" fmla="*/ 2172597 h 2240205"/>
              <a:gd name="connsiteX116" fmla="*/ 1434549 w 12192000"/>
              <a:gd name="connsiteY116" fmla="*/ 2234522 h 2240205"/>
              <a:gd name="connsiteX117" fmla="*/ 1370962 w 12192000"/>
              <a:gd name="connsiteY117" fmla="*/ 2237474 h 2240205"/>
              <a:gd name="connsiteX118" fmla="*/ 1356367 w 12192000"/>
              <a:gd name="connsiteY118" fmla="*/ 2235089 h 2240205"/>
              <a:gd name="connsiteX119" fmla="*/ 1279765 w 12192000"/>
              <a:gd name="connsiteY119" fmla="*/ 2229639 h 2240205"/>
              <a:gd name="connsiteX120" fmla="*/ 1195347 w 12192000"/>
              <a:gd name="connsiteY120" fmla="*/ 2212354 h 2240205"/>
              <a:gd name="connsiteX121" fmla="*/ 970251 w 12192000"/>
              <a:gd name="connsiteY121" fmla="*/ 2221029 h 2240205"/>
              <a:gd name="connsiteX122" fmla="*/ 812914 w 12192000"/>
              <a:gd name="connsiteY122" fmla="*/ 2210095 h 2240205"/>
              <a:gd name="connsiteX123" fmla="*/ 776382 w 12192000"/>
              <a:gd name="connsiteY123" fmla="*/ 2204512 h 2240205"/>
              <a:gd name="connsiteX124" fmla="*/ 597225 w 12192000"/>
              <a:gd name="connsiteY124" fmla="*/ 2180999 h 2240205"/>
              <a:gd name="connsiteX125" fmla="*/ 520671 w 12192000"/>
              <a:gd name="connsiteY125" fmla="*/ 2180980 h 2240205"/>
              <a:gd name="connsiteX126" fmla="*/ 515024 w 12192000"/>
              <a:gd name="connsiteY126" fmla="*/ 2179258 h 2240205"/>
              <a:gd name="connsiteX127" fmla="*/ 413835 w 12192000"/>
              <a:gd name="connsiteY127" fmla="*/ 2156783 h 2240205"/>
              <a:gd name="connsiteX128" fmla="*/ 376513 w 12192000"/>
              <a:gd name="connsiteY128" fmla="*/ 2154014 h 2240205"/>
              <a:gd name="connsiteX129" fmla="*/ 273386 w 12192000"/>
              <a:gd name="connsiteY129" fmla="*/ 2142551 h 2240205"/>
              <a:gd name="connsiteX130" fmla="*/ 77641 w 12192000"/>
              <a:gd name="connsiteY130" fmla="*/ 2126835 h 2240205"/>
              <a:gd name="connsiteX131" fmla="*/ 37645 w 12192000"/>
              <a:gd name="connsiteY131" fmla="*/ 2115401 h 2240205"/>
              <a:gd name="connsiteX132" fmla="*/ 4572 w 12192000"/>
              <a:gd name="connsiteY132" fmla="*/ 2111091 h 2240205"/>
              <a:gd name="connsiteX133" fmla="*/ 0 w 12192000"/>
              <a:gd name="connsiteY133" fmla="*/ 2110468 h 2240205"/>
              <a:gd name="connsiteX134" fmla="*/ 0 w 12192000"/>
              <a:gd name="connsiteY13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02328 w 12192000"/>
              <a:gd name="connsiteY40" fmla="*/ 1345865 h 2240205"/>
              <a:gd name="connsiteX41" fmla="*/ 7840612 w 12192000"/>
              <a:gd name="connsiteY41" fmla="*/ 1369373 h 2240205"/>
              <a:gd name="connsiteX42" fmla="*/ 7786819 w 12192000"/>
              <a:gd name="connsiteY42" fmla="*/ 1378970 h 2240205"/>
              <a:gd name="connsiteX43" fmla="*/ 7548172 w 12192000"/>
              <a:gd name="connsiteY43" fmla="*/ 1417460 h 2240205"/>
              <a:gd name="connsiteX44" fmla="*/ 7483437 w 12192000"/>
              <a:gd name="connsiteY44" fmla="*/ 1478152 h 2240205"/>
              <a:gd name="connsiteX45" fmla="*/ 7377870 w 12192000"/>
              <a:gd name="connsiteY45" fmla="*/ 1523319 h 2240205"/>
              <a:gd name="connsiteX46" fmla="*/ 7230737 w 12192000"/>
              <a:gd name="connsiteY46" fmla="*/ 1562633 h 2240205"/>
              <a:gd name="connsiteX47" fmla="*/ 7224458 w 12192000"/>
              <a:gd name="connsiteY47" fmla="*/ 1573008 h 2240205"/>
              <a:gd name="connsiteX48" fmla="*/ 7183121 w 12192000"/>
              <a:gd name="connsiteY48" fmla="*/ 1595162 h 2240205"/>
              <a:gd name="connsiteX49" fmla="*/ 7164601 w 12192000"/>
              <a:gd name="connsiteY49" fmla="*/ 1606490 h 2240205"/>
              <a:gd name="connsiteX50" fmla="*/ 6900177 w 12192000"/>
              <a:gd name="connsiteY50" fmla="*/ 1636016 h 2240205"/>
              <a:gd name="connsiteX51" fmla="*/ 6795372 w 12192000"/>
              <a:gd name="connsiteY51" fmla="*/ 1644845 h 2240205"/>
              <a:gd name="connsiteX52" fmla="*/ 6692251 w 12192000"/>
              <a:gd name="connsiteY52" fmla="*/ 1656357 h 2240205"/>
              <a:gd name="connsiteX53" fmla="*/ 6655235 w 12192000"/>
              <a:gd name="connsiteY53" fmla="*/ 1661869 h 2240205"/>
              <a:gd name="connsiteX54" fmla="*/ 6554894 w 12192000"/>
              <a:gd name="connsiteY54" fmla="*/ 1664428 h 2240205"/>
              <a:gd name="connsiteX55" fmla="*/ 6516595 w 12192000"/>
              <a:gd name="connsiteY55" fmla="*/ 1667475 h 2240205"/>
              <a:gd name="connsiteX56" fmla="*/ 6508541 w 12192000"/>
              <a:gd name="connsiteY56" fmla="*/ 1668757 h 2240205"/>
              <a:gd name="connsiteX57" fmla="*/ 6471012 w 12192000"/>
              <a:gd name="connsiteY57" fmla="*/ 1678604 h 2240205"/>
              <a:gd name="connsiteX58" fmla="*/ 6364035 w 12192000"/>
              <a:gd name="connsiteY58" fmla="*/ 1667683 h 2240205"/>
              <a:gd name="connsiteX59" fmla="*/ 6243319 w 12192000"/>
              <a:gd name="connsiteY59" fmla="*/ 1695560 h 2240205"/>
              <a:gd name="connsiteX60" fmla="*/ 6098321 w 12192000"/>
              <a:gd name="connsiteY60" fmla="*/ 1721646 h 2240205"/>
              <a:gd name="connsiteX61" fmla="*/ 5880652 w 12192000"/>
              <a:gd name="connsiteY61" fmla="*/ 1779643 h 2240205"/>
              <a:gd name="connsiteX62" fmla="*/ 5785959 w 12192000"/>
              <a:gd name="connsiteY62" fmla="*/ 1775307 h 2240205"/>
              <a:gd name="connsiteX63" fmla="*/ 5643534 w 12192000"/>
              <a:gd name="connsiteY63" fmla="*/ 1802919 h 2240205"/>
              <a:gd name="connsiteX64" fmla="*/ 5518799 w 12192000"/>
              <a:gd name="connsiteY64" fmla="*/ 1818312 h 2240205"/>
              <a:gd name="connsiteX65" fmla="*/ 5505014 w 12192000"/>
              <a:gd name="connsiteY65" fmla="*/ 1819259 h 2240205"/>
              <a:gd name="connsiteX66" fmla="*/ 5453307 w 12192000"/>
              <a:gd name="connsiteY66" fmla="*/ 1815450 h 2240205"/>
              <a:gd name="connsiteX67" fmla="*/ 5221533 w 12192000"/>
              <a:gd name="connsiteY67" fmla="*/ 1846950 h 2240205"/>
              <a:gd name="connsiteX68" fmla="*/ 5149802 w 12192000"/>
              <a:gd name="connsiteY68" fmla="*/ 1844846 h 2240205"/>
              <a:gd name="connsiteX69" fmla="*/ 5114927 w 12192000"/>
              <a:gd name="connsiteY69" fmla="*/ 1847827 h 2240205"/>
              <a:gd name="connsiteX70" fmla="*/ 5108970 w 12192000"/>
              <a:gd name="connsiteY70" fmla="*/ 1847935 h 2240205"/>
              <a:gd name="connsiteX71" fmla="*/ 5067961 w 12192000"/>
              <a:gd name="connsiteY71" fmla="*/ 1845917 h 2240205"/>
              <a:gd name="connsiteX72" fmla="*/ 5007075 w 12192000"/>
              <a:gd name="connsiteY72" fmla="*/ 1838626 h 2240205"/>
              <a:gd name="connsiteX73" fmla="*/ 4944087 w 12192000"/>
              <a:gd name="connsiteY73" fmla="*/ 1823332 h 2240205"/>
              <a:gd name="connsiteX74" fmla="*/ 4907662 w 12192000"/>
              <a:gd name="connsiteY74" fmla="*/ 1816900 h 2240205"/>
              <a:gd name="connsiteX75" fmla="*/ 4882386 w 12192000"/>
              <a:gd name="connsiteY75" fmla="*/ 1809844 h 2240205"/>
              <a:gd name="connsiteX76" fmla="*/ 4811440 w 12192000"/>
              <a:gd name="connsiteY76" fmla="*/ 1804655 h 2240205"/>
              <a:gd name="connsiteX77" fmla="*/ 4691075 w 12192000"/>
              <a:gd name="connsiteY77" fmla="*/ 1801389 h 2240205"/>
              <a:gd name="connsiteX78" fmla="*/ 4640313 w 12192000"/>
              <a:gd name="connsiteY78" fmla="*/ 1784307 h 2240205"/>
              <a:gd name="connsiteX79" fmla="*/ 4536503 w 12192000"/>
              <a:gd name="connsiteY79" fmla="*/ 1785334 h 2240205"/>
              <a:gd name="connsiteX80" fmla="*/ 4513724 w 12192000"/>
              <a:gd name="connsiteY80" fmla="*/ 1791996 h 2240205"/>
              <a:gd name="connsiteX81" fmla="*/ 4459810 w 12192000"/>
              <a:gd name="connsiteY81" fmla="*/ 1797886 h 2240205"/>
              <a:gd name="connsiteX82" fmla="*/ 4379064 w 12192000"/>
              <a:gd name="connsiteY82" fmla="*/ 1817177 h 2240205"/>
              <a:gd name="connsiteX83" fmla="*/ 4290981 w 12192000"/>
              <a:gd name="connsiteY83" fmla="*/ 1839677 h 2240205"/>
              <a:gd name="connsiteX84" fmla="*/ 4238372 w 12192000"/>
              <a:gd name="connsiteY84" fmla="*/ 1851480 h 2240205"/>
              <a:gd name="connsiteX85" fmla="*/ 4232517 w 12192000"/>
              <a:gd name="connsiteY85" fmla="*/ 1852567 h 2240205"/>
              <a:gd name="connsiteX86" fmla="*/ 4191732 w 12192000"/>
              <a:gd name="connsiteY86" fmla="*/ 1857328 h 2240205"/>
              <a:gd name="connsiteX87" fmla="*/ 4065532 w 12192000"/>
              <a:gd name="connsiteY87" fmla="*/ 1855477 h 2240205"/>
              <a:gd name="connsiteX88" fmla="*/ 4028460 w 12192000"/>
              <a:gd name="connsiteY88" fmla="*/ 1855137 h 2240205"/>
              <a:gd name="connsiteX89" fmla="*/ 4002267 w 12192000"/>
              <a:gd name="connsiteY89" fmla="*/ 1852352 h 2240205"/>
              <a:gd name="connsiteX90" fmla="*/ 3931396 w 12192000"/>
              <a:gd name="connsiteY90" fmla="*/ 1858915 h 2240205"/>
              <a:gd name="connsiteX91" fmla="*/ 3812162 w 12192000"/>
              <a:gd name="connsiteY91" fmla="*/ 1875501 h 2240205"/>
              <a:gd name="connsiteX92" fmla="*/ 3758105 w 12192000"/>
              <a:gd name="connsiteY92" fmla="*/ 1871856 h 2240205"/>
              <a:gd name="connsiteX93" fmla="*/ 3567259 w 12192000"/>
              <a:gd name="connsiteY93" fmla="*/ 1893482 h 2240205"/>
              <a:gd name="connsiteX94" fmla="*/ 3405770 w 12192000"/>
              <a:gd name="connsiteY94" fmla="*/ 1904591 h 2240205"/>
              <a:gd name="connsiteX95" fmla="*/ 3280097 w 12192000"/>
              <a:gd name="connsiteY95" fmla="*/ 1919610 h 2240205"/>
              <a:gd name="connsiteX96" fmla="*/ 3009910 w 12192000"/>
              <a:gd name="connsiteY96" fmla="*/ 1957866 h 2240205"/>
              <a:gd name="connsiteX97" fmla="*/ 2995934 w 12192000"/>
              <a:gd name="connsiteY97" fmla="*/ 1967085 h 2240205"/>
              <a:gd name="connsiteX98" fmla="*/ 2942858 w 12192000"/>
              <a:gd name="connsiteY98" fmla="*/ 1981367 h 2240205"/>
              <a:gd name="connsiteX99" fmla="*/ 2875436 w 12192000"/>
              <a:gd name="connsiteY99" fmla="*/ 1996977 h 2240205"/>
              <a:gd name="connsiteX100" fmla="*/ 2874892 w 12192000"/>
              <a:gd name="connsiteY100" fmla="*/ 1996085 h 2240205"/>
              <a:gd name="connsiteX101" fmla="*/ 2843662 w 12192000"/>
              <a:gd name="connsiteY101" fmla="*/ 1992498 h 2240205"/>
              <a:gd name="connsiteX102" fmla="*/ 2718916 w 12192000"/>
              <a:gd name="connsiteY102" fmla="*/ 1990867 h 2240205"/>
              <a:gd name="connsiteX103" fmla="*/ 2713522 w 12192000"/>
              <a:gd name="connsiteY103" fmla="*/ 1990173 h 2240205"/>
              <a:gd name="connsiteX104" fmla="*/ 2476147 w 12192000"/>
              <a:gd name="connsiteY104" fmla="*/ 1998305 h 2240205"/>
              <a:gd name="connsiteX105" fmla="*/ 2373568 w 12192000"/>
              <a:gd name="connsiteY105" fmla="*/ 2003219 h 2240205"/>
              <a:gd name="connsiteX106" fmla="*/ 2287219 w 12192000"/>
              <a:gd name="connsiteY106" fmla="*/ 1998750 h 2240205"/>
              <a:gd name="connsiteX107" fmla="*/ 2243069 w 12192000"/>
              <a:gd name="connsiteY107" fmla="*/ 2005321 h 2240205"/>
              <a:gd name="connsiteX108" fmla="*/ 2164831 w 12192000"/>
              <a:gd name="connsiteY108" fmla="*/ 2010143 h 2240205"/>
              <a:gd name="connsiteX109" fmla="*/ 2085228 w 12192000"/>
              <a:gd name="connsiteY109" fmla="*/ 2046431 h 2240205"/>
              <a:gd name="connsiteX110" fmla="*/ 2058061 w 12192000"/>
              <a:gd name="connsiteY110" fmla="*/ 2047942 h 2240205"/>
              <a:gd name="connsiteX111" fmla="*/ 2042244 w 12192000"/>
              <a:gd name="connsiteY111" fmla="*/ 2055560 h 2240205"/>
              <a:gd name="connsiteX112" fmla="*/ 1877728 w 12192000"/>
              <a:gd name="connsiteY112" fmla="*/ 2101004 h 2240205"/>
              <a:gd name="connsiteX113" fmla="*/ 1759056 w 12192000"/>
              <a:gd name="connsiteY113" fmla="*/ 2125608 h 2240205"/>
              <a:gd name="connsiteX114" fmla="*/ 1637948 w 12192000"/>
              <a:gd name="connsiteY114" fmla="*/ 2172597 h 2240205"/>
              <a:gd name="connsiteX115" fmla="*/ 1434549 w 12192000"/>
              <a:gd name="connsiteY115" fmla="*/ 2234522 h 2240205"/>
              <a:gd name="connsiteX116" fmla="*/ 1370962 w 12192000"/>
              <a:gd name="connsiteY116" fmla="*/ 2237474 h 2240205"/>
              <a:gd name="connsiteX117" fmla="*/ 1356367 w 12192000"/>
              <a:gd name="connsiteY117" fmla="*/ 2235089 h 2240205"/>
              <a:gd name="connsiteX118" fmla="*/ 1279765 w 12192000"/>
              <a:gd name="connsiteY118" fmla="*/ 2229639 h 2240205"/>
              <a:gd name="connsiteX119" fmla="*/ 1195347 w 12192000"/>
              <a:gd name="connsiteY119" fmla="*/ 2212354 h 2240205"/>
              <a:gd name="connsiteX120" fmla="*/ 970251 w 12192000"/>
              <a:gd name="connsiteY120" fmla="*/ 2221029 h 2240205"/>
              <a:gd name="connsiteX121" fmla="*/ 812914 w 12192000"/>
              <a:gd name="connsiteY121" fmla="*/ 2210095 h 2240205"/>
              <a:gd name="connsiteX122" fmla="*/ 776382 w 12192000"/>
              <a:gd name="connsiteY122" fmla="*/ 2204512 h 2240205"/>
              <a:gd name="connsiteX123" fmla="*/ 597225 w 12192000"/>
              <a:gd name="connsiteY123" fmla="*/ 2180999 h 2240205"/>
              <a:gd name="connsiteX124" fmla="*/ 520671 w 12192000"/>
              <a:gd name="connsiteY124" fmla="*/ 2180980 h 2240205"/>
              <a:gd name="connsiteX125" fmla="*/ 515024 w 12192000"/>
              <a:gd name="connsiteY125" fmla="*/ 2179258 h 2240205"/>
              <a:gd name="connsiteX126" fmla="*/ 413835 w 12192000"/>
              <a:gd name="connsiteY126" fmla="*/ 2156783 h 2240205"/>
              <a:gd name="connsiteX127" fmla="*/ 376513 w 12192000"/>
              <a:gd name="connsiteY127" fmla="*/ 2154014 h 2240205"/>
              <a:gd name="connsiteX128" fmla="*/ 273386 w 12192000"/>
              <a:gd name="connsiteY128" fmla="*/ 2142551 h 2240205"/>
              <a:gd name="connsiteX129" fmla="*/ 77641 w 12192000"/>
              <a:gd name="connsiteY129" fmla="*/ 2126835 h 2240205"/>
              <a:gd name="connsiteX130" fmla="*/ 37645 w 12192000"/>
              <a:gd name="connsiteY130" fmla="*/ 2115401 h 2240205"/>
              <a:gd name="connsiteX131" fmla="*/ 4572 w 12192000"/>
              <a:gd name="connsiteY131" fmla="*/ 2111091 h 2240205"/>
              <a:gd name="connsiteX132" fmla="*/ 0 w 12192000"/>
              <a:gd name="connsiteY132" fmla="*/ 2110468 h 2240205"/>
              <a:gd name="connsiteX133" fmla="*/ 0 w 12192000"/>
              <a:gd name="connsiteY133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94438 w 12192000"/>
              <a:gd name="connsiteY20" fmla="*/ 919051 h 2240205"/>
              <a:gd name="connsiteX21" fmla="*/ 9544189 w 12192000"/>
              <a:gd name="connsiteY21" fmla="*/ 938966 h 2240205"/>
              <a:gd name="connsiteX22" fmla="*/ 9500499 w 12192000"/>
              <a:gd name="connsiteY22" fmla="*/ 954680 h 2240205"/>
              <a:gd name="connsiteX23" fmla="*/ 9410017 w 12192000"/>
              <a:gd name="connsiteY23" fmla="*/ 993931 h 2240205"/>
              <a:gd name="connsiteX24" fmla="*/ 9392919 w 12192000"/>
              <a:gd name="connsiteY24" fmla="*/ 994656 h 2240205"/>
              <a:gd name="connsiteX25" fmla="*/ 9268019 w 12192000"/>
              <a:gd name="connsiteY25" fmla="*/ 1007442 h 2240205"/>
              <a:gd name="connsiteX26" fmla="*/ 9188177 w 12192000"/>
              <a:gd name="connsiteY26" fmla="*/ 1035474 h 2240205"/>
              <a:gd name="connsiteX27" fmla="*/ 9155969 w 12192000"/>
              <a:gd name="connsiteY27" fmla="*/ 1046804 h 2240205"/>
              <a:gd name="connsiteX28" fmla="*/ 9133985 w 12192000"/>
              <a:gd name="connsiteY28" fmla="*/ 1046450 h 2240205"/>
              <a:gd name="connsiteX29" fmla="*/ 9003462 w 12192000"/>
              <a:gd name="connsiteY29" fmla="*/ 1042406 h 2240205"/>
              <a:gd name="connsiteX30" fmla="*/ 8968445 w 12192000"/>
              <a:gd name="connsiteY30" fmla="*/ 1052169 h 2240205"/>
              <a:gd name="connsiteX31" fmla="*/ 8886001 w 12192000"/>
              <a:gd name="connsiteY31" fmla="*/ 1067468 h 2240205"/>
              <a:gd name="connsiteX32" fmla="*/ 8838610 w 12192000"/>
              <a:gd name="connsiteY32" fmla="*/ 1075091 h 2240205"/>
              <a:gd name="connsiteX33" fmla="*/ 8665605 w 12192000"/>
              <a:gd name="connsiteY33" fmla="*/ 1110791 h 2240205"/>
              <a:gd name="connsiteX34" fmla="*/ 8584946 w 12192000"/>
              <a:gd name="connsiteY34" fmla="*/ 1135226 h 2240205"/>
              <a:gd name="connsiteX35" fmla="*/ 8419755 w 12192000"/>
              <a:gd name="connsiteY35" fmla="*/ 1216260 h 2240205"/>
              <a:gd name="connsiteX36" fmla="*/ 8411626 w 12192000"/>
              <a:gd name="connsiteY36" fmla="*/ 1214397 h 2240205"/>
              <a:gd name="connsiteX37" fmla="*/ 8363469 w 12192000"/>
              <a:gd name="connsiteY37" fmla="*/ 1246658 h 2240205"/>
              <a:gd name="connsiteX38" fmla="*/ 8275497 w 12192000"/>
              <a:gd name="connsiteY38" fmla="*/ 1264396 h 2240205"/>
              <a:gd name="connsiteX39" fmla="*/ 8074238 w 12192000"/>
              <a:gd name="connsiteY39" fmla="*/ 1301895 h 2240205"/>
              <a:gd name="connsiteX40" fmla="*/ 7902328 w 12192000"/>
              <a:gd name="connsiteY40" fmla="*/ 1345865 h 2240205"/>
              <a:gd name="connsiteX41" fmla="*/ 7840612 w 12192000"/>
              <a:gd name="connsiteY41" fmla="*/ 1369373 h 2240205"/>
              <a:gd name="connsiteX42" fmla="*/ 7786819 w 12192000"/>
              <a:gd name="connsiteY42" fmla="*/ 1378970 h 2240205"/>
              <a:gd name="connsiteX43" fmla="*/ 7548172 w 12192000"/>
              <a:gd name="connsiteY43" fmla="*/ 1417460 h 2240205"/>
              <a:gd name="connsiteX44" fmla="*/ 7483437 w 12192000"/>
              <a:gd name="connsiteY44" fmla="*/ 1478152 h 2240205"/>
              <a:gd name="connsiteX45" fmla="*/ 7377870 w 12192000"/>
              <a:gd name="connsiteY45" fmla="*/ 1523319 h 2240205"/>
              <a:gd name="connsiteX46" fmla="*/ 7230737 w 12192000"/>
              <a:gd name="connsiteY46" fmla="*/ 1562633 h 2240205"/>
              <a:gd name="connsiteX47" fmla="*/ 7224458 w 12192000"/>
              <a:gd name="connsiteY47" fmla="*/ 1573008 h 2240205"/>
              <a:gd name="connsiteX48" fmla="*/ 7183121 w 12192000"/>
              <a:gd name="connsiteY48" fmla="*/ 1595162 h 2240205"/>
              <a:gd name="connsiteX49" fmla="*/ 7164601 w 12192000"/>
              <a:gd name="connsiteY49" fmla="*/ 1606490 h 2240205"/>
              <a:gd name="connsiteX50" fmla="*/ 6900177 w 12192000"/>
              <a:gd name="connsiteY50" fmla="*/ 1636016 h 2240205"/>
              <a:gd name="connsiteX51" fmla="*/ 6795372 w 12192000"/>
              <a:gd name="connsiteY51" fmla="*/ 1644845 h 2240205"/>
              <a:gd name="connsiteX52" fmla="*/ 6692251 w 12192000"/>
              <a:gd name="connsiteY52" fmla="*/ 1656357 h 2240205"/>
              <a:gd name="connsiteX53" fmla="*/ 6655235 w 12192000"/>
              <a:gd name="connsiteY53" fmla="*/ 1661869 h 2240205"/>
              <a:gd name="connsiteX54" fmla="*/ 6554894 w 12192000"/>
              <a:gd name="connsiteY54" fmla="*/ 1664428 h 2240205"/>
              <a:gd name="connsiteX55" fmla="*/ 6516595 w 12192000"/>
              <a:gd name="connsiteY55" fmla="*/ 1667475 h 2240205"/>
              <a:gd name="connsiteX56" fmla="*/ 6508541 w 12192000"/>
              <a:gd name="connsiteY56" fmla="*/ 1668757 h 2240205"/>
              <a:gd name="connsiteX57" fmla="*/ 6471012 w 12192000"/>
              <a:gd name="connsiteY57" fmla="*/ 1678604 h 2240205"/>
              <a:gd name="connsiteX58" fmla="*/ 6364035 w 12192000"/>
              <a:gd name="connsiteY58" fmla="*/ 1667683 h 2240205"/>
              <a:gd name="connsiteX59" fmla="*/ 6243319 w 12192000"/>
              <a:gd name="connsiteY59" fmla="*/ 1695560 h 2240205"/>
              <a:gd name="connsiteX60" fmla="*/ 6098321 w 12192000"/>
              <a:gd name="connsiteY60" fmla="*/ 1721646 h 2240205"/>
              <a:gd name="connsiteX61" fmla="*/ 5880652 w 12192000"/>
              <a:gd name="connsiteY61" fmla="*/ 1779643 h 2240205"/>
              <a:gd name="connsiteX62" fmla="*/ 5785959 w 12192000"/>
              <a:gd name="connsiteY62" fmla="*/ 1775307 h 2240205"/>
              <a:gd name="connsiteX63" fmla="*/ 5643534 w 12192000"/>
              <a:gd name="connsiteY63" fmla="*/ 1802919 h 2240205"/>
              <a:gd name="connsiteX64" fmla="*/ 5518799 w 12192000"/>
              <a:gd name="connsiteY64" fmla="*/ 1818312 h 2240205"/>
              <a:gd name="connsiteX65" fmla="*/ 5505014 w 12192000"/>
              <a:gd name="connsiteY65" fmla="*/ 1819259 h 2240205"/>
              <a:gd name="connsiteX66" fmla="*/ 5453307 w 12192000"/>
              <a:gd name="connsiteY66" fmla="*/ 1815450 h 2240205"/>
              <a:gd name="connsiteX67" fmla="*/ 5221533 w 12192000"/>
              <a:gd name="connsiteY67" fmla="*/ 1846950 h 2240205"/>
              <a:gd name="connsiteX68" fmla="*/ 5149802 w 12192000"/>
              <a:gd name="connsiteY68" fmla="*/ 1844846 h 2240205"/>
              <a:gd name="connsiteX69" fmla="*/ 5114927 w 12192000"/>
              <a:gd name="connsiteY69" fmla="*/ 1847827 h 2240205"/>
              <a:gd name="connsiteX70" fmla="*/ 5108970 w 12192000"/>
              <a:gd name="connsiteY70" fmla="*/ 1847935 h 2240205"/>
              <a:gd name="connsiteX71" fmla="*/ 5067961 w 12192000"/>
              <a:gd name="connsiteY71" fmla="*/ 1845917 h 2240205"/>
              <a:gd name="connsiteX72" fmla="*/ 5007075 w 12192000"/>
              <a:gd name="connsiteY72" fmla="*/ 1838626 h 2240205"/>
              <a:gd name="connsiteX73" fmla="*/ 4944087 w 12192000"/>
              <a:gd name="connsiteY73" fmla="*/ 1823332 h 2240205"/>
              <a:gd name="connsiteX74" fmla="*/ 4907662 w 12192000"/>
              <a:gd name="connsiteY74" fmla="*/ 1816900 h 2240205"/>
              <a:gd name="connsiteX75" fmla="*/ 4882386 w 12192000"/>
              <a:gd name="connsiteY75" fmla="*/ 1809844 h 2240205"/>
              <a:gd name="connsiteX76" fmla="*/ 4811440 w 12192000"/>
              <a:gd name="connsiteY76" fmla="*/ 1804655 h 2240205"/>
              <a:gd name="connsiteX77" fmla="*/ 4691075 w 12192000"/>
              <a:gd name="connsiteY77" fmla="*/ 1801389 h 2240205"/>
              <a:gd name="connsiteX78" fmla="*/ 4640313 w 12192000"/>
              <a:gd name="connsiteY78" fmla="*/ 1784307 h 2240205"/>
              <a:gd name="connsiteX79" fmla="*/ 4536503 w 12192000"/>
              <a:gd name="connsiteY79" fmla="*/ 1785334 h 2240205"/>
              <a:gd name="connsiteX80" fmla="*/ 4513724 w 12192000"/>
              <a:gd name="connsiteY80" fmla="*/ 1791996 h 2240205"/>
              <a:gd name="connsiteX81" fmla="*/ 4459810 w 12192000"/>
              <a:gd name="connsiteY81" fmla="*/ 1797886 h 2240205"/>
              <a:gd name="connsiteX82" fmla="*/ 4379064 w 12192000"/>
              <a:gd name="connsiteY82" fmla="*/ 1817177 h 2240205"/>
              <a:gd name="connsiteX83" fmla="*/ 4290981 w 12192000"/>
              <a:gd name="connsiteY83" fmla="*/ 1839677 h 2240205"/>
              <a:gd name="connsiteX84" fmla="*/ 4238372 w 12192000"/>
              <a:gd name="connsiteY84" fmla="*/ 1851480 h 2240205"/>
              <a:gd name="connsiteX85" fmla="*/ 4232517 w 12192000"/>
              <a:gd name="connsiteY85" fmla="*/ 1852567 h 2240205"/>
              <a:gd name="connsiteX86" fmla="*/ 4191732 w 12192000"/>
              <a:gd name="connsiteY86" fmla="*/ 1857328 h 2240205"/>
              <a:gd name="connsiteX87" fmla="*/ 4065532 w 12192000"/>
              <a:gd name="connsiteY87" fmla="*/ 1855477 h 2240205"/>
              <a:gd name="connsiteX88" fmla="*/ 4028460 w 12192000"/>
              <a:gd name="connsiteY88" fmla="*/ 1855137 h 2240205"/>
              <a:gd name="connsiteX89" fmla="*/ 4002267 w 12192000"/>
              <a:gd name="connsiteY89" fmla="*/ 1852352 h 2240205"/>
              <a:gd name="connsiteX90" fmla="*/ 3931396 w 12192000"/>
              <a:gd name="connsiteY90" fmla="*/ 1858915 h 2240205"/>
              <a:gd name="connsiteX91" fmla="*/ 3812162 w 12192000"/>
              <a:gd name="connsiteY91" fmla="*/ 1875501 h 2240205"/>
              <a:gd name="connsiteX92" fmla="*/ 3758105 w 12192000"/>
              <a:gd name="connsiteY92" fmla="*/ 1871856 h 2240205"/>
              <a:gd name="connsiteX93" fmla="*/ 3567259 w 12192000"/>
              <a:gd name="connsiteY93" fmla="*/ 1893482 h 2240205"/>
              <a:gd name="connsiteX94" fmla="*/ 3405770 w 12192000"/>
              <a:gd name="connsiteY94" fmla="*/ 1904591 h 2240205"/>
              <a:gd name="connsiteX95" fmla="*/ 3280097 w 12192000"/>
              <a:gd name="connsiteY95" fmla="*/ 1919610 h 2240205"/>
              <a:gd name="connsiteX96" fmla="*/ 3009910 w 12192000"/>
              <a:gd name="connsiteY96" fmla="*/ 1957866 h 2240205"/>
              <a:gd name="connsiteX97" fmla="*/ 2995934 w 12192000"/>
              <a:gd name="connsiteY97" fmla="*/ 1967085 h 2240205"/>
              <a:gd name="connsiteX98" fmla="*/ 2942858 w 12192000"/>
              <a:gd name="connsiteY98" fmla="*/ 1981367 h 2240205"/>
              <a:gd name="connsiteX99" fmla="*/ 2875436 w 12192000"/>
              <a:gd name="connsiteY99" fmla="*/ 1996977 h 2240205"/>
              <a:gd name="connsiteX100" fmla="*/ 2874892 w 12192000"/>
              <a:gd name="connsiteY100" fmla="*/ 1996085 h 2240205"/>
              <a:gd name="connsiteX101" fmla="*/ 2843662 w 12192000"/>
              <a:gd name="connsiteY101" fmla="*/ 1992498 h 2240205"/>
              <a:gd name="connsiteX102" fmla="*/ 2718916 w 12192000"/>
              <a:gd name="connsiteY102" fmla="*/ 1990867 h 2240205"/>
              <a:gd name="connsiteX103" fmla="*/ 2713522 w 12192000"/>
              <a:gd name="connsiteY103" fmla="*/ 1990173 h 2240205"/>
              <a:gd name="connsiteX104" fmla="*/ 2476147 w 12192000"/>
              <a:gd name="connsiteY104" fmla="*/ 1998305 h 2240205"/>
              <a:gd name="connsiteX105" fmla="*/ 2373568 w 12192000"/>
              <a:gd name="connsiteY105" fmla="*/ 2003219 h 2240205"/>
              <a:gd name="connsiteX106" fmla="*/ 2287219 w 12192000"/>
              <a:gd name="connsiteY106" fmla="*/ 1998750 h 2240205"/>
              <a:gd name="connsiteX107" fmla="*/ 2243069 w 12192000"/>
              <a:gd name="connsiteY107" fmla="*/ 2005321 h 2240205"/>
              <a:gd name="connsiteX108" fmla="*/ 2164831 w 12192000"/>
              <a:gd name="connsiteY108" fmla="*/ 2010143 h 2240205"/>
              <a:gd name="connsiteX109" fmla="*/ 2085228 w 12192000"/>
              <a:gd name="connsiteY109" fmla="*/ 2046431 h 2240205"/>
              <a:gd name="connsiteX110" fmla="*/ 2058061 w 12192000"/>
              <a:gd name="connsiteY110" fmla="*/ 2047942 h 2240205"/>
              <a:gd name="connsiteX111" fmla="*/ 2042244 w 12192000"/>
              <a:gd name="connsiteY111" fmla="*/ 2055560 h 2240205"/>
              <a:gd name="connsiteX112" fmla="*/ 1877728 w 12192000"/>
              <a:gd name="connsiteY112" fmla="*/ 2101004 h 2240205"/>
              <a:gd name="connsiteX113" fmla="*/ 1759056 w 12192000"/>
              <a:gd name="connsiteY113" fmla="*/ 2125608 h 2240205"/>
              <a:gd name="connsiteX114" fmla="*/ 1637948 w 12192000"/>
              <a:gd name="connsiteY114" fmla="*/ 2172597 h 2240205"/>
              <a:gd name="connsiteX115" fmla="*/ 1434549 w 12192000"/>
              <a:gd name="connsiteY115" fmla="*/ 2234522 h 2240205"/>
              <a:gd name="connsiteX116" fmla="*/ 1370962 w 12192000"/>
              <a:gd name="connsiteY116" fmla="*/ 2237474 h 2240205"/>
              <a:gd name="connsiteX117" fmla="*/ 1356367 w 12192000"/>
              <a:gd name="connsiteY117" fmla="*/ 2235089 h 2240205"/>
              <a:gd name="connsiteX118" fmla="*/ 1279765 w 12192000"/>
              <a:gd name="connsiteY118" fmla="*/ 2229639 h 2240205"/>
              <a:gd name="connsiteX119" fmla="*/ 1195347 w 12192000"/>
              <a:gd name="connsiteY119" fmla="*/ 2212354 h 2240205"/>
              <a:gd name="connsiteX120" fmla="*/ 970251 w 12192000"/>
              <a:gd name="connsiteY120" fmla="*/ 2221029 h 2240205"/>
              <a:gd name="connsiteX121" fmla="*/ 812914 w 12192000"/>
              <a:gd name="connsiteY121" fmla="*/ 2210095 h 2240205"/>
              <a:gd name="connsiteX122" fmla="*/ 776382 w 12192000"/>
              <a:gd name="connsiteY122" fmla="*/ 2204512 h 2240205"/>
              <a:gd name="connsiteX123" fmla="*/ 597225 w 12192000"/>
              <a:gd name="connsiteY123" fmla="*/ 2180999 h 2240205"/>
              <a:gd name="connsiteX124" fmla="*/ 520671 w 12192000"/>
              <a:gd name="connsiteY124" fmla="*/ 2180980 h 2240205"/>
              <a:gd name="connsiteX125" fmla="*/ 515024 w 12192000"/>
              <a:gd name="connsiteY125" fmla="*/ 2179258 h 2240205"/>
              <a:gd name="connsiteX126" fmla="*/ 413835 w 12192000"/>
              <a:gd name="connsiteY126" fmla="*/ 2156783 h 2240205"/>
              <a:gd name="connsiteX127" fmla="*/ 376513 w 12192000"/>
              <a:gd name="connsiteY127" fmla="*/ 2154014 h 2240205"/>
              <a:gd name="connsiteX128" fmla="*/ 273386 w 12192000"/>
              <a:gd name="connsiteY128" fmla="*/ 2142551 h 2240205"/>
              <a:gd name="connsiteX129" fmla="*/ 77641 w 12192000"/>
              <a:gd name="connsiteY129" fmla="*/ 2126835 h 2240205"/>
              <a:gd name="connsiteX130" fmla="*/ 37645 w 12192000"/>
              <a:gd name="connsiteY130" fmla="*/ 2115401 h 2240205"/>
              <a:gd name="connsiteX131" fmla="*/ 4572 w 12192000"/>
              <a:gd name="connsiteY131" fmla="*/ 2111091 h 2240205"/>
              <a:gd name="connsiteX132" fmla="*/ 0 w 12192000"/>
              <a:gd name="connsiteY132" fmla="*/ 2110468 h 2240205"/>
              <a:gd name="connsiteX133" fmla="*/ 0 w 12192000"/>
              <a:gd name="connsiteY133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44189 w 12192000"/>
              <a:gd name="connsiteY20" fmla="*/ 938966 h 2240205"/>
              <a:gd name="connsiteX21" fmla="*/ 9500499 w 12192000"/>
              <a:gd name="connsiteY21" fmla="*/ 954680 h 2240205"/>
              <a:gd name="connsiteX22" fmla="*/ 9410017 w 12192000"/>
              <a:gd name="connsiteY22" fmla="*/ 993931 h 2240205"/>
              <a:gd name="connsiteX23" fmla="*/ 9392919 w 12192000"/>
              <a:gd name="connsiteY23" fmla="*/ 994656 h 2240205"/>
              <a:gd name="connsiteX24" fmla="*/ 9268019 w 12192000"/>
              <a:gd name="connsiteY24" fmla="*/ 1007442 h 2240205"/>
              <a:gd name="connsiteX25" fmla="*/ 9188177 w 12192000"/>
              <a:gd name="connsiteY25" fmla="*/ 1035474 h 2240205"/>
              <a:gd name="connsiteX26" fmla="*/ 9155969 w 12192000"/>
              <a:gd name="connsiteY26" fmla="*/ 1046804 h 2240205"/>
              <a:gd name="connsiteX27" fmla="*/ 9133985 w 12192000"/>
              <a:gd name="connsiteY27" fmla="*/ 1046450 h 2240205"/>
              <a:gd name="connsiteX28" fmla="*/ 9003462 w 12192000"/>
              <a:gd name="connsiteY28" fmla="*/ 1042406 h 2240205"/>
              <a:gd name="connsiteX29" fmla="*/ 8968445 w 12192000"/>
              <a:gd name="connsiteY29" fmla="*/ 1052169 h 2240205"/>
              <a:gd name="connsiteX30" fmla="*/ 8886001 w 12192000"/>
              <a:gd name="connsiteY30" fmla="*/ 1067468 h 2240205"/>
              <a:gd name="connsiteX31" fmla="*/ 8838610 w 12192000"/>
              <a:gd name="connsiteY31" fmla="*/ 1075091 h 2240205"/>
              <a:gd name="connsiteX32" fmla="*/ 8665605 w 12192000"/>
              <a:gd name="connsiteY32" fmla="*/ 1110791 h 2240205"/>
              <a:gd name="connsiteX33" fmla="*/ 8584946 w 12192000"/>
              <a:gd name="connsiteY33" fmla="*/ 1135226 h 2240205"/>
              <a:gd name="connsiteX34" fmla="*/ 8419755 w 12192000"/>
              <a:gd name="connsiteY34" fmla="*/ 1216260 h 2240205"/>
              <a:gd name="connsiteX35" fmla="*/ 8411626 w 12192000"/>
              <a:gd name="connsiteY35" fmla="*/ 1214397 h 2240205"/>
              <a:gd name="connsiteX36" fmla="*/ 8363469 w 12192000"/>
              <a:gd name="connsiteY36" fmla="*/ 1246658 h 2240205"/>
              <a:gd name="connsiteX37" fmla="*/ 8275497 w 12192000"/>
              <a:gd name="connsiteY37" fmla="*/ 1264396 h 2240205"/>
              <a:gd name="connsiteX38" fmla="*/ 8074238 w 12192000"/>
              <a:gd name="connsiteY38" fmla="*/ 1301895 h 2240205"/>
              <a:gd name="connsiteX39" fmla="*/ 7902328 w 12192000"/>
              <a:gd name="connsiteY39" fmla="*/ 1345865 h 2240205"/>
              <a:gd name="connsiteX40" fmla="*/ 7840612 w 12192000"/>
              <a:gd name="connsiteY40" fmla="*/ 1369373 h 2240205"/>
              <a:gd name="connsiteX41" fmla="*/ 7786819 w 12192000"/>
              <a:gd name="connsiteY41" fmla="*/ 1378970 h 2240205"/>
              <a:gd name="connsiteX42" fmla="*/ 7548172 w 12192000"/>
              <a:gd name="connsiteY42" fmla="*/ 1417460 h 2240205"/>
              <a:gd name="connsiteX43" fmla="*/ 7483437 w 12192000"/>
              <a:gd name="connsiteY43" fmla="*/ 1478152 h 2240205"/>
              <a:gd name="connsiteX44" fmla="*/ 7377870 w 12192000"/>
              <a:gd name="connsiteY44" fmla="*/ 1523319 h 2240205"/>
              <a:gd name="connsiteX45" fmla="*/ 7230737 w 12192000"/>
              <a:gd name="connsiteY45" fmla="*/ 1562633 h 2240205"/>
              <a:gd name="connsiteX46" fmla="*/ 7224458 w 12192000"/>
              <a:gd name="connsiteY46" fmla="*/ 1573008 h 2240205"/>
              <a:gd name="connsiteX47" fmla="*/ 7183121 w 12192000"/>
              <a:gd name="connsiteY47" fmla="*/ 1595162 h 2240205"/>
              <a:gd name="connsiteX48" fmla="*/ 7164601 w 12192000"/>
              <a:gd name="connsiteY48" fmla="*/ 1606490 h 2240205"/>
              <a:gd name="connsiteX49" fmla="*/ 6900177 w 12192000"/>
              <a:gd name="connsiteY49" fmla="*/ 1636016 h 2240205"/>
              <a:gd name="connsiteX50" fmla="*/ 6795372 w 12192000"/>
              <a:gd name="connsiteY50" fmla="*/ 1644845 h 2240205"/>
              <a:gd name="connsiteX51" fmla="*/ 6692251 w 12192000"/>
              <a:gd name="connsiteY51" fmla="*/ 1656357 h 2240205"/>
              <a:gd name="connsiteX52" fmla="*/ 6655235 w 12192000"/>
              <a:gd name="connsiteY52" fmla="*/ 1661869 h 2240205"/>
              <a:gd name="connsiteX53" fmla="*/ 6554894 w 12192000"/>
              <a:gd name="connsiteY53" fmla="*/ 1664428 h 2240205"/>
              <a:gd name="connsiteX54" fmla="*/ 6516595 w 12192000"/>
              <a:gd name="connsiteY54" fmla="*/ 1667475 h 2240205"/>
              <a:gd name="connsiteX55" fmla="*/ 6508541 w 12192000"/>
              <a:gd name="connsiteY55" fmla="*/ 1668757 h 2240205"/>
              <a:gd name="connsiteX56" fmla="*/ 6471012 w 12192000"/>
              <a:gd name="connsiteY56" fmla="*/ 1678604 h 2240205"/>
              <a:gd name="connsiteX57" fmla="*/ 6364035 w 12192000"/>
              <a:gd name="connsiteY57" fmla="*/ 1667683 h 2240205"/>
              <a:gd name="connsiteX58" fmla="*/ 6243319 w 12192000"/>
              <a:gd name="connsiteY58" fmla="*/ 1695560 h 2240205"/>
              <a:gd name="connsiteX59" fmla="*/ 6098321 w 12192000"/>
              <a:gd name="connsiteY59" fmla="*/ 1721646 h 2240205"/>
              <a:gd name="connsiteX60" fmla="*/ 5880652 w 12192000"/>
              <a:gd name="connsiteY60" fmla="*/ 1779643 h 2240205"/>
              <a:gd name="connsiteX61" fmla="*/ 5785959 w 12192000"/>
              <a:gd name="connsiteY61" fmla="*/ 1775307 h 2240205"/>
              <a:gd name="connsiteX62" fmla="*/ 5643534 w 12192000"/>
              <a:gd name="connsiteY62" fmla="*/ 1802919 h 2240205"/>
              <a:gd name="connsiteX63" fmla="*/ 5518799 w 12192000"/>
              <a:gd name="connsiteY63" fmla="*/ 1818312 h 2240205"/>
              <a:gd name="connsiteX64" fmla="*/ 5505014 w 12192000"/>
              <a:gd name="connsiteY64" fmla="*/ 1819259 h 2240205"/>
              <a:gd name="connsiteX65" fmla="*/ 5453307 w 12192000"/>
              <a:gd name="connsiteY65" fmla="*/ 1815450 h 2240205"/>
              <a:gd name="connsiteX66" fmla="*/ 5221533 w 12192000"/>
              <a:gd name="connsiteY66" fmla="*/ 1846950 h 2240205"/>
              <a:gd name="connsiteX67" fmla="*/ 5149802 w 12192000"/>
              <a:gd name="connsiteY67" fmla="*/ 1844846 h 2240205"/>
              <a:gd name="connsiteX68" fmla="*/ 5114927 w 12192000"/>
              <a:gd name="connsiteY68" fmla="*/ 1847827 h 2240205"/>
              <a:gd name="connsiteX69" fmla="*/ 5108970 w 12192000"/>
              <a:gd name="connsiteY69" fmla="*/ 1847935 h 2240205"/>
              <a:gd name="connsiteX70" fmla="*/ 5067961 w 12192000"/>
              <a:gd name="connsiteY70" fmla="*/ 1845917 h 2240205"/>
              <a:gd name="connsiteX71" fmla="*/ 5007075 w 12192000"/>
              <a:gd name="connsiteY71" fmla="*/ 1838626 h 2240205"/>
              <a:gd name="connsiteX72" fmla="*/ 4944087 w 12192000"/>
              <a:gd name="connsiteY72" fmla="*/ 1823332 h 2240205"/>
              <a:gd name="connsiteX73" fmla="*/ 4907662 w 12192000"/>
              <a:gd name="connsiteY73" fmla="*/ 1816900 h 2240205"/>
              <a:gd name="connsiteX74" fmla="*/ 4882386 w 12192000"/>
              <a:gd name="connsiteY74" fmla="*/ 1809844 h 2240205"/>
              <a:gd name="connsiteX75" fmla="*/ 4811440 w 12192000"/>
              <a:gd name="connsiteY75" fmla="*/ 1804655 h 2240205"/>
              <a:gd name="connsiteX76" fmla="*/ 4691075 w 12192000"/>
              <a:gd name="connsiteY76" fmla="*/ 1801389 h 2240205"/>
              <a:gd name="connsiteX77" fmla="*/ 4640313 w 12192000"/>
              <a:gd name="connsiteY77" fmla="*/ 1784307 h 2240205"/>
              <a:gd name="connsiteX78" fmla="*/ 4536503 w 12192000"/>
              <a:gd name="connsiteY78" fmla="*/ 1785334 h 2240205"/>
              <a:gd name="connsiteX79" fmla="*/ 4513724 w 12192000"/>
              <a:gd name="connsiteY79" fmla="*/ 1791996 h 2240205"/>
              <a:gd name="connsiteX80" fmla="*/ 4459810 w 12192000"/>
              <a:gd name="connsiteY80" fmla="*/ 1797886 h 2240205"/>
              <a:gd name="connsiteX81" fmla="*/ 4379064 w 12192000"/>
              <a:gd name="connsiteY81" fmla="*/ 1817177 h 2240205"/>
              <a:gd name="connsiteX82" fmla="*/ 4290981 w 12192000"/>
              <a:gd name="connsiteY82" fmla="*/ 1839677 h 2240205"/>
              <a:gd name="connsiteX83" fmla="*/ 4238372 w 12192000"/>
              <a:gd name="connsiteY83" fmla="*/ 1851480 h 2240205"/>
              <a:gd name="connsiteX84" fmla="*/ 4232517 w 12192000"/>
              <a:gd name="connsiteY84" fmla="*/ 1852567 h 2240205"/>
              <a:gd name="connsiteX85" fmla="*/ 4191732 w 12192000"/>
              <a:gd name="connsiteY85" fmla="*/ 1857328 h 2240205"/>
              <a:gd name="connsiteX86" fmla="*/ 4065532 w 12192000"/>
              <a:gd name="connsiteY86" fmla="*/ 1855477 h 2240205"/>
              <a:gd name="connsiteX87" fmla="*/ 4028460 w 12192000"/>
              <a:gd name="connsiteY87" fmla="*/ 1855137 h 2240205"/>
              <a:gd name="connsiteX88" fmla="*/ 4002267 w 12192000"/>
              <a:gd name="connsiteY88" fmla="*/ 1852352 h 2240205"/>
              <a:gd name="connsiteX89" fmla="*/ 3931396 w 12192000"/>
              <a:gd name="connsiteY89" fmla="*/ 1858915 h 2240205"/>
              <a:gd name="connsiteX90" fmla="*/ 3812162 w 12192000"/>
              <a:gd name="connsiteY90" fmla="*/ 1875501 h 2240205"/>
              <a:gd name="connsiteX91" fmla="*/ 3758105 w 12192000"/>
              <a:gd name="connsiteY91" fmla="*/ 1871856 h 2240205"/>
              <a:gd name="connsiteX92" fmla="*/ 3567259 w 12192000"/>
              <a:gd name="connsiteY92" fmla="*/ 1893482 h 2240205"/>
              <a:gd name="connsiteX93" fmla="*/ 3405770 w 12192000"/>
              <a:gd name="connsiteY93" fmla="*/ 1904591 h 2240205"/>
              <a:gd name="connsiteX94" fmla="*/ 3280097 w 12192000"/>
              <a:gd name="connsiteY94" fmla="*/ 1919610 h 2240205"/>
              <a:gd name="connsiteX95" fmla="*/ 3009910 w 12192000"/>
              <a:gd name="connsiteY95" fmla="*/ 1957866 h 2240205"/>
              <a:gd name="connsiteX96" fmla="*/ 2995934 w 12192000"/>
              <a:gd name="connsiteY96" fmla="*/ 1967085 h 2240205"/>
              <a:gd name="connsiteX97" fmla="*/ 2942858 w 12192000"/>
              <a:gd name="connsiteY97" fmla="*/ 1981367 h 2240205"/>
              <a:gd name="connsiteX98" fmla="*/ 2875436 w 12192000"/>
              <a:gd name="connsiteY98" fmla="*/ 1996977 h 2240205"/>
              <a:gd name="connsiteX99" fmla="*/ 2874892 w 12192000"/>
              <a:gd name="connsiteY99" fmla="*/ 1996085 h 2240205"/>
              <a:gd name="connsiteX100" fmla="*/ 2843662 w 12192000"/>
              <a:gd name="connsiteY100" fmla="*/ 1992498 h 2240205"/>
              <a:gd name="connsiteX101" fmla="*/ 2718916 w 12192000"/>
              <a:gd name="connsiteY101" fmla="*/ 1990867 h 2240205"/>
              <a:gd name="connsiteX102" fmla="*/ 2713522 w 12192000"/>
              <a:gd name="connsiteY102" fmla="*/ 1990173 h 2240205"/>
              <a:gd name="connsiteX103" fmla="*/ 2476147 w 12192000"/>
              <a:gd name="connsiteY103" fmla="*/ 1998305 h 2240205"/>
              <a:gd name="connsiteX104" fmla="*/ 2373568 w 12192000"/>
              <a:gd name="connsiteY104" fmla="*/ 2003219 h 2240205"/>
              <a:gd name="connsiteX105" fmla="*/ 2287219 w 12192000"/>
              <a:gd name="connsiteY105" fmla="*/ 1998750 h 2240205"/>
              <a:gd name="connsiteX106" fmla="*/ 2243069 w 12192000"/>
              <a:gd name="connsiteY106" fmla="*/ 2005321 h 2240205"/>
              <a:gd name="connsiteX107" fmla="*/ 2164831 w 12192000"/>
              <a:gd name="connsiteY107" fmla="*/ 2010143 h 2240205"/>
              <a:gd name="connsiteX108" fmla="*/ 2085228 w 12192000"/>
              <a:gd name="connsiteY108" fmla="*/ 2046431 h 2240205"/>
              <a:gd name="connsiteX109" fmla="*/ 2058061 w 12192000"/>
              <a:gd name="connsiteY109" fmla="*/ 2047942 h 2240205"/>
              <a:gd name="connsiteX110" fmla="*/ 2042244 w 12192000"/>
              <a:gd name="connsiteY110" fmla="*/ 2055560 h 2240205"/>
              <a:gd name="connsiteX111" fmla="*/ 1877728 w 12192000"/>
              <a:gd name="connsiteY111" fmla="*/ 2101004 h 2240205"/>
              <a:gd name="connsiteX112" fmla="*/ 1759056 w 12192000"/>
              <a:gd name="connsiteY112" fmla="*/ 2125608 h 2240205"/>
              <a:gd name="connsiteX113" fmla="*/ 1637948 w 12192000"/>
              <a:gd name="connsiteY113" fmla="*/ 2172597 h 2240205"/>
              <a:gd name="connsiteX114" fmla="*/ 1434549 w 12192000"/>
              <a:gd name="connsiteY114" fmla="*/ 2234522 h 2240205"/>
              <a:gd name="connsiteX115" fmla="*/ 1370962 w 12192000"/>
              <a:gd name="connsiteY115" fmla="*/ 2237474 h 2240205"/>
              <a:gd name="connsiteX116" fmla="*/ 1356367 w 12192000"/>
              <a:gd name="connsiteY116" fmla="*/ 2235089 h 2240205"/>
              <a:gd name="connsiteX117" fmla="*/ 1279765 w 12192000"/>
              <a:gd name="connsiteY117" fmla="*/ 2229639 h 2240205"/>
              <a:gd name="connsiteX118" fmla="*/ 1195347 w 12192000"/>
              <a:gd name="connsiteY118" fmla="*/ 2212354 h 2240205"/>
              <a:gd name="connsiteX119" fmla="*/ 970251 w 12192000"/>
              <a:gd name="connsiteY119" fmla="*/ 2221029 h 2240205"/>
              <a:gd name="connsiteX120" fmla="*/ 812914 w 12192000"/>
              <a:gd name="connsiteY120" fmla="*/ 2210095 h 2240205"/>
              <a:gd name="connsiteX121" fmla="*/ 776382 w 12192000"/>
              <a:gd name="connsiteY121" fmla="*/ 2204512 h 2240205"/>
              <a:gd name="connsiteX122" fmla="*/ 597225 w 12192000"/>
              <a:gd name="connsiteY122" fmla="*/ 2180999 h 2240205"/>
              <a:gd name="connsiteX123" fmla="*/ 520671 w 12192000"/>
              <a:gd name="connsiteY123" fmla="*/ 2180980 h 2240205"/>
              <a:gd name="connsiteX124" fmla="*/ 515024 w 12192000"/>
              <a:gd name="connsiteY124" fmla="*/ 2179258 h 2240205"/>
              <a:gd name="connsiteX125" fmla="*/ 413835 w 12192000"/>
              <a:gd name="connsiteY125" fmla="*/ 2156783 h 2240205"/>
              <a:gd name="connsiteX126" fmla="*/ 376513 w 12192000"/>
              <a:gd name="connsiteY126" fmla="*/ 2154014 h 2240205"/>
              <a:gd name="connsiteX127" fmla="*/ 273386 w 12192000"/>
              <a:gd name="connsiteY127" fmla="*/ 2142551 h 2240205"/>
              <a:gd name="connsiteX128" fmla="*/ 77641 w 12192000"/>
              <a:gd name="connsiteY128" fmla="*/ 2126835 h 2240205"/>
              <a:gd name="connsiteX129" fmla="*/ 37645 w 12192000"/>
              <a:gd name="connsiteY129" fmla="*/ 2115401 h 2240205"/>
              <a:gd name="connsiteX130" fmla="*/ 4572 w 12192000"/>
              <a:gd name="connsiteY130" fmla="*/ 2111091 h 2240205"/>
              <a:gd name="connsiteX131" fmla="*/ 0 w 12192000"/>
              <a:gd name="connsiteY131" fmla="*/ 2110468 h 2240205"/>
              <a:gd name="connsiteX132" fmla="*/ 0 w 12192000"/>
              <a:gd name="connsiteY132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00499 w 12192000"/>
              <a:gd name="connsiteY20" fmla="*/ 954680 h 2240205"/>
              <a:gd name="connsiteX21" fmla="*/ 9410017 w 12192000"/>
              <a:gd name="connsiteY21" fmla="*/ 993931 h 2240205"/>
              <a:gd name="connsiteX22" fmla="*/ 9392919 w 12192000"/>
              <a:gd name="connsiteY22" fmla="*/ 994656 h 2240205"/>
              <a:gd name="connsiteX23" fmla="*/ 9268019 w 12192000"/>
              <a:gd name="connsiteY23" fmla="*/ 1007442 h 2240205"/>
              <a:gd name="connsiteX24" fmla="*/ 9188177 w 12192000"/>
              <a:gd name="connsiteY24" fmla="*/ 1035474 h 2240205"/>
              <a:gd name="connsiteX25" fmla="*/ 9155969 w 12192000"/>
              <a:gd name="connsiteY25" fmla="*/ 1046804 h 2240205"/>
              <a:gd name="connsiteX26" fmla="*/ 9133985 w 12192000"/>
              <a:gd name="connsiteY26" fmla="*/ 1046450 h 2240205"/>
              <a:gd name="connsiteX27" fmla="*/ 9003462 w 12192000"/>
              <a:gd name="connsiteY27" fmla="*/ 1042406 h 2240205"/>
              <a:gd name="connsiteX28" fmla="*/ 8968445 w 12192000"/>
              <a:gd name="connsiteY28" fmla="*/ 1052169 h 2240205"/>
              <a:gd name="connsiteX29" fmla="*/ 8886001 w 12192000"/>
              <a:gd name="connsiteY29" fmla="*/ 1067468 h 2240205"/>
              <a:gd name="connsiteX30" fmla="*/ 8838610 w 12192000"/>
              <a:gd name="connsiteY30" fmla="*/ 1075091 h 2240205"/>
              <a:gd name="connsiteX31" fmla="*/ 8665605 w 12192000"/>
              <a:gd name="connsiteY31" fmla="*/ 1110791 h 2240205"/>
              <a:gd name="connsiteX32" fmla="*/ 8584946 w 12192000"/>
              <a:gd name="connsiteY32" fmla="*/ 1135226 h 2240205"/>
              <a:gd name="connsiteX33" fmla="*/ 8419755 w 12192000"/>
              <a:gd name="connsiteY33" fmla="*/ 1216260 h 2240205"/>
              <a:gd name="connsiteX34" fmla="*/ 8411626 w 12192000"/>
              <a:gd name="connsiteY34" fmla="*/ 1214397 h 2240205"/>
              <a:gd name="connsiteX35" fmla="*/ 8363469 w 12192000"/>
              <a:gd name="connsiteY35" fmla="*/ 1246658 h 2240205"/>
              <a:gd name="connsiteX36" fmla="*/ 8275497 w 12192000"/>
              <a:gd name="connsiteY36" fmla="*/ 1264396 h 2240205"/>
              <a:gd name="connsiteX37" fmla="*/ 8074238 w 12192000"/>
              <a:gd name="connsiteY37" fmla="*/ 1301895 h 2240205"/>
              <a:gd name="connsiteX38" fmla="*/ 7902328 w 12192000"/>
              <a:gd name="connsiteY38" fmla="*/ 1345865 h 2240205"/>
              <a:gd name="connsiteX39" fmla="*/ 7840612 w 12192000"/>
              <a:gd name="connsiteY39" fmla="*/ 1369373 h 2240205"/>
              <a:gd name="connsiteX40" fmla="*/ 7786819 w 12192000"/>
              <a:gd name="connsiteY40" fmla="*/ 1378970 h 2240205"/>
              <a:gd name="connsiteX41" fmla="*/ 7548172 w 12192000"/>
              <a:gd name="connsiteY41" fmla="*/ 1417460 h 2240205"/>
              <a:gd name="connsiteX42" fmla="*/ 7483437 w 12192000"/>
              <a:gd name="connsiteY42" fmla="*/ 1478152 h 2240205"/>
              <a:gd name="connsiteX43" fmla="*/ 7377870 w 12192000"/>
              <a:gd name="connsiteY43" fmla="*/ 1523319 h 2240205"/>
              <a:gd name="connsiteX44" fmla="*/ 7230737 w 12192000"/>
              <a:gd name="connsiteY44" fmla="*/ 1562633 h 2240205"/>
              <a:gd name="connsiteX45" fmla="*/ 7224458 w 12192000"/>
              <a:gd name="connsiteY45" fmla="*/ 1573008 h 2240205"/>
              <a:gd name="connsiteX46" fmla="*/ 7183121 w 12192000"/>
              <a:gd name="connsiteY46" fmla="*/ 1595162 h 2240205"/>
              <a:gd name="connsiteX47" fmla="*/ 7164601 w 12192000"/>
              <a:gd name="connsiteY47" fmla="*/ 1606490 h 2240205"/>
              <a:gd name="connsiteX48" fmla="*/ 6900177 w 12192000"/>
              <a:gd name="connsiteY48" fmla="*/ 1636016 h 2240205"/>
              <a:gd name="connsiteX49" fmla="*/ 6795372 w 12192000"/>
              <a:gd name="connsiteY49" fmla="*/ 1644845 h 2240205"/>
              <a:gd name="connsiteX50" fmla="*/ 6692251 w 12192000"/>
              <a:gd name="connsiteY50" fmla="*/ 1656357 h 2240205"/>
              <a:gd name="connsiteX51" fmla="*/ 6655235 w 12192000"/>
              <a:gd name="connsiteY51" fmla="*/ 1661869 h 2240205"/>
              <a:gd name="connsiteX52" fmla="*/ 6554894 w 12192000"/>
              <a:gd name="connsiteY52" fmla="*/ 1664428 h 2240205"/>
              <a:gd name="connsiteX53" fmla="*/ 6516595 w 12192000"/>
              <a:gd name="connsiteY53" fmla="*/ 1667475 h 2240205"/>
              <a:gd name="connsiteX54" fmla="*/ 6508541 w 12192000"/>
              <a:gd name="connsiteY54" fmla="*/ 1668757 h 2240205"/>
              <a:gd name="connsiteX55" fmla="*/ 6471012 w 12192000"/>
              <a:gd name="connsiteY55" fmla="*/ 1678604 h 2240205"/>
              <a:gd name="connsiteX56" fmla="*/ 6364035 w 12192000"/>
              <a:gd name="connsiteY56" fmla="*/ 1667683 h 2240205"/>
              <a:gd name="connsiteX57" fmla="*/ 6243319 w 12192000"/>
              <a:gd name="connsiteY57" fmla="*/ 1695560 h 2240205"/>
              <a:gd name="connsiteX58" fmla="*/ 6098321 w 12192000"/>
              <a:gd name="connsiteY58" fmla="*/ 1721646 h 2240205"/>
              <a:gd name="connsiteX59" fmla="*/ 5880652 w 12192000"/>
              <a:gd name="connsiteY59" fmla="*/ 1779643 h 2240205"/>
              <a:gd name="connsiteX60" fmla="*/ 5785959 w 12192000"/>
              <a:gd name="connsiteY60" fmla="*/ 1775307 h 2240205"/>
              <a:gd name="connsiteX61" fmla="*/ 5643534 w 12192000"/>
              <a:gd name="connsiteY61" fmla="*/ 1802919 h 2240205"/>
              <a:gd name="connsiteX62" fmla="*/ 5518799 w 12192000"/>
              <a:gd name="connsiteY62" fmla="*/ 1818312 h 2240205"/>
              <a:gd name="connsiteX63" fmla="*/ 5505014 w 12192000"/>
              <a:gd name="connsiteY63" fmla="*/ 1819259 h 2240205"/>
              <a:gd name="connsiteX64" fmla="*/ 5453307 w 12192000"/>
              <a:gd name="connsiteY64" fmla="*/ 1815450 h 2240205"/>
              <a:gd name="connsiteX65" fmla="*/ 5221533 w 12192000"/>
              <a:gd name="connsiteY65" fmla="*/ 1846950 h 2240205"/>
              <a:gd name="connsiteX66" fmla="*/ 5149802 w 12192000"/>
              <a:gd name="connsiteY66" fmla="*/ 1844846 h 2240205"/>
              <a:gd name="connsiteX67" fmla="*/ 5114927 w 12192000"/>
              <a:gd name="connsiteY67" fmla="*/ 1847827 h 2240205"/>
              <a:gd name="connsiteX68" fmla="*/ 5108970 w 12192000"/>
              <a:gd name="connsiteY68" fmla="*/ 1847935 h 2240205"/>
              <a:gd name="connsiteX69" fmla="*/ 5067961 w 12192000"/>
              <a:gd name="connsiteY69" fmla="*/ 1845917 h 2240205"/>
              <a:gd name="connsiteX70" fmla="*/ 5007075 w 12192000"/>
              <a:gd name="connsiteY70" fmla="*/ 1838626 h 2240205"/>
              <a:gd name="connsiteX71" fmla="*/ 4944087 w 12192000"/>
              <a:gd name="connsiteY71" fmla="*/ 1823332 h 2240205"/>
              <a:gd name="connsiteX72" fmla="*/ 4907662 w 12192000"/>
              <a:gd name="connsiteY72" fmla="*/ 1816900 h 2240205"/>
              <a:gd name="connsiteX73" fmla="*/ 4882386 w 12192000"/>
              <a:gd name="connsiteY73" fmla="*/ 1809844 h 2240205"/>
              <a:gd name="connsiteX74" fmla="*/ 4811440 w 12192000"/>
              <a:gd name="connsiteY74" fmla="*/ 1804655 h 2240205"/>
              <a:gd name="connsiteX75" fmla="*/ 4691075 w 12192000"/>
              <a:gd name="connsiteY75" fmla="*/ 1801389 h 2240205"/>
              <a:gd name="connsiteX76" fmla="*/ 4640313 w 12192000"/>
              <a:gd name="connsiteY76" fmla="*/ 1784307 h 2240205"/>
              <a:gd name="connsiteX77" fmla="*/ 4536503 w 12192000"/>
              <a:gd name="connsiteY77" fmla="*/ 1785334 h 2240205"/>
              <a:gd name="connsiteX78" fmla="*/ 4513724 w 12192000"/>
              <a:gd name="connsiteY78" fmla="*/ 1791996 h 2240205"/>
              <a:gd name="connsiteX79" fmla="*/ 4459810 w 12192000"/>
              <a:gd name="connsiteY79" fmla="*/ 1797886 h 2240205"/>
              <a:gd name="connsiteX80" fmla="*/ 4379064 w 12192000"/>
              <a:gd name="connsiteY80" fmla="*/ 1817177 h 2240205"/>
              <a:gd name="connsiteX81" fmla="*/ 4290981 w 12192000"/>
              <a:gd name="connsiteY81" fmla="*/ 1839677 h 2240205"/>
              <a:gd name="connsiteX82" fmla="*/ 4238372 w 12192000"/>
              <a:gd name="connsiteY82" fmla="*/ 1851480 h 2240205"/>
              <a:gd name="connsiteX83" fmla="*/ 4232517 w 12192000"/>
              <a:gd name="connsiteY83" fmla="*/ 1852567 h 2240205"/>
              <a:gd name="connsiteX84" fmla="*/ 4191732 w 12192000"/>
              <a:gd name="connsiteY84" fmla="*/ 1857328 h 2240205"/>
              <a:gd name="connsiteX85" fmla="*/ 4065532 w 12192000"/>
              <a:gd name="connsiteY85" fmla="*/ 1855477 h 2240205"/>
              <a:gd name="connsiteX86" fmla="*/ 4028460 w 12192000"/>
              <a:gd name="connsiteY86" fmla="*/ 1855137 h 2240205"/>
              <a:gd name="connsiteX87" fmla="*/ 4002267 w 12192000"/>
              <a:gd name="connsiteY87" fmla="*/ 1852352 h 2240205"/>
              <a:gd name="connsiteX88" fmla="*/ 3931396 w 12192000"/>
              <a:gd name="connsiteY88" fmla="*/ 1858915 h 2240205"/>
              <a:gd name="connsiteX89" fmla="*/ 3812162 w 12192000"/>
              <a:gd name="connsiteY89" fmla="*/ 1875501 h 2240205"/>
              <a:gd name="connsiteX90" fmla="*/ 3758105 w 12192000"/>
              <a:gd name="connsiteY90" fmla="*/ 1871856 h 2240205"/>
              <a:gd name="connsiteX91" fmla="*/ 3567259 w 12192000"/>
              <a:gd name="connsiteY91" fmla="*/ 1893482 h 2240205"/>
              <a:gd name="connsiteX92" fmla="*/ 3405770 w 12192000"/>
              <a:gd name="connsiteY92" fmla="*/ 1904591 h 2240205"/>
              <a:gd name="connsiteX93" fmla="*/ 3280097 w 12192000"/>
              <a:gd name="connsiteY93" fmla="*/ 1919610 h 2240205"/>
              <a:gd name="connsiteX94" fmla="*/ 3009910 w 12192000"/>
              <a:gd name="connsiteY94" fmla="*/ 1957866 h 2240205"/>
              <a:gd name="connsiteX95" fmla="*/ 2995934 w 12192000"/>
              <a:gd name="connsiteY95" fmla="*/ 1967085 h 2240205"/>
              <a:gd name="connsiteX96" fmla="*/ 2942858 w 12192000"/>
              <a:gd name="connsiteY96" fmla="*/ 1981367 h 2240205"/>
              <a:gd name="connsiteX97" fmla="*/ 2875436 w 12192000"/>
              <a:gd name="connsiteY97" fmla="*/ 1996977 h 2240205"/>
              <a:gd name="connsiteX98" fmla="*/ 2874892 w 12192000"/>
              <a:gd name="connsiteY98" fmla="*/ 1996085 h 2240205"/>
              <a:gd name="connsiteX99" fmla="*/ 2843662 w 12192000"/>
              <a:gd name="connsiteY99" fmla="*/ 1992498 h 2240205"/>
              <a:gd name="connsiteX100" fmla="*/ 2718916 w 12192000"/>
              <a:gd name="connsiteY100" fmla="*/ 1990867 h 2240205"/>
              <a:gd name="connsiteX101" fmla="*/ 2713522 w 12192000"/>
              <a:gd name="connsiteY101" fmla="*/ 1990173 h 2240205"/>
              <a:gd name="connsiteX102" fmla="*/ 2476147 w 12192000"/>
              <a:gd name="connsiteY102" fmla="*/ 1998305 h 2240205"/>
              <a:gd name="connsiteX103" fmla="*/ 2373568 w 12192000"/>
              <a:gd name="connsiteY103" fmla="*/ 2003219 h 2240205"/>
              <a:gd name="connsiteX104" fmla="*/ 2287219 w 12192000"/>
              <a:gd name="connsiteY104" fmla="*/ 1998750 h 2240205"/>
              <a:gd name="connsiteX105" fmla="*/ 2243069 w 12192000"/>
              <a:gd name="connsiteY105" fmla="*/ 2005321 h 2240205"/>
              <a:gd name="connsiteX106" fmla="*/ 2164831 w 12192000"/>
              <a:gd name="connsiteY106" fmla="*/ 2010143 h 2240205"/>
              <a:gd name="connsiteX107" fmla="*/ 2085228 w 12192000"/>
              <a:gd name="connsiteY107" fmla="*/ 2046431 h 2240205"/>
              <a:gd name="connsiteX108" fmla="*/ 2058061 w 12192000"/>
              <a:gd name="connsiteY108" fmla="*/ 2047942 h 2240205"/>
              <a:gd name="connsiteX109" fmla="*/ 2042244 w 12192000"/>
              <a:gd name="connsiteY109" fmla="*/ 2055560 h 2240205"/>
              <a:gd name="connsiteX110" fmla="*/ 1877728 w 12192000"/>
              <a:gd name="connsiteY110" fmla="*/ 2101004 h 2240205"/>
              <a:gd name="connsiteX111" fmla="*/ 1759056 w 12192000"/>
              <a:gd name="connsiteY111" fmla="*/ 2125608 h 2240205"/>
              <a:gd name="connsiteX112" fmla="*/ 1637948 w 12192000"/>
              <a:gd name="connsiteY112" fmla="*/ 2172597 h 2240205"/>
              <a:gd name="connsiteX113" fmla="*/ 1434549 w 12192000"/>
              <a:gd name="connsiteY113" fmla="*/ 2234522 h 2240205"/>
              <a:gd name="connsiteX114" fmla="*/ 1370962 w 12192000"/>
              <a:gd name="connsiteY114" fmla="*/ 2237474 h 2240205"/>
              <a:gd name="connsiteX115" fmla="*/ 1356367 w 12192000"/>
              <a:gd name="connsiteY115" fmla="*/ 2235089 h 2240205"/>
              <a:gd name="connsiteX116" fmla="*/ 1279765 w 12192000"/>
              <a:gd name="connsiteY116" fmla="*/ 2229639 h 2240205"/>
              <a:gd name="connsiteX117" fmla="*/ 1195347 w 12192000"/>
              <a:gd name="connsiteY117" fmla="*/ 2212354 h 2240205"/>
              <a:gd name="connsiteX118" fmla="*/ 970251 w 12192000"/>
              <a:gd name="connsiteY118" fmla="*/ 2221029 h 2240205"/>
              <a:gd name="connsiteX119" fmla="*/ 812914 w 12192000"/>
              <a:gd name="connsiteY119" fmla="*/ 2210095 h 2240205"/>
              <a:gd name="connsiteX120" fmla="*/ 776382 w 12192000"/>
              <a:gd name="connsiteY120" fmla="*/ 2204512 h 2240205"/>
              <a:gd name="connsiteX121" fmla="*/ 597225 w 12192000"/>
              <a:gd name="connsiteY121" fmla="*/ 2180999 h 2240205"/>
              <a:gd name="connsiteX122" fmla="*/ 520671 w 12192000"/>
              <a:gd name="connsiteY122" fmla="*/ 2180980 h 2240205"/>
              <a:gd name="connsiteX123" fmla="*/ 515024 w 12192000"/>
              <a:gd name="connsiteY123" fmla="*/ 2179258 h 2240205"/>
              <a:gd name="connsiteX124" fmla="*/ 413835 w 12192000"/>
              <a:gd name="connsiteY124" fmla="*/ 2156783 h 2240205"/>
              <a:gd name="connsiteX125" fmla="*/ 376513 w 12192000"/>
              <a:gd name="connsiteY125" fmla="*/ 2154014 h 2240205"/>
              <a:gd name="connsiteX126" fmla="*/ 273386 w 12192000"/>
              <a:gd name="connsiteY126" fmla="*/ 2142551 h 2240205"/>
              <a:gd name="connsiteX127" fmla="*/ 77641 w 12192000"/>
              <a:gd name="connsiteY127" fmla="*/ 2126835 h 2240205"/>
              <a:gd name="connsiteX128" fmla="*/ 37645 w 12192000"/>
              <a:gd name="connsiteY128" fmla="*/ 2115401 h 2240205"/>
              <a:gd name="connsiteX129" fmla="*/ 4572 w 12192000"/>
              <a:gd name="connsiteY129" fmla="*/ 2111091 h 2240205"/>
              <a:gd name="connsiteX130" fmla="*/ 0 w 12192000"/>
              <a:gd name="connsiteY130" fmla="*/ 2110468 h 2240205"/>
              <a:gd name="connsiteX131" fmla="*/ 0 w 12192000"/>
              <a:gd name="connsiteY131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820512 w 12192000"/>
              <a:gd name="connsiteY4" fmla="*/ 745392 h 2240205"/>
              <a:gd name="connsiteX5" fmla="*/ 11649954 w 12192000"/>
              <a:gd name="connsiteY5" fmla="*/ 749628 h 2240205"/>
              <a:gd name="connsiteX6" fmla="*/ 11560424 w 12192000"/>
              <a:gd name="connsiteY6" fmla="*/ 748017 h 2240205"/>
              <a:gd name="connsiteX7" fmla="*/ 11358455 w 12192000"/>
              <a:gd name="connsiteY7" fmla="*/ 747593 h 2240205"/>
              <a:gd name="connsiteX8" fmla="*/ 11165209 w 12192000"/>
              <a:gd name="connsiteY8" fmla="*/ 748852 h 2240205"/>
              <a:gd name="connsiteX9" fmla="*/ 11058755 w 12192000"/>
              <a:gd name="connsiteY9" fmla="*/ 749617 h 2240205"/>
              <a:gd name="connsiteX10" fmla="*/ 10846594 w 12192000"/>
              <a:gd name="connsiteY10" fmla="*/ 765069 h 2240205"/>
              <a:gd name="connsiteX11" fmla="*/ 10739478 w 12192000"/>
              <a:gd name="connsiteY11" fmla="*/ 776841 h 2240205"/>
              <a:gd name="connsiteX12" fmla="*/ 10458762 w 12192000"/>
              <a:gd name="connsiteY12" fmla="*/ 755400 h 2240205"/>
              <a:gd name="connsiteX13" fmla="*/ 10211200 w 12192000"/>
              <a:gd name="connsiteY13" fmla="*/ 767513 h 2240205"/>
              <a:gd name="connsiteX14" fmla="*/ 10167995 w 12192000"/>
              <a:gd name="connsiteY14" fmla="*/ 760843 h 2240205"/>
              <a:gd name="connsiteX15" fmla="*/ 9997044 w 12192000"/>
              <a:gd name="connsiteY15" fmla="*/ 780129 h 2240205"/>
              <a:gd name="connsiteX16" fmla="*/ 9943887 w 12192000"/>
              <a:gd name="connsiteY16" fmla="*/ 804141 h 2240205"/>
              <a:gd name="connsiteX17" fmla="*/ 9918248 w 12192000"/>
              <a:gd name="connsiteY17" fmla="*/ 816628 h 2240205"/>
              <a:gd name="connsiteX18" fmla="*/ 9767091 w 12192000"/>
              <a:gd name="connsiteY18" fmla="*/ 870550 h 2240205"/>
              <a:gd name="connsiteX19" fmla="*/ 9683005 w 12192000"/>
              <a:gd name="connsiteY19" fmla="*/ 894128 h 2240205"/>
              <a:gd name="connsiteX20" fmla="*/ 9500499 w 12192000"/>
              <a:gd name="connsiteY20" fmla="*/ 954680 h 2240205"/>
              <a:gd name="connsiteX21" fmla="*/ 9410017 w 12192000"/>
              <a:gd name="connsiteY21" fmla="*/ 993931 h 2240205"/>
              <a:gd name="connsiteX22" fmla="*/ 9392919 w 12192000"/>
              <a:gd name="connsiteY22" fmla="*/ 994656 h 2240205"/>
              <a:gd name="connsiteX23" fmla="*/ 9268019 w 12192000"/>
              <a:gd name="connsiteY23" fmla="*/ 1007442 h 2240205"/>
              <a:gd name="connsiteX24" fmla="*/ 9188177 w 12192000"/>
              <a:gd name="connsiteY24" fmla="*/ 1035474 h 2240205"/>
              <a:gd name="connsiteX25" fmla="*/ 9155969 w 12192000"/>
              <a:gd name="connsiteY25" fmla="*/ 1046804 h 2240205"/>
              <a:gd name="connsiteX26" fmla="*/ 9133985 w 12192000"/>
              <a:gd name="connsiteY26" fmla="*/ 1046450 h 2240205"/>
              <a:gd name="connsiteX27" fmla="*/ 9003462 w 12192000"/>
              <a:gd name="connsiteY27" fmla="*/ 1042406 h 2240205"/>
              <a:gd name="connsiteX28" fmla="*/ 8968445 w 12192000"/>
              <a:gd name="connsiteY28" fmla="*/ 1052169 h 2240205"/>
              <a:gd name="connsiteX29" fmla="*/ 8886001 w 12192000"/>
              <a:gd name="connsiteY29" fmla="*/ 1067468 h 2240205"/>
              <a:gd name="connsiteX30" fmla="*/ 8838610 w 12192000"/>
              <a:gd name="connsiteY30" fmla="*/ 1075091 h 2240205"/>
              <a:gd name="connsiteX31" fmla="*/ 8665605 w 12192000"/>
              <a:gd name="connsiteY31" fmla="*/ 1110791 h 2240205"/>
              <a:gd name="connsiteX32" fmla="*/ 8584946 w 12192000"/>
              <a:gd name="connsiteY32" fmla="*/ 1135226 h 2240205"/>
              <a:gd name="connsiteX33" fmla="*/ 8419755 w 12192000"/>
              <a:gd name="connsiteY33" fmla="*/ 1216260 h 2240205"/>
              <a:gd name="connsiteX34" fmla="*/ 8411626 w 12192000"/>
              <a:gd name="connsiteY34" fmla="*/ 1214397 h 2240205"/>
              <a:gd name="connsiteX35" fmla="*/ 8363469 w 12192000"/>
              <a:gd name="connsiteY35" fmla="*/ 1246658 h 2240205"/>
              <a:gd name="connsiteX36" fmla="*/ 8275497 w 12192000"/>
              <a:gd name="connsiteY36" fmla="*/ 1264396 h 2240205"/>
              <a:gd name="connsiteX37" fmla="*/ 8074238 w 12192000"/>
              <a:gd name="connsiteY37" fmla="*/ 1301895 h 2240205"/>
              <a:gd name="connsiteX38" fmla="*/ 7902328 w 12192000"/>
              <a:gd name="connsiteY38" fmla="*/ 1345865 h 2240205"/>
              <a:gd name="connsiteX39" fmla="*/ 7840612 w 12192000"/>
              <a:gd name="connsiteY39" fmla="*/ 1369373 h 2240205"/>
              <a:gd name="connsiteX40" fmla="*/ 7786819 w 12192000"/>
              <a:gd name="connsiteY40" fmla="*/ 1378970 h 2240205"/>
              <a:gd name="connsiteX41" fmla="*/ 7548172 w 12192000"/>
              <a:gd name="connsiteY41" fmla="*/ 1417460 h 2240205"/>
              <a:gd name="connsiteX42" fmla="*/ 7483437 w 12192000"/>
              <a:gd name="connsiteY42" fmla="*/ 1478152 h 2240205"/>
              <a:gd name="connsiteX43" fmla="*/ 7377870 w 12192000"/>
              <a:gd name="connsiteY43" fmla="*/ 1523319 h 2240205"/>
              <a:gd name="connsiteX44" fmla="*/ 7230737 w 12192000"/>
              <a:gd name="connsiteY44" fmla="*/ 1562633 h 2240205"/>
              <a:gd name="connsiteX45" fmla="*/ 7224458 w 12192000"/>
              <a:gd name="connsiteY45" fmla="*/ 1573008 h 2240205"/>
              <a:gd name="connsiteX46" fmla="*/ 7183121 w 12192000"/>
              <a:gd name="connsiteY46" fmla="*/ 1595162 h 2240205"/>
              <a:gd name="connsiteX47" fmla="*/ 7164601 w 12192000"/>
              <a:gd name="connsiteY47" fmla="*/ 1606490 h 2240205"/>
              <a:gd name="connsiteX48" fmla="*/ 6900177 w 12192000"/>
              <a:gd name="connsiteY48" fmla="*/ 1636016 h 2240205"/>
              <a:gd name="connsiteX49" fmla="*/ 6795372 w 12192000"/>
              <a:gd name="connsiteY49" fmla="*/ 1644845 h 2240205"/>
              <a:gd name="connsiteX50" fmla="*/ 6692251 w 12192000"/>
              <a:gd name="connsiteY50" fmla="*/ 1656357 h 2240205"/>
              <a:gd name="connsiteX51" fmla="*/ 6655235 w 12192000"/>
              <a:gd name="connsiteY51" fmla="*/ 1661869 h 2240205"/>
              <a:gd name="connsiteX52" fmla="*/ 6554894 w 12192000"/>
              <a:gd name="connsiteY52" fmla="*/ 1664428 h 2240205"/>
              <a:gd name="connsiteX53" fmla="*/ 6516595 w 12192000"/>
              <a:gd name="connsiteY53" fmla="*/ 1667475 h 2240205"/>
              <a:gd name="connsiteX54" fmla="*/ 6508541 w 12192000"/>
              <a:gd name="connsiteY54" fmla="*/ 1668757 h 2240205"/>
              <a:gd name="connsiteX55" fmla="*/ 6471012 w 12192000"/>
              <a:gd name="connsiteY55" fmla="*/ 1678604 h 2240205"/>
              <a:gd name="connsiteX56" fmla="*/ 6364035 w 12192000"/>
              <a:gd name="connsiteY56" fmla="*/ 1667683 h 2240205"/>
              <a:gd name="connsiteX57" fmla="*/ 6243319 w 12192000"/>
              <a:gd name="connsiteY57" fmla="*/ 1695560 h 2240205"/>
              <a:gd name="connsiteX58" fmla="*/ 6098321 w 12192000"/>
              <a:gd name="connsiteY58" fmla="*/ 1721646 h 2240205"/>
              <a:gd name="connsiteX59" fmla="*/ 5880652 w 12192000"/>
              <a:gd name="connsiteY59" fmla="*/ 1779643 h 2240205"/>
              <a:gd name="connsiteX60" fmla="*/ 5785959 w 12192000"/>
              <a:gd name="connsiteY60" fmla="*/ 1775307 h 2240205"/>
              <a:gd name="connsiteX61" fmla="*/ 5643534 w 12192000"/>
              <a:gd name="connsiteY61" fmla="*/ 1802919 h 2240205"/>
              <a:gd name="connsiteX62" fmla="*/ 5518799 w 12192000"/>
              <a:gd name="connsiteY62" fmla="*/ 1818312 h 2240205"/>
              <a:gd name="connsiteX63" fmla="*/ 5505014 w 12192000"/>
              <a:gd name="connsiteY63" fmla="*/ 1819259 h 2240205"/>
              <a:gd name="connsiteX64" fmla="*/ 5453307 w 12192000"/>
              <a:gd name="connsiteY64" fmla="*/ 1815450 h 2240205"/>
              <a:gd name="connsiteX65" fmla="*/ 5221533 w 12192000"/>
              <a:gd name="connsiteY65" fmla="*/ 1846950 h 2240205"/>
              <a:gd name="connsiteX66" fmla="*/ 5149802 w 12192000"/>
              <a:gd name="connsiteY66" fmla="*/ 1844846 h 2240205"/>
              <a:gd name="connsiteX67" fmla="*/ 5114927 w 12192000"/>
              <a:gd name="connsiteY67" fmla="*/ 1847827 h 2240205"/>
              <a:gd name="connsiteX68" fmla="*/ 5108970 w 12192000"/>
              <a:gd name="connsiteY68" fmla="*/ 1847935 h 2240205"/>
              <a:gd name="connsiteX69" fmla="*/ 5067961 w 12192000"/>
              <a:gd name="connsiteY69" fmla="*/ 1845917 h 2240205"/>
              <a:gd name="connsiteX70" fmla="*/ 5007075 w 12192000"/>
              <a:gd name="connsiteY70" fmla="*/ 1838626 h 2240205"/>
              <a:gd name="connsiteX71" fmla="*/ 4944087 w 12192000"/>
              <a:gd name="connsiteY71" fmla="*/ 1823332 h 2240205"/>
              <a:gd name="connsiteX72" fmla="*/ 4907662 w 12192000"/>
              <a:gd name="connsiteY72" fmla="*/ 1816900 h 2240205"/>
              <a:gd name="connsiteX73" fmla="*/ 4882386 w 12192000"/>
              <a:gd name="connsiteY73" fmla="*/ 1809844 h 2240205"/>
              <a:gd name="connsiteX74" fmla="*/ 4811440 w 12192000"/>
              <a:gd name="connsiteY74" fmla="*/ 1804655 h 2240205"/>
              <a:gd name="connsiteX75" fmla="*/ 4691075 w 12192000"/>
              <a:gd name="connsiteY75" fmla="*/ 1801389 h 2240205"/>
              <a:gd name="connsiteX76" fmla="*/ 4640313 w 12192000"/>
              <a:gd name="connsiteY76" fmla="*/ 1784307 h 2240205"/>
              <a:gd name="connsiteX77" fmla="*/ 4536503 w 12192000"/>
              <a:gd name="connsiteY77" fmla="*/ 1785334 h 2240205"/>
              <a:gd name="connsiteX78" fmla="*/ 4513724 w 12192000"/>
              <a:gd name="connsiteY78" fmla="*/ 1791996 h 2240205"/>
              <a:gd name="connsiteX79" fmla="*/ 4459810 w 12192000"/>
              <a:gd name="connsiteY79" fmla="*/ 1797886 h 2240205"/>
              <a:gd name="connsiteX80" fmla="*/ 4379064 w 12192000"/>
              <a:gd name="connsiteY80" fmla="*/ 1817177 h 2240205"/>
              <a:gd name="connsiteX81" fmla="*/ 4290981 w 12192000"/>
              <a:gd name="connsiteY81" fmla="*/ 1839677 h 2240205"/>
              <a:gd name="connsiteX82" fmla="*/ 4238372 w 12192000"/>
              <a:gd name="connsiteY82" fmla="*/ 1851480 h 2240205"/>
              <a:gd name="connsiteX83" fmla="*/ 4232517 w 12192000"/>
              <a:gd name="connsiteY83" fmla="*/ 1852567 h 2240205"/>
              <a:gd name="connsiteX84" fmla="*/ 4191732 w 12192000"/>
              <a:gd name="connsiteY84" fmla="*/ 1857328 h 2240205"/>
              <a:gd name="connsiteX85" fmla="*/ 4065532 w 12192000"/>
              <a:gd name="connsiteY85" fmla="*/ 1855477 h 2240205"/>
              <a:gd name="connsiteX86" fmla="*/ 4028460 w 12192000"/>
              <a:gd name="connsiteY86" fmla="*/ 1855137 h 2240205"/>
              <a:gd name="connsiteX87" fmla="*/ 4002267 w 12192000"/>
              <a:gd name="connsiteY87" fmla="*/ 1852352 h 2240205"/>
              <a:gd name="connsiteX88" fmla="*/ 3931396 w 12192000"/>
              <a:gd name="connsiteY88" fmla="*/ 1858915 h 2240205"/>
              <a:gd name="connsiteX89" fmla="*/ 3812162 w 12192000"/>
              <a:gd name="connsiteY89" fmla="*/ 1875501 h 2240205"/>
              <a:gd name="connsiteX90" fmla="*/ 3758105 w 12192000"/>
              <a:gd name="connsiteY90" fmla="*/ 1871856 h 2240205"/>
              <a:gd name="connsiteX91" fmla="*/ 3567259 w 12192000"/>
              <a:gd name="connsiteY91" fmla="*/ 1893482 h 2240205"/>
              <a:gd name="connsiteX92" fmla="*/ 3405770 w 12192000"/>
              <a:gd name="connsiteY92" fmla="*/ 1904591 h 2240205"/>
              <a:gd name="connsiteX93" fmla="*/ 3280097 w 12192000"/>
              <a:gd name="connsiteY93" fmla="*/ 1919610 h 2240205"/>
              <a:gd name="connsiteX94" fmla="*/ 3009910 w 12192000"/>
              <a:gd name="connsiteY94" fmla="*/ 1957866 h 2240205"/>
              <a:gd name="connsiteX95" fmla="*/ 2995934 w 12192000"/>
              <a:gd name="connsiteY95" fmla="*/ 1967085 h 2240205"/>
              <a:gd name="connsiteX96" fmla="*/ 2942858 w 12192000"/>
              <a:gd name="connsiteY96" fmla="*/ 1981367 h 2240205"/>
              <a:gd name="connsiteX97" fmla="*/ 2875436 w 12192000"/>
              <a:gd name="connsiteY97" fmla="*/ 1996977 h 2240205"/>
              <a:gd name="connsiteX98" fmla="*/ 2874892 w 12192000"/>
              <a:gd name="connsiteY98" fmla="*/ 1996085 h 2240205"/>
              <a:gd name="connsiteX99" fmla="*/ 2843662 w 12192000"/>
              <a:gd name="connsiteY99" fmla="*/ 1992498 h 2240205"/>
              <a:gd name="connsiteX100" fmla="*/ 2718916 w 12192000"/>
              <a:gd name="connsiteY100" fmla="*/ 1990867 h 2240205"/>
              <a:gd name="connsiteX101" fmla="*/ 2713522 w 12192000"/>
              <a:gd name="connsiteY101" fmla="*/ 1990173 h 2240205"/>
              <a:gd name="connsiteX102" fmla="*/ 2476147 w 12192000"/>
              <a:gd name="connsiteY102" fmla="*/ 1998305 h 2240205"/>
              <a:gd name="connsiteX103" fmla="*/ 2373568 w 12192000"/>
              <a:gd name="connsiteY103" fmla="*/ 2003219 h 2240205"/>
              <a:gd name="connsiteX104" fmla="*/ 2287219 w 12192000"/>
              <a:gd name="connsiteY104" fmla="*/ 1998750 h 2240205"/>
              <a:gd name="connsiteX105" fmla="*/ 2243069 w 12192000"/>
              <a:gd name="connsiteY105" fmla="*/ 2005321 h 2240205"/>
              <a:gd name="connsiteX106" fmla="*/ 2164831 w 12192000"/>
              <a:gd name="connsiteY106" fmla="*/ 2010143 h 2240205"/>
              <a:gd name="connsiteX107" fmla="*/ 2085228 w 12192000"/>
              <a:gd name="connsiteY107" fmla="*/ 2046431 h 2240205"/>
              <a:gd name="connsiteX108" fmla="*/ 2058061 w 12192000"/>
              <a:gd name="connsiteY108" fmla="*/ 2047942 h 2240205"/>
              <a:gd name="connsiteX109" fmla="*/ 2042244 w 12192000"/>
              <a:gd name="connsiteY109" fmla="*/ 2055560 h 2240205"/>
              <a:gd name="connsiteX110" fmla="*/ 1877728 w 12192000"/>
              <a:gd name="connsiteY110" fmla="*/ 2101004 h 2240205"/>
              <a:gd name="connsiteX111" fmla="*/ 1759056 w 12192000"/>
              <a:gd name="connsiteY111" fmla="*/ 2125608 h 2240205"/>
              <a:gd name="connsiteX112" fmla="*/ 1637948 w 12192000"/>
              <a:gd name="connsiteY112" fmla="*/ 2172597 h 2240205"/>
              <a:gd name="connsiteX113" fmla="*/ 1434549 w 12192000"/>
              <a:gd name="connsiteY113" fmla="*/ 2234522 h 2240205"/>
              <a:gd name="connsiteX114" fmla="*/ 1370962 w 12192000"/>
              <a:gd name="connsiteY114" fmla="*/ 2237474 h 2240205"/>
              <a:gd name="connsiteX115" fmla="*/ 1356367 w 12192000"/>
              <a:gd name="connsiteY115" fmla="*/ 2235089 h 2240205"/>
              <a:gd name="connsiteX116" fmla="*/ 1279765 w 12192000"/>
              <a:gd name="connsiteY116" fmla="*/ 2229639 h 2240205"/>
              <a:gd name="connsiteX117" fmla="*/ 1195347 w 12192000"/>
              <a:gd name="connsiteY117" fmla="*/ 2212354 h 2240205"/>
              <a:gd name="connsiteX118" fmla="*/ 970251 w 12192000"/>
              <a:gd name="connsiteY118" fmla="*/ 2221029 h 2240205"/>
              <a:gd name="connsiteX119" fmla="*/ 812914 w 12192000"/>
              <a:gd name="connsiteY119" fmla="*/ 2210095 h 2240205"/>
              <a:gd name="connsiteX120" fmla="*/ 776382 w 12192000"/>
              <a:gd name="connsiteY120" fmla="*/ 2204512 h 2240205"/>
              <a:gd name="connsiteX121" fmla="*/ 597225 w 12192000"/>
              <a:gd name="connsiteY121" fmla="*/ 2180999 h 2240205"/>
              <a:gd name="connsiteX122" fmla="*/ 520671 w 12192000"/>
              <a:gd name="connsiteY122" fmla="*/ 2180980 h 2240205"/>
              <a:gd name="connsiteX123" fmla="*/ 515024 w 12192000"/>
              <a:gd name="connsiteY123" fmla="*/ 2179258 h 2240205"/>
              <a:gd name="connsiteX124" fmla="*/ 413835 w 12192000"/>
              <a:gd name="connsiteY124" fmla="*/ 2156783 h 2240205"/>
              <a:gd name="connsiteX125" fmla="*/ 376513 w 12192000"/>
              <a:gd name="connsiteY125" fmla="*/ 2154014 h 2240205"/>
              <a:gd name="connsiteX126" fmla="*/ 273386 w 12192000"/>
              <a:gd name="connsiteY126" fmla="*/ 2142551 h 2240205"/>
              <a:gd name="connsiteX127" fmla="*/ 77641 w 12192000"/>
              <a:gd name="connsiteY127" fmla="*/ 2126835 h 2240205"/>
              <a:gd name="connsiteX128" fmla="*/ 37645 w 12192000"/>
              <a:gd name="connsiteY128" fmla="*/ 2115401 h 2240205"/>
              <a:gd name="connsiteX129" fmla="*/ 4572 w 12192000"/>
              <a:gd name="connsiteY129" fmla="*/ 2111091 h 2240205"/>
              <a:gd name="connsiteX130" fmla="*/ 0 w 12192000"/>
              <a:gd name="connsiteY130" fmla="*/ 2110468 h 2240205"/>
              <a:gd name="connsiteX131" fmla="*/ 0 w 12192000"/>
              <a:gd name="connsiteY131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46594 w 12192000"/>
              <a:gd name="connsiteY9" fmla="*/ 765069 h 2240205"/>
              <a:gd name="connsiteX10" fmla="*/ 10739478 w 12192000"/>
              <a:gd name="connsiteY10" fmla="*/ 776841 h 2240205"/>
              <a:gd name="connsiteX11" fmla="*/ 10458762 w 12192000"/>
              <a:gd name="connsiteY11" fmla="*/ 755400 h 2240205"/>
              <a:gd name="connsiteX12" fmla="*/ 10211200 w 12192000"/>
              <a:gd name="connsiteY12" fmla="*/ 767513 h 2240205"/>
              <a:gd name="connsiteX13" fmla="*/ 10167995 w 12192000"/>
              <a:gd name="connsiteY13" fmla="*/ 760843 h 2240205"/>
              <a:gd name="connsiteX14" fmla="*/ 9997044 w 12192000"/>
              <a:gd name="connsiteY14" fmla="*/ 780129 h 2240205"/>
              <a:gd name="connsiteX15" fmla="*/ 9943887 w 12192000"/>
              <a:gd name="connsiteY15" fmla="*/ 804141 h 2240205"/>
              <a:gd name="connsiteX16" fmla="*/ 9918248 w 12192000"/>
              <a:gd name="connsiteY16" fmla="*/ 816628 h 2240205"/>
              <a:gd name="connsiteX17" fmla="*/ 9767091 w 12192000"/>
              <a:gd name="connsiteY17" fmla="*/ 870550 h 2240205"/>
              <a:gd name="connsiteX18" fmla="*/ 9683005 w 12192000"/>
              <a:gd name="connsiteY18" fmla="*/ 894128 h 2240205"/>
              <a:gd name="connsiteX19" fmla="*/ 9500499 w 12192000"/>
              <a:gd name="connsiteY19" fmla="*/ 954680 h 2240205"/>
              <a:gd name="connsiteX20" fmla="*/ 9410017 w 12192000"/>
              <a:gd name="connsiteY20" fmla="*/ 993931 h 2240205"/>
              <a:gd name="connsiteX21" fmla="*/ 9392919 w 12192000"/>
              <a:gd name="connsiteY21" fmla="*/ 994656 h 2240205"/>
              <a:gd name="connsiteX22" fmla="*/ 9268019 w 12192000"/>
              <a:gd name="connsiteY22" fmla="*/ 1007442 h 2240205"/>
              <a:gd name="connsiteX23" fmla="*/ 9188177 w 12192000"/>
              <a:gd name="connsiteY23" fmla="*/ 1035474 h 2240205"/>
              <a:gd name="connsiteX24" fmla="*/ 9155969 w 12192000"/>
              <a:gd name="connsiteY24" fmla="*/ 1046804 h 2240205"/>
              <a:gd name="connsiteX25" fmla="*/ 9133985 w 12192000"/>
              <a:gd name="connsiteY25" fmla="*/ 1046450 h 2240205"/>
              <a:gd name="connsiteX26" fmla="*/ 9003462 w 12192000"/>
              <a:gd name="connsiteY26" fmla="*/ 1042406 h 2240205"/>
              <a:gd name="connsiteX27" fmla="*/ 8968445 w 12192000"/>
              <a:gd name="connsiteY27" fmla="*/ 1052169 h 2240205"/>
              <a:gd name="connsiteX28" fmla="*/ 8886001 w 12192000"/>
              <a:gd name="connsiteY28" fmla="*/ 1067468 h 2240205"/>
              <a:gd name="connsiteX29" fmla="*/ 8838610 w 12192000"/>
              <a:gd name="connsiteY29" fmla="*/ 1075091 h 2240205"/>
              <a:gd name="connsiteX30" fmla="*/ 8665605 w 12192000"/>
              <a:gd name="connsiteY30" fmla="*/ 1110791 h 2240205"/>
              <a:gd name="connsiteX31" fmla="*/ 8584946 w 12192000"/>
              <a:gd name="connsiteY31" fmla="*/ 1135226 h 2240205"/>
              <a:gd name="connsiteX32" fmla="*/ 8419755 w 12192000"/>
              <a:gd name="connsiteY32" fmla="*/ 1216260 h 2240205"/>
              <a:gd name="connsiteX33" fmla="*/ 8411626 w 12192000"/>
              <a:gd name="connsiteY33" fmla="*/ 1214397 h 2240205"/>
              <a:gd name="connsiteX34" fmla="*/ 8363469 w 12192000"/>
              <a:gd name="connsiteY34" fmla="*/ 1246658 h 2240205"/>
              <a:gd name="connsiteX35" fmla="*/ 8275497 w 12192000"/>
              <a:gd name="connsiteY35" fmla="*/ 1264396 h 2240205"/>
              <a:gd name="connsiteX36" fmla="*/ 8074238 w 12192000"/>
              <a:gd name="connsiteY36" fmla="*/ 1301895 h 2240205"/>
              <a:gd name="connsiteX37" fmla="*/ 7902328 w 12192000"/>
              <a:gd name="connsiteY37" fmla="*/ 1345865 h 2240205"/>
              <a:gd name="connsiteX38" fmla="*/ 7840612 w 12192000"/>
              <a:gd name="connsiteY38" fmla="*/ 1369373 h 2240205"/>
              <a:gd name="connsiteX39" fmla="*/ 7786819 w 12192000"/>
              <a:gd name="connsiteY39" fmla="*/ 1378970 h 2240205"/>
              <a:gd name="connsiteX40" fmla="*/ 7548172 w 12192000"/>
              <a:gd name="connsiteY40" fmla="*/ 1417460 h 2240205"/>
              <a:gd name="connsiteX41" fmla="*/ 7483437 w 12192000"/>
              <a:gd name="connsiteY41" fmla="*/ 1478152 h 2240205"/>
              <a:gd name="connsiteX42" fmla="*/ 7377870 w 12192000"/>
              <a:gd name="connsiteY42" fmla="*/ 1523319 h 2240205"/>
              <a:gd name="connsiteX43" fmla="*/ 7230737 w 12192000"/>
              <a:gd name="connsiteY43" fmla="*/ 1562633 h 2240205"/>
              <a:gd name="connsiteX44" fmla="*/ 7224458 w 12192000"/>
              <a:gd name="connsiteY44" fmla="*/ 1573008 h 2240205"/>
              <a:gd name="connsiteX45" fmla="*/ 7183121 w 12192000"/>
              <a:gd name="connsiteY45" fmla="*/ 1595162 h 2240205"/>
              <a:gd name="connsiteX46" fmla="*/ 7164601 w 12192000"/>
              <a:gd name="connsiteY46" fmla="*/ 1606490 h 2240205"/>
              <a:gd name="connsiteX47" fmla="*/ 6900177 w 12192000"/>
              <a:gd name="connsiteY47" fmla="*/ 1636016 h 2240205"/>
              <a:gd name="connsiteX48" fmla="*/ 6795372 w 12192000"/>
              <a:gd name="connsiteY48" fmla="*/ 1644845 h 2240205"/>
              <a:gd name="connsiteX49" fmla="*/ 6692251 w 12192000"/>
              <a:gd name="connsiteY49" fmla="*/ 1656357 h 2240205"/>
              <a:gd name="connsiteX50" fmla="*/ 6655235 w 12192000"/>
              <a:gd name="connsiteY50" fmla="*/ 1661869 h 2240205"/>
              <a:gd name="connsiteX51" fmla="*/ 6554894 w 12192000"/>
              <a:gd name="connsiteY51" fmla="*/ 1664428 h 2240205"/>
              <a:gd name="connsiteX52" fmla="*/ 6516595 w 12192000"/>
              <a:gd name="connsiteY52" fmla="*/ 1667475 h 2240205"/>
              <a:gd name="connsiteX53" fmla="*/ 6508541 w 12192000"/>
              <a:gd name="connsiteY53" fmla="*/ 1668757 h 2240205"/>
              <a:gd name="connsiteX54" fmla="*/ 6471012 w 12192000"/>
              <a:gd name="connsiteY54" fmla="*/ 1678604 h 2240205"/>
              <a:gd name="connsiteX55" fmla="*/ 6364035 w 12192000"/>
              <a:gd name="connsiteY55" fmla="*/ 1667683 h 2240205"/>
              <a:gd name="connsiteX56" fmla="*/ 6243319 w 12192000"/>
              <a:gd name="connsiteY56" fmla="*/ 1695560 h 2240205"/>
              <a:gd name="connsiteX57" fmla="*/ 6098321 w 12192000"/>
              <a:gd name="connsiteY57" fmla="*/ 1721646 h 2240205"/>
              <a:gd name="connsiteX58" fmla="*/ 5880652 w 12192000"/>
              <a:gd name="connsiteY58" fmla="*/ 1779643 h 2240205"/>
              <a:gd name="connsiteX59" fmla="*/ 5785959 w 12192000"/>
              <a:gd name="connsiteY59" fmla="*/ 1775307 h 2240205"/>
              <a:gd name="connsiteX60" fmla="*/ 5643534 w 12192000"/>
              <a:gd name="connsiteY60" fmla="*/ 1802919 h 2240205"/>
              <a:gd name="connsiteX61" fmla="*/ 5518799 w 12192000"/>
              <a:gd name="connsiteY61" fmla="*/ 1818312 h 2240205"/>
              <a:gd name="connsiteX62" fmla="*/ 5505014 w 12192000"/>
              <a:gd name="connsiteY62" fmla="*/ 1819259 h 2240205"/>
              <a:gd name="connsiteX63" fmla="*/ 5453307 w 12192000"/>
              <a:gd name="connsiteY63" fmla="*/ 1815450 h 2240205"/>
              <a:gd name="connsiteX64" fmla="*/ 5221533 w 12192000"/>
              <a:gd name="connsiteY64" fmla="*/ 1846950 h 2240205"/>
              <a:gd name="connsiteX65" fmla="*/ 5149802 w 12192000"/>
              <a:gd name="connsiteY65" fmla="*/ 1844846 h 2240205"/>
              <a:gd name="connsiteX66" fmla="*/ 5114927 w 12192000"/>
              <a:gd name="connsiteY66" fmla="*/ 1847827 h 2240205"/>
              <a:gd name="connsiteX67" fmla="*/ 5108970 w 12192000"/>
              <a:gd name="connsiteY67" fmla="*/ 1847935 h 2240205"/>
              <a:gd name="connsiteX68" fmla="*/ 5067961 w 12192000"/>
              <a:gd name="connsiteY68" fmla="*/ 1845917 h 2240205"/>
              <a:gd name="connsiteX69" fmla="*/ 5007075 w 12192000"/>
              <a:gd name="connsiteY69" fmla="*/ 1838626 h 2240205"/>
              <a:gd name="connsiteX70" fmla="*/ 4944087 w 12192000"/>
              <a:gd name="connsiteY70" fmla="*/ 1823332 h 2240205"/>
              <a:gd name="connsiteX71" fmla="*/ 4907662 w 12192000"/>
              <a:gd name="connsiteY71" fmla="*/ 1816900 h 2240205"/>
              <a:gd name="connsiteX72" fmla="*/ 4882386 w 12192000"/>
              <a:gd name="connsiteY72" fmla="*/ 1809844 h 2240205"/>
              <a:gd name="connsiteX73" fmla="*/ 4811440 w 12192000"/>
              <a:gd name="connsiteY73" fmla="*/ 1804655 h 2240205"/>
              <a:gd name="connsiteX74" fmla="*/ 4691075 w 12192000"/>
              <a:gd name="connsiteY74" fmla="*/ 1801389 h 2240205"/>
              <a:gd name="connsiteX75" fmla="*/ 4640313 w 12192000"/>
              <a:gd name="connsiteY75" fmla="*/ 1784307 h 2240205"/>
              <a:gd name="connsiteX76" fmla="*/ 4536503 w 12192000"/>
              <a:gd name="connsiteY76" fmla="*/ 1785334 h 2240205"/>
              <a:gd name="connsiteX77" fmla="*/ 4513724 w 12192000"/>
              <a:gd name="connsiteY77" fmla="*/ 1791996 h 2240205"/>
              <a:gd name="connsiteX78" fmla="*/ 4459810 w 12192000"/>
              <a:gd name="connsiteY78" fmla="*/ 1797886 h 2240205"/>
              <a:gd name="connsiteX79" fmla="*/ 4379064 w 12192000"/>
              <a:gd name="connsiteY79" fmla="*/ 1817177 h 2240205"/>
              <a:gd name="connsiteX80" fmla="*/ 4290981 w 12192000"/>
              <a:gd name="connsiteY80" fmla="*/ 1839677 h 2240205"/>
              <a:gd name="connsiteX81" fmla="*/ 4238372 w 12192000"/>
              <a:gd name="connsiteY81" fmla="*/ 1851480 h 2240205"/>
              <a:gd name="connsiteX82" fmla="*/ 4232517 w 12192000"/>
              <a:gd name="connsiteY82" fmla="*/ 1852567 h 2240205"/>
              <a:gd name="connsiteX83" fmla="*/ 4191732 w 12192000"/>
              <a:gd name="connsiteY83" fmla="*/ 1857328 h 2240205"/>
              <a:gd name="connsiteX84" fmla="*/ 4065532 w 12192000"/>
              <a:gd name="connsiteY84" fmla="*/ 1855477 h 2240205"/>
              <a:gd name="connsiteX85" fmla="*/ 4028460 w 12192000"/>
              <a:gd name="connsiteY85" fmla="*/ 1855137 h 2240205"/>
              <a:gd name="connsiteX86" fmla="*/ 4002267 w 12192000"/>
              <a:gd name="connsiteY86" fmla="*/ 1852352 h 2240205"/>
              <a:gd name="connsiteX87" fmla="*/ 3931396 w 12192000"/>
              <a:gd name="connsiteY87" fmla="*/ 1858915 h 2240205"/>
              <a:gd name="connsiteX88" fmla="*/ 3812162 w 12192000"/>
              <a:gd name="connsiteY88" fmla="*/ 1875501 h 2240205"/>
              <a:gd name="connsiteX89" fmla="*/ 3758105 w 12192000"/>
              <a:gd name="connsiteY89" fmla="*/ 1871856 h 2240205"/>
              <a:gd name="connsiteX90" fmla="*/ 3567259 w 12192000"/>
              <a:gd name="connsiteY90" fmla="*/ 1893482 h 2240205"/>
              <a:gd name="connsiteX91" fmla="*/ 3405770 w 12192000"/>
              <a:gd name="connsiteY91" fmla="*/ 1904591 h 2240205"/>
              <a:gd name="connsiteX92" fmla="*/ 3280097 w 12192000"/>
              <a:gd name="connsiteY92" fmla="*/ 1919610 h 2240205"/>
              <a:gd name="connsiteX93" fmla="*/ 3009910 w 12192000"/>
              <a:gd name="connsiteY93" fmla="*/ 1957866 h 2240205"/>
              <a:gd name="connsiteX94" fmla="*/ 2995934 w 12192000"/>
              <a:gd name="connsiteY94" fmla="*/ 1967085 h 2240205"/>
              <a:gd name="connsiteX95" fmla="*/ 2942858 w 12192000"/>
              <a:gd name="connsiteY95" fmla="*/ 1981367 h 2240205"/>
              <a:gd name="connsiteX96" fmla="*/ 2875436 w 12192000"/>
              <a:gd name="connsiteY96" fmla="*/ 1996977 h 2240205"/>
              <a:gd name="connsiteX97" fmla="*/ 2874892 w 12192000"/>
              <a:gd name="connsiteY97" fmla="*/ 1996085 h 2240205"/>
              <a:gd name="connsiteX98" fmla="*/ 2843662 w 12192000"/>
              <a:gd name="connsiteY98" fmla="*/ 1992498 h 2240205"/>
              <a:gd name="connsiteX99" fmla="*/ 2718916 w 12192000"/>
              <a:gd name="connsiteY99" fmla="*/ 1990867 h 2240205"/>
              <a:gd name="connsiteX100" fmla="*/ 2713522 w 12192000"/>
              <a:gd name="connsiteY100" fmla="*/ 1990173 h 2240205"/>
              <a:gd name="connsiteX101" fmla="*/ 2476147 w 12192000"/>
              <a:gd name="connsiteY101" fmla="*/ 1998305 h 2240205"/>
              <a:gd name="connsiteX102" fmla="*/ 2373568 w 12192000"/>
              <a:gd name="connsiteY102" fmla="*/ 2003219 h 2240205"/>
              <a:gd name="connsiteX103" fmla="*/ 2287219 w 12192000"/>
              <a:gd name="connsiteY103" fmla="*/ 1998750 h 2240205"/>
              <a:gd name="connsiteX104" fmla="*/ 2243069 w 12192000"/>
              <a:gd name="connsiteY104" fmla="*/ 2005321 h 2240205"/>
              <a:gd name="connsiteX105" fmla="*/ 2164831 w 12192000"/>
              <a:gd name="connsiteY105" fmla="*/ 2010143 h 2240205"/>
              <a:gd name="connsiteX106" fmla="*/ 2085228 w 12192000"/>
              <a:gd name="connsiteY106" fmla="*/ 2046431 h 2240205"/>
              <a:gd name="connsiteX107" fmla="*/ 2058061 w 12192000"/>
              <a:gd name="connsiteY107" fmla="*/ 2047942 h 2240205"/>
              <a:gd name="connsiteX108" fmla="*/ 2042244 w 12192000"/>
              <a:gd name="connsiteY108" fmla="*/ 2055560 h 2240205"/>
              <a:gd name="connsiteX109" fmla="*/ 1877728 w 12192000"/>
              <a:gd name="connsiteY109" fmla="*/ 2101004 h 2240205"/>
              <a:gd name="connsiteX110" fmla="*/ 1759056 w 12192000"/>
              <a:gd name="connsiteY110" fmla="*/ 2125608 h 2240205"/>
              <a:gd name="connsiteX111" fmla="*/ 1637948 w 12192000"/>
              <a:gd name="connsiteY111" fmla="*/ 2172597 h 2240205"/>
              <a:gd name="connsiteX112" fmla="*/ 1434549 w 12192000"/>
              <a:gd name="connsiteY112" fmla="*/ 2234522 h 2240205"/>
              <a:gd name="connsiteX113" fmla="*/ 1370962 w 12192000"/>
              <a:gd name="connsiteY113" fmla="*/ 2237474 h 2240205"/>
              <a:gd name="connsiteX114" fmla="*/ 1356367 w 12192000"/>
              <a:gd name="connsiteY114" fmla="*/ 2235089 h 2240205"/>
              <a:gd name="connsiteX115" fmla="*/ 1279765 w 12192000"/>
              <a:gd name="connsiteY115" fmla="*/ 2229639 h 2240205"/>
              <a:gd name="connsiteX116" fmla="*/ 1195347 w 12192000"/>
              <a:gd name="connsiteY116" fmla="*/ 2212354 h 2240205"/>
              <a:gd name="connsiteX117" fmla="*/ 970251 w 12192000"/>
              <a:gd name="connsiteY117" fmla="*/ 2221029 h 2240205"/>
              <a:gd name="connsiteX118" fmla="*/ 812914 w 12192000"/>
              <a:gd name="connsiteY118" fmla="*/ 2210095 h 2240205"/>
              <a:gd name="connsiteX119" fmla="*/ 776382 w 12192000"/>
              <a:gd name="connsiteY119" fmla="*/ 2204512 h 2240205"/>
              <a:gd name="connsiteX120" fmla="*/ 597225 w 12192000"/>
              <a:gd name="connsiteY120" fmla="*/ 2180999 h 2240205"/>
              <a:gd name="connsiteX121" fmla="*/ 520671 w 12192000"/>
              <a:gd name="connsiteY121" fmla="*/ 2180980 h 2240205"/>
              <a:gd name="connsiteX122" fmla="*/ 515024 w 12192000"/>
              <a:gd name="connsiteY122" fmla="*/ 2179258 h 2240205"/>
              <a:gd name="connsiteX123" fmla="*/ 413835 w 12192000"/>
              <a:gd name="connsiteY123" fmla="*/ 2156783 h 2240205"/>
              <a:gd name="connsiteX124" fmla="*/ 376513 w 12192000"/>
              <a:gd name="connsiteY124" fmla="*/ 2154014 h 2240205"/>
              <a:gd name="connsiteX125" fmla="*/ 273386 w 12192000"/>
              <a:gd name="connsiteY125" fmla="*/ 2142551 h 2240205"/>
              <a:gd name="connsiteX126" fmla="*/ 77641 w 12192000"/>
              <a:gd name="connsiteY126" fmla="*/ 2126835 h 2240205"/>
              <a:gd name="connsiteX127" fmla="*/ 37645 w 12192000"/>
              <a:gd name="connsiteY127" fmla="*/ 2115401 h 2240205"/>
              <a:gd name="connsiteX128" fmla="*/ 4572 w 12192000"/>
              <a:gd name="connsiteY128" fmla="*/ 2111091 h 2240205"/>
              <a:gd name="connsiteX129" fmla="*/ 0 w 12192000"/>
              <a:gd name="connsiteY129" fmla="*/ 2110468 h 2240205"/>
              <a:gd name="connsiteX130" fmla="*/ 0 w 12192000"/>
              <a:gd name="connsiteY130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739478 w 12192000"/>
              <a:gd name="connsiteY9" fmla="*/ 776841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584946 w 12192000"/>
              <a:gd name="connsiteY30" fmla="*/ 1135226 h 2240205"/>
              <a:gd name="connsiteX31" fmla="*/ 8419755 w 12192000"/>
              <a:gd name="connsiteY31" fmla="*/ 1216260 h 2240205"/>
              <a:gd name="connsiteX32" fmla="*/ 8411626 w 12192000"/>
              <a:gd name="connsiteY32" fmla="*/ 1214397 h 2240205"/>
              <a:gd name="connsiteX33" fmla="*/ 8363469 w 12192000"/>
              <a:gd name="connsiteY33" fmla="*/ 1246658 h 2240205"/>
              <a:gd name="connsiteX34" fmla="*/ 8275497 w 12192000"/>
              <a:gd name="connsiteY34" fmla="*/ 1264396 h 2240205"/>
              <a:gd name="connsiteX35" fmla="*/ 8074238 w 12192000"/>
              <a:gd name="connsiteY35" fmla="*/ 1301895 h 2240205"/>
              <a:gd name="connsiteX36" fmla="*/ 7902328 w 12192000"/>
              <a:gd name="connsiteY36" fmla="*/ 1345865 h 2240205"/>
              <a:gd name="connsiteX37" fmla="*/ 7840612 w 12192000"/>
              <a:gd name="connsiteY37" fmla="*/ 1369373 h 2240205"/>
              <a:gd name="connsiteX38" fmla="*/ 7786819 w 12192000"/>
              <a:gd name="connsiteY38" fmla="*/ 1378970 h 2240205"/>
              <a:gd name="connsiteX39" fmla="*/ 7548172 w 12192000"/>
              <a:gd name="connsiteY39" fmla="*/ 1417460 h 2240205"/>
              <a:gd name="connsiteX40" fmla="*/ 7483437 w 12192000"/>
              <a:gd name="connsiteY40" fmla="*/ 1478152 h 2240205"/>
              <a:gd name="connsiteX41" fmla="*/ 7377870 w 12192000"/>
              <a:gd name="connsiteY41" fmla="*/ 1523319 h 2240205"/>
              <a:gd name="connsiteX42" fmla="*/ 7230737 w 12192000"/>
              <a:gd name="connsiteY42" fmla="*/ 1562633 h 2240205"/>
              <a:gd name="connsiteX43" fmla="*/ 7224458 w 12192000"/>
              <a:gd name="connsiteY43" fmla="*/ 1573008 h 2240205"/>
              <a:gd name="connsiteX44" fmla="*/ 7183121 w 12192000"/>
              <a:gd name="connsiteY44" fmla="*/ 1595162 h 2240205"/>
              <a:gd name="connsiteX45" fmla="*/ 7164601 w 12192000"/>
              <a:gd name="connsiteY45" fmla="*/ 1606490 h 2240205"/>
              <a:gd name="connsiteX46" fmla="*/ 6900177 w 12192000"/>
              <a:gd name="connsiteY46" fmla="*/ 1636016 h 2240205"/>
              <a:gd name="connsiteX47" fmla="*/ 6795372 w 12192000"/>
              <a:gd name="connsiteY47" fmla="*/ 1644845 h 2240205"/>
              <a:gd name="connsiteX48" fmla="*/ 6692251 w 12192000"/>
              <a:gd name="connsiteY48" fmla="*/ 1656357 h 2240205"/>
              <a:gd name="connsiteX49" fmla="*/ 6655235 w 12192000"/>
              <a:gd name="connsiteY49" fmla="*/ 1661869 h 2240205"/>
              <a:gd name="connsiteX50" fmla="*/ 6554894 w 12192000"/>
              <a:gd name="connsiteY50" fmla="*/ 1664428 h 2240205"/>
              <a:gd name="connsiteX51" fmla="*/ 6516595 w 12192000"/>
              <a:gd name="connsiteY51" fmla="*/ 1667475 h 2240205"/>
              <a:gd name="connsiteX52" fmla="*/ 6508541 w 12192000"/>
              <a:gd name="connsiteY52" fmla="*/ 1668757 h 2240205"/>
              <a:gd name="connsiteX53" fmla="*/ 6471012 w 12192000"/>
              <a:gd name="connsiteY53" fmla="*/ 1678604 h 2240205"/>
              <a:gd name="connsiteX54" fmla="*/ 6364035 w 12192000"/>
              <a:gd name="connsiteY54" fmla="*/ 1667683 h 2240205"/>
              <a:gd name="connsiteX55" fmla="*/ 6243319 w 12192000"/>
              <a:gd name="connsiteY55" fmla="*/ 1695560 h 2240205"/>
              <a:gd name="connsiteX56" fmla="*/ 6098321 w 12192000"/>
              <a:gd name="connsiteY56" fmla="*/ 1721646 h 2240205"/>
              <a:gd name="connsiteX57" fmla="*/ 5880652 w 12192000"/>
              <a:gd name="connsiteY57" fmla="*/ 1779643 h 2240205"/>
              <a:gd name="connsiteX58" fmla="*/ 5785959 w 12192000"/>
              <a:gd name="connsiteY58" fmla="*/ 1775307 h 2240205"/>
              <a:gd name="connsiteX59" fmla="*/ 5643534 w 12192000"/>
              <a:gd name="connsiteY59" fmla="*/ 1802919 h 2240205"/>
              <a:gd name="connsiteX60" fmla="*/ 5518799 w 12192000"/>
              <a:gd name="connsiteY60" fmla="*/ 1818312 h 2240205"/>
              <a:gd name="connsiteX61" fmla="*/ 5505014 w 12192000"/>
              <a:gd name="connsiteY61" fmla="*/ 1819259 h 2240205"/>
              <a:gd name="connsiteX62" fmla="*/ 5453307 w 12192000"/>
              <a:gd name="connsiteY62" fmla="*/ 1815450 h 2240205"/>
              <a:gd name="connsiteX63" fmla="*/ 5221533 w 12192000"/>
              <a:gd name="connsiteY63" fmla="*/ 1846950 h 2240205"/>
              <a:gd name="connsiteX64" fmla="*/ 5149802 w 12192000"/>
              <a:gd name="connsiteY64" fmla="*/ 1844846 h 2240205"/>
              <a:gd name="connsiteX65" fmla="*/ 5114927 w 12192000"/>
              <a:gd name="connsiteY65" fmla="*/ 1847827 h 2240205"/>
              <a:gd name="connsiteX66" fmla="*/ 5108970 w 12192000"/>
              <a:gd name="connsiteY66" fmla="*/ 1847935 h 2240205"/>
              <a:gd name="connsiteX67" fmla="*/ 5067961 w 12192000"/>
              <a:gd name="connsiteY67" fmla="*/ 1845917 h 2240205"/>
              <a:gd name="connsiteX68" fmla="*/ 5007075 w 12192000"/>
              <a:gd name="connsiteY68" fmla="*/ 1838626 h 2240205"/>
              <a:gd name="connsiteX69" fmla="*/ 4944087 w 12192000"/>
              <a:gd name="connsiteY69" fmla="*/ 1823332 h 2240205"/>
              <a:gd name="connsiteX70" fmla="*/ 4907662 w 12192000"/>
              <a:gd name="connsiteY70" fmla="*/ 1816900 h 2240205"/>
              <a:gd name="connsiteX71" fmla="*/ 4882386 w 12192000"/>
              <a:gd name="connsiteY71" fmla="*/ 1809844 h 2240205"/>
              <a:gd name="connsiteX72" fmla="*/ 4811440 w 12192000"/>
              <a:gd name="connsiteY72" fmla="*/ 1804655 h 2240205"/>
              <a:gd name="connsiteX73" fmla="*/ 4691075 w 12192000"/>
              <a:gd name="connsiteY73" fmla="*/ 1801389 h 2240205"/>
              <a:gd name="connsiteX74" fmla="*/ 4640313 w 12192000"/>
              <a:gd name="connsiteY74" fmla="*/ 1784307 h 2240205"/>
              <a:gd name="connsiteX75" fmla="*/ 4536503 w 12192000"/>
              <a:gd name="connsiteY75" fmla="*/ 1785334 h 2240205"/>
              <a:gd name="connsiteX76" fmla="*/ 4513724 w 12192000"/>
              <a:gd name="connsiteY76" fmla="*/ 1791996 h 2240205"/>
              <a:gd name="connsiteX77" fmla="*/ 4459810 w 12192000"/>
              <a:gd name="connsiteY77" fmla="*/ 1797886 h 2240205"/>
              <a:gd name="connsiteX78" fmla="*/ 4379064 w 12192000"/>
              <a:gd name="connsiteY78" fmla="*/ 1817177 h 2240205"/>
              <a:gd name="connsiteX79" fmla="*/ 4290981 w 12192000"/>
              <a:gd name="connsiteY79" fmla="*/ 1839677 h 2240205"/>
              <a:gd name="connsiteX80" fmla="*/ 4238372 w 12192000"/>
              <a:gd name="connsiteY80" fmla="*/ 1851480 h 2240205"/>
              <a:gd name="connsiteX81" fmla="*/ 4232517 w 12192000"/>
              <a:gd name="connsiteY81" fmla="*/ 1852567 h 2240205"/>
              <a:gd name="connsiteX82" fmla="*/ 4191732 w 12192000"/>
              <a:gd name="connsiteY82" fmla="*/ 1857328 h 2240205"/>
              <a:gd name="connsiteX83" fmla="*/ 4065532 w 12192000"/>
              <a:gd name="connsiteY83" fmla="*/ 1855477 h 2240205"/>
              <a:gd name="connsiteX84" fmla="*/ 4028460 w 12192000"/>
              <a:gd name="connsiteY84" fmla="*/ 1855137 h 2240205"/>
              <a:gd name="connsiteX85" fmla="*/ 4002267 w 12192000"/>
              <a:gd name="connsiteY85" fmla="*/ 1852352 h 2240205"/>
              <a:gd name="connsiteX86" fmla="*/ 3931396 w 12192000"/>
              <a:gd name="connsiteY86" fmla="*/ 1858915 h 2240205"/>
              <a:gd name="connsiteX87" fmla="*/ 3812162 w 12192000"/>
              <a:gd name="connsiteY87" fmla="*/ 1875501 h 2240205"/>
              <a:gd name="connsiteX88" fmla="*/ 3758105 w 12192000"/>
              <a:gd name="connsiteY88" fmla="*/ 1871856 h 2240205"/>
              <a:gd name="connsiteX89" fmla="*/ 3567259 w 12192000"/>
              <a:gd name="connsiteY89" fmla="*/ 1893482 h 2240205"/>
              <a:gd name="connsiteX90" fmla="*/ 3405770 w 12192000"/>
              <a:gd name="connsiteY90" fmla="*/ 1904591 h 2240205"/>
              <a:gd name="connsiteX91" fmla="*/ 3280097 w 12192000"/>
              <a:gd name="connsiteY91" fmla="*/ 1919610 h 2240205"/>
              <a:gd name="connsiteX92" fmla="*/ 3009910 w 12192000"/>
              <a:gd name="connsiteY92" fmla="*/ 1957866 h 2240205"/>
              <a:gd name="connsiteX93" fmla="*/ 2995934 w 12192000"/>
              <a:gd name="connsiteY93" fmla="*/ 1967085 h 2240205"/>
              <a:gd name="connsiteX94" fmla="*/ 2942858 w 12192000"/>
              <a:gd name="connsiteY94" fmla="*/ 1981367 h 2240205"/>
              <a:gd name="connsiteX95" fmla="*/ 2875436 w 12192000"/>
              <a:gd name="connsiteY95" fmla="*/ 1996977 h 2240205"/>
              <a:gd name="connsiteX96" fmla="*/ 2874892 w 12192000"/>
              <a:gd name="connsiteY96" fmla="*/ 1996085 h 2240205"/>
              <a:gd name="connsiteX97" fmla="*/ 2843662 w 12192000"/>
              <a:gd name="connsiteY97" fmla="*/ 1992498 h 2240205"/>
              <a:gd name="connsiteX98" fmla="*/ 2718916 w 12192000"/>
              <a:gd name="connsiteY98" fmla="*/ 1990867 h 2240205"/>
              <a:gd name="connsiteX99" fmla="*/ 2713522 w 12192000"/>
              <a:gd name="connsiteY99" fmla="*/ 1990173 h 2240205"/>
              <a:gd name="connsiteX100" fmla="*/ 2476147 w 12192000"/>
              <a:gd name="connsiteY100" fmla="*/ 1998305 h 2240205"/>
              <a:gd name="connsiteX101" fmla="*/ 2373568 w 12192000"/>
              <a:gd name="connsiteY101" fmla="*/ 2003219 h 2240205"/>
              <a:gd name="connsiteX102" fmla="*/ 2287219 w 12192000"/>
              <a:gd name="connsiteY102" fmla="*/ 1998750 h 2240205"/>
              <a:gd name="connsiteX103" fmla="*/ 2243069 w 12192000"/>
              <a:gd name="connsiteY103" fmla="*/ 2005321 h 2240205"/>
              <a:gd name="connsiteX104" fmla="*/ 2164831 w 12192000"/>
              <a:gd name="connsiteY104" fmla="*/ 2010143 h 2240205"/>
              <a:gd name="connsiteX105" fmla="*/ 2085228 w 12192000"/>
              <a:gd name="connsiteY105" fmla="*/ 2046431 h 2240205"/>
              <a:gd name="connsiteX106" fmla="*/ 2058061 w 12192000"/>
              <a:gd name="connsiteY106" fmla="*/ 2047942 h 2240205"/>
              <a:gd name="connsiteX107" fmla="*/ 2042244 w 12192000"/>
              <a:gd name="connsiteY107" fmla="*/ 2055560 h 2240205"/>
              <a:gd name="connsiteX108" fmla="*/ 1877728 w 12192000"/>
              <a:gd name="connsiteY108" fmla="*/ 2101004 h 2240205"/>
              <a:gd name="connsiteX109" fmla="*/ 1759056 w 12192000"/>
              <a:gd name="connsiteY109" fmla="*/ 2125608 h 2240205"/>
              <a:gd name="connsiteX110" fmla="*/ 1637948 w 12192000"/>
              <a:gd name="connsiteY110" fmla="*/ 2172597 h 2240205"/>
              <a:gd name="connsiteX111" fmla="*/ 1434549 w 12192000"/>
              <a:gd name="connsiteY111" fmla="*/ 2234522 h 2240205"/>
              <a:gd name="connsiteX112" fmla="*/ 1370962 w 12192000"/>
              <a:gd name="connsiteY112" fmla="*/ 2237474 h 2240205"/>
              <a:gd name="connsiteX113" fmla="*/ 1356367 w 12192000"/>
              <a:gd name="connsiteY113" fmla="*/ 2235089 h 2240205"/>
              <a:gd name="connsiteX114" fmla="*/ 1279765 w 12192000"/>
              <a:gd name="connsiteY114" fmla="*/ 2229639 h 2240205"/>
              <a:gd name="connsiteX115" fmla="*/ 1195347 w 12192000"/>
              <a:gd name="connsiteY115" fmla="*/ 2212354 h 2240205"/>
              <a:gd name="connsiteX116" fmla="*/ 970251 w 12192000"/>
              <a:gd name="connsiteY116" fmla="*/ 2221029 h 2240205"/>
              <a:gd name="connsiteX117" fmla="*/ 812914 w 12192000"/>
              <a:gd name="connsiteY117" fmla="*/ 2210095 h 2240205"/>
              <a:gd name="connsiteX118" fmla="*/ 776382 w 12192000"/>
              <a:gd name="connsiteY118" fmla="*/ 2204512 h 2240205"/>
              <a:gd name="connsiteX119" fmla="*/ 597225 w 12192000"/>
              <a:gd name="connsiteY119" fmla="*/ 2180999 h 2240205"/>
              <a:gd name="connsiteX120" fmla="*/ 520671 w 12192000"/>
              <a:gd name="connsiteY120" fmla="*/ 2180980 h 2240205"/>
              <a:gd name="connsiteX121" fmla="*/ 515024 w 12192000"/>
              <a:gd name="connsiteY121" fmla="*/ 2179258 h 2240205"/>
              <a:gd name="connsiteX122" fmla="*/ 413835 w 12192000"/>
              <a:gd name="connsiteY122" fmla="*/ 2156783 h 2240205"/>
              <a:gd name="connsiteX123" fmla="*/ 376513 w 12192000"/>
              <a:gd name="connsiteY123" fmla="*/ 2154014 h 2240205"/>
              <a:gd name="connsiteX124" fmla="*/ 273386 w 12192000"/>
              <a:gd name="connsiteY124" fmla="*/ 2142551 h 2240205"/>
              <a:gd name="connsiteX125" fmla="*/ 77641 w 12192000"/>
              <a:gd name="connsiteY125" fmla="*/ 2126835 h 2240205"/>
              <a:gd name="connsiteX126" fmla="*/ 37645 w 12192000"/>
              <a:gd name="connsiteY126" fmla="*/ 2115401 h 2240205"/>
              <a:gd name="connsiteX127" fmla="*/ 4572 w 12192000"/>
              <a:gd name="connsiteY127" fmla="*/ 2111091 h 2240205"/>
              <a:gd name="connsiteX128" fmla="*/ 0 w 12192000"/>
              <a:gd name="connsiteY128" fmla="*/ 2110468 h 2240205"/>
              <a:gd name="connsiteX129" fmla="*/ 0 w 12192000"/>
              <a:gd name="connsiteY129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584946 w 12192000"/>
              <a:gd name="connsiteY30" fmla="*/ 1135226 h 2240205"/>
              <a:gd name="connsiteX31" fmla="*/ 8419755 w 12192000"/>
              <a:gd name="connsiteY31" fmla="*/ 1216260 h 2240205"/>
              <a:gd name="connsiteX32" fmla="*/ 8411626 w 12192000"/>
              <a:gd name="connsiteY32" fmla="*/ 1214397 h 2240205"/>
              <a:gd name="connsiteX33" fmla="*/ 8363469 w 12192000"/>
              <a:gd name="connsiteY33" fmla="*/ 1246658 h 2240205"/>
              <a:gd name="connsiteX34" fmla="*/ 8275497 w 12192000"/>
              <a:gd name="connsiteY34" fmla="*/ 1264396 h 2240205"/>
              <a:gd name="connsiteX35" fmla="*/ 8074238 w 12192000"/>
              <a:gd name="connsiteY35" fmla="*/ 1301895 h 2240205"/>
              <a:gd name="connsiteX36" fmla="*/ 7902328 w 12192000"/>
              <a:gd name="connsiteY36" fmla="*/ 1345865 h 2240205"/>
              <a:gd name="connsiteX37" fmla="*/ 7840612 w 12192000"/>
              <a:gd name="connsiteY37" fmla="*/ 1369373 h 2240205"/>
              <a:gd name="connsiteX38" fmla="*/ 7786819 w 12192000"/>
              <a:gd name="connsiteY38" fmla="*/ 1378970 h 2240205"/>
              <a:gd name="connsiteX39" fmla="*/ 7548172 w 12192000"/>
              <a:gd name="connsiteY39" fmla="*/ 1417460 h 2240205"/>
              <a:gd name="connsiteX40" fmla="*/ 7483437 w 12192000"/>
              <a:gd name="connsiteY40" fmla="*/ 1478152 h 2240205"/>
              <a:gd name="connsiteX41" fmla="*/ 7377870 w 12192000"/>
              <a:gd name="connsiteY41" fmla="*/ 1523319 h 2240205"/>
              <a:gd name="connsiteX42" fmla="*/ 7230737 w 12192000"/>
              <a:gd name="connsiteY42" fmla="*/ 1562633 h 2240205"/>
              <a:gd name="connsiteX43" fmla="*/ 7224458 w 12192000"/>
              <a:gd name="connsiteY43" fmla="*/ 1573008 h 2240205"/>
              <a:gd name="connsiteX44" fmla="*/ 7183121 w 12192000"/>
              <a:gd name="connsiteY44" fmla="*/ 1595162 h 2240205"/>
              <a:gd name="connsiteX45" fmla="*/ 7164601 w 12192000"/>
              <a:gd name="connsiteY45" fmla="*/ 1606490 h 2240205"/>
              <a:gd name="connsiteX46" fmla="*/ 6900177 w 12192000"/>
              <a:gd name="connsiteY46" fmla="*/ 1636016 h 2240205"/>
              <a:gd name="connsiteX47" fmla="*/ 6795372 w 12192000"/>
              <a:gd name="connsiteY47" fmla="*/ 1644845 h 2240205"/>
              <a:gd name="connsiteX48" fmla="*/ 6692251 w 12192000"/>
              <a:gd name="connsiteY48" fmla="*/ 1656357 h 2240205"/>
              <a:gd name="connsiteX49" fmla="*/ 6655235 w 12192000"/>
              <a:gd name="connsiteY49" fmla="*/ 1661869 h 2240205"/>
              <a:gd name="connsiteX50" fmla="*/ 6554894 w 12192000"/>
              <a:gd name="connsiteY50" fmla="*/ 1664428 h 2240205"/>
              <a:gd name="connsiteX51" fmla="*/ 6516595 w 12192000"/>
              <a:gd name="connsiteY51" fmla="*/ 1667475 h 2240205"/>
              <a:gd name="connsiteX52" fmla="*/ 6508541 w 12192000"/>
              <a:gd name="connsiteY52" fmla="*/ 1668757 h 2240205"/>
              <a:gd name="connsiteX53" fmla="*/ 6471012 w 12192000"/>
              <a:gd name="connsiteY53" fmla="*/ 1678604 h 2240205"/>
              <a:gd name="connsiteX54" fmla="*/ 6364035 w 12192000"/>
              <a:gd name="connsiteY54" fmla="*/ 1667683 h 2240205"/>
              <a:gd name="connsiteX55" fmla="*/ 6243319 w 12192000"/>
              <a:gd name="connsiteY55" fmla="*/ 1695560 h 2240205"/>
              <a:gd name="connsiteX56" fmla="*/ 6098321 w 12192000"/>
              <a:gd name="connsiteY56" fmla="*/ 1721646 h 2240205"/>
              <a:gd name="connsiteX57" fmla="*/ 5880652 w 12192000"/>
              <a:gd name="connsiteY57" fmla="*/ 1779643 h 2240205"/>
              <a:gd name="connsiteX58" fmla="*/ 5785959 w 12192000"/>
              <a:gd name="connsiteY58" fmla="*/ 1775307 h 2240205"/>
              <a:gd name="connsiteX59" fmla="*/ 5643534 w 12192000"/>
              <a:gd name="connsiteY59" fmla="*/ 1802919 h 2240205"/>
              <a:gd name="connsiteX60" fmla="*/ 5518799 w 12192000"/>
              <a:gd name="connsiteY60" fmla="*/ 1818312 h 2240205"/>
              <a:gd name="connsiteX61" fmla="*/ 5505014 w 12192000"/>
              <a:gd name="connsiteY61" fmla="*/ 1819259 h 2240205"/>
              <a:gd name="connsiteX62" fmla="*/ 5453307 w 12192000"/>
              <a:gd name="connsiteY62" fmla="*/ 1815450 h 2240205"/>
              <a:gd name="connsiteX63" fmla="*/ 5221533 w 12192000"/>
              <a:gd name="connsiteY63" fmla="*/ 1846950 h 2240205"/>
              <a:gd name="connsiteX64" fmla="*/ 5149802 w 12192000"/>
              <a:gd name="connsiteY64" fmla="*/ 1844846 h 2240205"/>
              <a:gd name="connsiteX65" fmla="*/ 5114927 w 12192000"/>
              <a:gd name="connsiteY65" fmla="*/ 1847827 h 2240205"/>
              <a:gd name="connsiteX66" fmla="*/ 5108970 w 12192000"/>
              <a:gd name="connsiteY66" fmla="*/ 1847935 h 2240205"/>
              <a:gd name="connsiteX67" fmla="*/ 5067961 w 12192000"/>
              <a:gd name="connsiteY67" fmla="*/ 1845917 h 2240205"/>
              <a:gd name="connsiteX68" fmla="*/ 5007075 w 12192000"/>
              <a:gd name="connsiteY68" fmla="*/ 1838626 h 2240205"/>
              <a:gd name="connsiteX69" fmla="*/ 4944087 w 12192000"/>
              <a:gd name="connsiteY69" fmla="*/ 1823332 h 2240205"/>
              <a:gd name="connsiteX70" fmla="*/ 4907662 w 12192000"/>
              <a:gd name="connsiteY70" fmla="*/ 1816900 h 2240205"/>
              <a:gd name="connsiteX71" fmla="*/ 4882386 w 12192000"/>
              <a:gd name="connsiteY71" fmla="*/ 1809844 h 2240205"/>
              <a:gd name="connsiteX72" fmla="*/ 4811440 w 12192000"/>
              <a:gd name="connsiteY72" fmla="*/ 1804655 h 2240205"/>
              <a:gd name="connsiteX73" fmla="*/ 4691075 w 12192000"/>
              <a:gd name="connsiteY73" fmla="*/ 1801389 h 2240205"/>
              <a:gd name="connsiteX74" fmla="*/ 4640313 w 12192000"/>
              <a:gd name="connsiteY74" fmla="*/ 1784307 h 2240205"/>
              <a:gd name="connsiteX75" fmla="*/ 4536503 w 12192000"/>
              <a:gd name="connsiteY75" fmla="*/ 1785334 h 2240205"/>
              <a:gd name="connsiteX76" fmla="*/ 4513724 w 12192000"/>
              <a:gd name="connsiteY76" fmla="*/ 1791996 h 2240205"/>
              <a:gd name="connsiteX77" fmla="*/ 4459810 w 12192000"/>
              <a:gd name="connsiteY77" fmla="*/ 1797886 h 2240205"/>
              <a:gd name="connsiteX78" fmla="*/ 4379064 w 12192000"/>
              <a:gd name="connsiteY78" fmla="*/ 1817177 h 2240205"/>
              <a:gd name="connsiteX79" fmla="*/ 4290981 w 12192000"/>
              <a:gd name="connsiteY79" fmla="*/ 1839677 h 2240205"/>
              <a:gd name="connsiteX80" fmla="*/ 4238372 w 12192000"/>
              <a:gd name="connsiteY80" fmla="*/ 1851480 h 2240205"/>
              <a:gd name="connsiteX81" fmla="*/ 4232517 w 12192000"/>
              <a:gd name="connsiteY81" fmla="*/ 1852567 h 2240205"/>
              <a:gd name="connsiteX82" fmla="*/ 4191732 w 12192000"/>
              <a:gd name="connsiteY82" fmla="*/ 1857328 h 2240205"/>
              <a:gd name="connsiteX83" fmla="*/ 4065532 w 12192000"/>
              <a:gd name="connsiteY83" fmla="*/ 1855477 h 2240205"/>
              <a:gd name="connsiteX84" fmla="*/ 4028460 w 12192000"/>
              <a:gd name="connsiteY84" fmla="*/ 1855137 h 2240205"/>
              <a:gd name="connsiteX85" fmla="*/ 4002267 w 12192000"/>
              <a:gd name="connsiteY85" fmla="*/ 1852352 h 2240205"/>
              <a:gd name="connsiteX86" fmla="*/ 3931396 w 12192000"/>
              <a:gd name="connsiteY86" fmla="*/ 1858915 h 2240205"/>
              <a:gd name="connsiteX87" fmla="*/ 3812162 w 12192000"/>
              <a:gd name="connsiteY87" fmla="*/ 1875501 h 2240205"/>
              <a:gd name="connsiteX88" fmla="*/ 3758105 w 12192000"/>
              <a:gd name="connsiteY88" fmla="*/ 1871856 h 2240205"/>
              <a:gd name="connsiteX89" fmla="*/ 3567259 w 12192000"/>
              <a:gd name="connsiteY89" fmla="*/ 1893482 h 2240205"/>
              <a:gd name="connsiteX90" fmla="*/ 3405770 w 12192000"/>
              <a:gd name="connsiteY90" fmla="*/ 1904591 h 2240205"/>
              <a:gd name="connsiteX91" fmla="*/ 3280097 w 12192000"/>
              <a:gd name="connsiteY91" fmla="*/ 1919610 h 2240205"/>
              <a:gd name="connsiteX92" fmla="*/ 3009910 w 12192000"/>
              <a:gd name="connsiteY92" fmla="*/ 1957866 h 2240205"/>
              <a:gd name="connsiteX93" fmla="*/ 2995934 w 12192000"/>
              <a:gd name="connsiteY93" fmla="*/ 1967085 h 2240205"/>
              <a:gd name="connsiteX94" fmla="*/ 2942858 w 12192000"/>
              <a:gd name="connsiteY94" fmla="*/ 1981367 h 2240205"/>
              <a:gd name="connsiteX95" fmla="*/ 2875436 w 12192000"/>
              <a:gd name="connsiteY95" fmla="*/ 1996977 h 2240205"/>
              <a:gd name="connsiteX96" fmla="*/ 2874892 w 12192000"/>
              <a:gd name="connsiteY96" fmla="*/ 1996085 h 2240205"/>
              <a:gd name="connsiteX97" fmla="*/ 2843662 w 12192000"/>
              <a:gd name="connsiteY97" fmla="*/ 1992498 h 2240205"/>
              <a:gd name="connsiteX98" fmla="*/ 2718916 w 12192000"/>
              <a:gd name="connsiteY98" fmla="*/ 1990867 h 2240205"/>
              <a:gd name="connsiteX99" fmla="*/ 2713522 w 12192000"/>
              <a:gd name="connsiteY99" fmla="*/ 1990173 h 2240205"/>
              <a:gd name="connsiteX100" fmla="*/ 2476147 w 12192000"/>
              <a:gd name="connsiteY100" fmla="*/ 1998305 h 2240205"/>
              <a:gd name="connsiteX101" fmla="*/ 2373568 w 12192000"/>
              <a:gd name="connsiteY101" fmla="*/ 2003219 h 2240205"/>
              <a:gd name="connsiteX102" fmla="*/ 2287219 w 12192000"/>
              <a:gd name="connsiteY102" fmla="*/ 1998750 h 2240205"/>
              <a:gd name="connsiteX103" fmla="*/ 2243069 w 12192000"/>
              <a:gd name="connsiteY103" fmla="*/ 2005321 h 2240205"/>
              <a:gd name="connsiteX104" fmla="*/ 2164831 w 12192000"/>
              <a:gd name="connsiteY104" fmla="*/ 2010143 h 2240205"/>
              <a:gd name="connsiteX105" fmla="*/ 2085228 w 12192000"/>
              <a:gd name="connsiteY105" fmla="*/ 2046431 h 2240205"/>
              <a:gd name="connsiteX106" fmla="*/ 2058061 w 12192000"/>
              <a:gd name="connsiteY106" fmla="*/ 2047942 h 2240205"/>
              <a:gd name="connsiteX107" fmla="*/ 2042244 w 12192000"/>
              <a:gd name="connsiteY107" fmla="*/ 2055560 h 2240205"/>
              <a:gd name="connsiteX108" fmla="*/ 1877728 w 12192000"/>
              <a:gd name="connsiteY108" fmla="*/ 2101004 h 2240205"/>
              <a:gd name="connsiteX109" fmla="*/ 1759056 w 12192000"/>
              <a:gd name="connsiteY109" fmla="*/ 2125608 h 2240205"/>
              <a:gd name="connsiteX110" fmla="*/ 1637948 w 12192000"/>
              <a:gd name="connsiteY110" fmla="*/ 2172597 h 2240205"/>
              <a:gd name="connsiteX111" fmla="*/ 1434549 w 12192000"/>
              <a:gd name="connsiteY111" fmla="*/ 2234522 h 2240205"/>
              <a:gd name="connsiteX112" fmla="*/ 1370962 w 12192000"/>
              <a:gd name="connsiteY112" fmla="*/ 2237474 h 2240205"/>
              <a:gd name="connsiteX113" fmla="*/ 1356367 w 12192000"/>
              <a:gd name="connsiteY113" fmla="*/ 2235089 h 2240205"/>
              <a:gd name="connsiteX114" fmla="*/ 1279765 w 12192000"/>
              <a:gd name="connsiteY114" fmla="*/ 2229639 h 2240205"/>
              <a:gd name="connsiteX115" fmla="*/ 1195347 w 12192000"/>
              <a:gd name="connsiteY115" fmla="*/ 2212354 h 2240205"/>
              <a:gd name="connsiteX116" fmla="*/ 970251 w 12192000"/>
              <a:gd name="connsiteY116" fmla="*/ 2221029 h 2240205"/>
              <a:gd name="connsiteX117" fmla="*/ 812914 w 12192000"/>
              <a:gd name="connsiteY117" fmla="*/ 2210095 h 2240205"/>
              <a:gd name="connsiteX118" fmla="*/ 776382 w 12192000"/>
              <a:gd name="connsiteY118" fmla="*/ 2204512 h 2240205"/>
              <a:gd name="connsiteX119" fmla="*/ 597225 w 12192000"/>
              <a:gd name="connsiteY119" fmla="*/ 2180999 h 2240205"/>
              <a:gd name="connsiteX120" fmla="*/ 520671 w 12192000"/>
              <a:gd name="connsiteY120" fmla="*/ 2180980 h 2240205"/>
              <a:gd name="connsiteX121" fmla="*/ 515024 w 12192000"/>
              <a:gd name="connsiteY121" fmla="*/ 2179258 h 2240205"/>
              <a:gd name="connsiteX122" fmla="*/ 413835 w 12192000"/>
              <a:gd name="connsiteY122" fmla="*/ 2156783 h 2240205"/>
              <a:gd name="connsiteX123" fmla="*/ 376513 w 12192000"/>
              <a:gd name="connsiteY123" fmla="*/ 2154014 h 2240205"/>
              <a:gd name="connsiteX124" fmla="*/ 273386 w 12192000"/>
              <a:gd name="connsiteY124" fmla="*/ 2142551 h 2240205"/>
              <a:gd name="connsiteX125" fmla="*/ 77641 w 12192000"/>
              <a:gd name="connsiteY125" fmla="*/ 2126835 h 2240205"/>
              <a:gd name="connsiteX126" fmla="*/ 37645 w 12192000"/>
              <a:gd name="connsiteY126" fmla="*/ 2115401 h 2240205"/>
              <a:gd name="connsiteX127" fmla="*/ 4572 w 12192000"/>
              <a:gd name="connsiteY127" fmla="*/ 2111091 h 2240205"/>
              <a:gd name="connsiteX128" fmla="*/ 0 w 12192000"/>
              <a:gd name="connsiteY128" fmla="*/ 2110468 h 2240205"/>
              <a:gd name="connsiteX129" fmla="*/ 0 w 12192000"/>
              <a:gd name="connsiteY129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584946 w 12192000"/>
              <a:gd name="connsiteY30" fmla="*/ 1135226 h 2240205"/>
              <a:gd name="connsiteX31" fmla="*/ 8419755 w 12192000"/>
              <a:gd name="connsiteY31" fmla="*/ 1216260 h 2240205"/>
              <a:gd name="connsiteX32" fmla="*/ 8411626 w 12192000"/>
              <a:gd name="connsiteY32" fmla="*/ 1214397 h 2240205"/>
              <a:gd name="connsiteX33" fmla="*/ 8363469 w 12192000"/>
              <a:gd name="connsiteY33" fmla="*/ 1246658 h 2240205"/>
              <a:gd name="connsiteX34" fmla="*/ 8275497 w 12192000"/>
              <a:gd name="connsiteY34" fmla="*/ 1264396 h 2240205"/>
              <a:gd name="connsiteX35" fmla="*/ 8074238 w 12192000"/>
              <a:gd name="connsiteY35" fmla="*/ 1301895 h 2240205"/>
              <a:gd name="connsiteX36" fmla="*/ 7902328 w 12192000"/>
              <a:gd name="connsiteY36" fmla="*/ 1345865 h 2240205"/>
              <a:gd name="connsiteX37" fmla="*/ 7840612 w 12192000"/>
              <a:gd name="connsiteY37" fmla="*/ 1369373 h 2240205"/>
              <a:gd name="connsiteX38" fmla="*/ 7786819 w 12192000"/>
              <a:gd name="connsiteY38" fmla="*/ 1378970 h 2240205"/>
              <a:gd name="connsiteX39" fmla="*/ 7548172 w 12192000"/>
              <a:gd name="connsiteY39" fmla="*/ 1417460 h 2240205"/>
              <a:gd name="connsiteX40" fmla="*/ 7483437 w 12192000"/>
              <a:gd name="connsiteY40" fmla="*/ 1478152 h 2240205"/>
              <a:gd name="connsiteX41" fmla="*/ 7377870 w 12192000"/>
              <a:gd name="connsiteY41" fmla="*/ 1523319 h 2240205"/>
              <a:gd name="connsiteX42" fmla="*/ 7230737 w 12192000"/>
              <a:gd name="connsiteY42" fmla="*/ 1562633 h 2240205"/>
              <a:gd name="connsiteX43" fmla="*/ 7224458 w 12192000"/>
              <a:gd name="connsiteY43" fmla="*/ 1573008 h 2240205"/>
              <a:gd name="connsiteX44" fmla="*/ 7183121 w 12192000"/>
              <a:gd name="connsiteY44" fmla="*/ 1595162 h 2240205"/>
              <a:gd name="connsiteX45" fmla="*/ 7164601 w 12192000"/>
              <a:gd name="connsiteY45" fmla="*/ 1606490 h 2240205"/>
              <a:gd name="connsiteX46" fmla="*/ 6900177 w 12192000"/>
              <a:gd name="connsiteY46" fmla="*/ 1636016 h 2240205"/>
              <a:gd name="connsiteX47" fmla="*/ 6795372 w 12192000"/>
              <a:gd name="connsiteY47" fmla="*/ 1644845 h 2240205"/>
              <a:gd name="connsiteX48" fmla="*/ 6692251 w 12192000"/>
              <a:gd name="connsiteY48" fmla="*/ 1656357 h 2240205"/>
              <a:gd name="connsiteX49" fmla="*/ 6655235 w 12192000"/>
              <a:gd name="connsiteY49" fmla="*/ 1661869 h 2240205"/>
              <a:gd name="connsiteX50" fmla="*/ 6554894 w 12192000"/>
              <a:gd name="connsiteY50" fmla="*/ 1664428 h 2240205"/>
              <a:gd name="connsiteX51" fmla="*/ 6516595 w 12192000"/>
              <a:gd name="connsiteY51" fmla="*/ 1667475 h 2240205"/>
              <a:gd name="connsiteX52" fmla="*/ 6508541 w 12192000"/>
              <a:gd name="connsiteY52" fmla="*/ 1668757 h 2240205"/>
              <a:gd name="connsiteX53" fmla="*/ 6471012 w 12192000"/>
              <a:gd name="connsiteY53" fmla="*/ 1678604 h 2240205"/>
              <a:gd name="connsiteX54" fmla="*/ 6364035 w 12192000"/>
              <a:gd name="connsiteY54" fmla="*/ 1667683 h 2240205"/>
              <a:gd name="connsiteX55" fmla="*/ 6243319 w 12192000"/>
              <a:gd name="connsiteY55" fmla="*/ 1695560 h 2240205"/>
              <a:gd name="connsiteX56" fmla="*/ 6098321 w 12192000"/>
              <a:gd name="connsiteY56" fmla="*/ 1721646 h 2240205"/>
              <a:gd name="connsiteX57" fmla="*/ 5880652 w 12192000"/>
              <a:gd name="connsiteY57" fmla="*/ 1779643 h 2240205"/>
              <a:gd name="connsiteX58" fmla="*/ 5785959 w 12192000"/>
              <a:gd name="connsiteY58" fmla="*/ 1775307 h 2240205"/>
              <a:gd name="connsiteX59" fmla="*/ 5643534 w 12192000"/>
              <a:gd name="connsiteY59" fmla="*/ 1802919 h 2240205"/>
              <a:gd name="connsiteX60" fmla="*/ 5518799 w 12192000"/>
              <a:gd name="connsiteY60" fmla="*/ 1818312 h 2240205"/>
              <a:gd name="connsiteX61" fmla="*/ 5505014 w 12192000"/>
              <a:gd name="connsiteY61" fmla="*/ 1819259 h 2240205"/>
              <a:gd name="connsiteX62" fmla="*/ 5453307 w 12192000"/>
              <a:gd name="connsiteY62" fmla="*/ 1815450 h 2240205"/>
              <a:gd name="connsiteX63" fmla="*/ 5221533 w 12192000"/>
              <a:gd name="connsiteY63" fmla="*/ 1846950 h 2240205"/>
              <a:gd name="connsiteX64" fmla="*/ 5149802 w 12192000"/>
              <a:gd name="connsiteY64" fmla="*/ 1844846 h 2240205"/>
              <a:gd name="connsiteX65" fmla="*/ 5114927 w 12192000"/>
              <a:gd name="connsiteY65" fmla="*/ 1847827 h 2240205"/>
              <a:gd name="connsiteX66" fmla="*/ 5108970 w 12192000"/>
              <a:gd name="connsiteY66" fmla="*/ 1847935 h 2240205"/>
              <a:gd name="connsiteX67" fmla="*/ 5067961 w 12192000"/>
              <a:gd name="connsiteY67" fmla="*/ 1845917 h 2240205"/>
              <a:gd name="connsiteX68" fmla="*/ 5007075 w 12192000"/>
              <a:gd name="connsiteY68" fmla="*/ 1838626 h 2240205"/>
              <a:gd name="connsiteX69" fmla="*/ 4944087 w 12192000"/>
              <a:gd name="connsiteY69" fmla="*/ 1823332 h 2240205"/>
              <a:gd name="connsiteX70" fmla="*/ 4907662 w 12192000"/>
              <a:gd name="connsiteY70" fmla="*/ 1816900 h 2240205"/>
              <a:gd name="connsiteX71" fmla="*/ 4882386 w 12192000"/>
              <a:gd name="connsiteY71" fmla="*/ 1809844 h 2240205"/>
              <a:gd name="connsiteX72" fmla="*/ 4811440 w 12192000"/>
              <a:gd name="connsiteY72" fmla="*/ 1804655 h 2240205"/>
              <a:gd name="connsiteX73" fmla="*/ 4691075 w 12192000"/>
              <a:gd name="connsiteY73" fmla="*/ 1801389 h 2240205"/>
              <a:gd name="connsiteX74" fmla="*/ 4640313 w 12192000"/>
              <a:gd name="connsiteY74" fmla="*/ 1784307 h 2240205"/>
              <a:gd name="connsiteX75" fmla="*/ 4536503 w 12192000"/>
              <a:gd name="connsiteY75" fmla="*/ 1785334 h 2240205"/>
              <a:gd name="connsiteX76" fmla="*/ 4513724 w 12192000"/>
              <a:gd name="connsiteY76" fmla="*/ 1791996 h 2240205"/>
              <a:gd name="connsiteX77" fmla="*/ 4459810 w 12192000"/>
              <a:gd name="connsiteY77" fmla="*/ 1797886 h 2240205"/>
              <a:gd name="connsiteX78" fmla="*/ 4379064 w 12192000"/>
              <a:gd name="connsiteY78" fmla="*/ 1817177 h 2240205"/>
              <a:gd name="connsiteX79" fmla="*/ 4290981 w 12192000"/>
              <a:gd name="connsiteY79" fmla="*/ 1839677 h 2240205"/>
              <a:gd name="connsiteX80" fmla="*/ 4238372 w 12192000"/>
              <a:gd name="connsiteY80" fmla="*/ 1851480 h 2240205"/>
              <a:gd name="connsiteX81" fmla="*/ 4232517 w 12192000"/>
              <a:gd name="connsiteY81" fmla="*/ 1852567 h 2240205"/>
              <a:gd name="connsiteX82" fmla="*/ 4191732 w 12192000"/>
              <a:gd name="connsiteY82" fmla="*/ 1857328 h 2240205"/>
              <a:gd name="connsiteX83" fmla="*/ 4065532 w 12192000"/>
              <a:gd name="connsiteY83" fmla="*/ 1855477 h 2240205"/>
              <a:gd name="connsiteX84" fmla="*/ 4028460 w 12192000"/>
              <a:gd name="connsiteY84" fmla="*/ 1855137 h 2240205"/>
              <a:gd name="connsiteX85" fmla="*/ 4002267 w 12192000"/>
              <a:gd name="connsiteY85" fmla="*/ 1852352 h 2240205"/>
              <a:gd name="connsiteX86" fmla="*/ 3931396 w 12192000"/>
              <a:gd name="connsiteY86" fmla="*/ 1858915 h 2240205"/>
              <a:gd name="connsiteX87" fmla="*/ 3812162 w 12192000"/>
              <a:gd name="connsiteY87" fmla="*/ 1875501 h 2240205"/>
              <a:gd name="connsiteX88" fmla="*/ 3758105 w 12192000"/>
              <a:gd name="connsiteY88" fmla="*/ 1871856 h 2240205"/>
              <a:gd name="connsiteX89" fmla="*/ 3567259 w 12192000"/>
              <a:gd name="connsiteY89" fmla="*/ 1893482 h 2240205"/>
              <a:gd name="connsiteX90" fmla="*/ 3405770 w 12192000"/>
              <a:gd name="connsiteY90" fmla="*/ 1904591 h 2240205"/>
              <a:gd name="connsiteX91" fmla="*/ 3280097 w 12192000"/>
              <a:gd name="connsiteY91" fmla="*/ 1919610 h 2240205"/>
              <a:gd name="connsiteX92" fmla="*/ 3009910 w 12192000"/>
              <a:gd name="connsiteY92" fmla="*/ 1957866 h 2240205"/>
              <a:gd name="connsiteX93" fmla="*/ 2995934 w 12192000"/>
              <a:gd name="connsiteY93" fmla="*/ 1967085 h 2240205"/>
              <a:gd name="connsiteX94" fmla="*/ 2942858 w 12192000"/>
              <a:gd name="connsiteY94" fmla="*/ 1981367 h 2240205"/>
              <a:gd name="connsiteX95" fmla="*/ 2875436 w 12192000"/>
              <a:gd name="connsiteY95" fmla="*/ 1996977 h 2240205"/>
              <a:gd name="connsiteX96" fmla="*/ 2874892 w 12192000"/>
              <a:gd name="connsiteY96" fmla="*/ 1996085 h 2240205"/>
              <a:gd name="connsiteX97" fmla="*/ 2843662 w 12192000"/>
              <a:gd name="connsiteY97" fmla="*/ 1992498 h 2240205"/>
              <a:gd name="connsiteX98" fmla="*/ 2718916 w 12192000"/>
              <a:gd name="connsiteY98" fmla="*/ 1990867 h 2240205"/>
              <a:gd name="connsiteX99" fmla="*/ 2713522 w 12192000"/>
              <a:gd name="connsiteY99" fmla="*/ 1990173 h 2240205"/>
              <a:gd name="connsiteX100" fmla="*/ 2476147 w 12192000"/>
              <a:gd name="connsiteY100" fmla="*/ 1998305 h 2240205"/>
              <a:gd name="connsiteX101" fmla="*/ 2373568 w 12192000"/>
              <a:gd name="connsiteY101" fmla="*/ 2003219 h 2240205"/>
              <a:gd name="connsiteX102" fmla="*/ 2287219 w 12192000"/>
              <a:gd name="connsiteY102" fmla="*/ 1998750 h 2240205"/>
              <a:gd name="connsiteX103" fmla="*/ 2243069 w 12192000"/>
              <a:gd name="connsiteY103" fmla="*/ 2005321 h 2240205"/>
              <a:gd name="connsiteX104" fmla="*/ 2164831 w 12192000"/>
              <a:gd name="connsiteY104" fmla="*/ 2010143 h 2240205"/>
              <a:gd name="connsiteX105" fmla="*/ 2085228 w 12192000"/>
              <a:gd name="connsiteY105" fmla="*/ 2046431 h 2240205"/>
              <a:gd name="connsiteX106" fmla="*/ 2058061 w 12192000"/>
              <a:gd name="connsiteY106" fmla="*/ 2047942 h 2240205"/>
              <a:gd name="connsiteX107" fmla="*/ 2042244 w 12192000"/>
              <a:gd name="connsiteY107" fmla="*/ 2055560 h 2240205"/>
              <a:gd name="connsiteX108" fmla="*/ 1877728 w 12192000"/>
              <a:gd name="connsiteY108" fmla="*/ 2101004 h 2240205"/>
              <a:gd name="connsiteX109" fmla="*/ 1759056 w 12192000"/>
              <a:gd name="connsiteY109" fmla="*/ 2125608 h 2240205"/>
              <a:gd name="connsiteX110" fmla="*/ 1637948 w 12192000"/>
              <a:gd name="connsiteY110" fmla="*/ 2172597 h 2240205"/>
              <a:gd name="connsiteX111" fmla="*/ 1434549 w 12192000"/>
              <a:gd name="connsiteY111" fmla="*/ 2234522 h 2240205"/>
              <a:gd name="connsiteX112" fmla="*/ 1370962 w 12192000"/>
              <a:gd name="connsiteY112" fmla="*/ 2237474 h 2240205"/>
              <a:gd name="connsiteX113" fmla="*/ 1356367 w 12192000"/>
              <a:gd name="connsiteY113" fmla="*/ 2235089 h 2240205"/>
              <a:gd name="connsiteX114" fmla="*/ 1279765 w 12192000"/>
              <a:gd name="connsiteY114" fmla="*/ 2229639 h 2240205"/>
              <a:gd name="connsiteX115" fmla="*/ 1195347 w 12192000"/>
              <a:gd name="connsiteY115" fmla="*/ 2212354 h 2240205"/>
              <a:gd name="connsiteX116" fmla="*/ 970251 w 12192000"/>
              <a:gd name="connsiteY116" fmla="*/ 2221029 h 2240205"/>
              <a:gd name="connsiteX117" fmla="*/ 812914 w 12192000"/>
              <a:gd name="connsiteY117" fmla="*/ 2210095 h 2240205"/>
              <a:gd name="connsiteX118" fmla="*/ 776382 w 12192000"/>
              <a:gd name="connsiteY118" fmla="*/ 2204512 h 2240205"/>
              <a:gd name="connsiteX119" fmla="*/ 597225 w 12192000"/>
              <a:gd name="connsiteY119" fmla="*/ 2180999 h 2240205"/>
              <a:gd name="connsiteX120" fmla="*/ 520671 w 12192000"/>
              <a:gd name="connsiteY120" fmla="*/ 2180980 h 2240205"/>
              <a:gd name="connsiteX121" fmla="*/ 515024 w 12192000"/>
              <a:gd name="connsiteY121" fmla="*/ 2179258 h 2240205"/>
              <a:gd name="connsiteX122" fmla="*/ 413835 w 12192000"/>
              <a:gd name="connsiteY122" fmla="*/ 2156783 h 2240205"/>
              <a:gd name="connsiteX123" fmla="*/ 376513 w 12192000"/>
              <a:gd name="connsiteY123" fmla="*/ 2154014 h 2240205"/>
              <a:gd name="connsiteX124" fmla="*/ 273386 w 12192000"/>
              <a:gd name="connsiteY124" fmla="*/ 2142551 h 2240205"/>
              <a:gd name="connsiteX125" fmla="*/ 77641 w 12192000"/>
              <a:gd name="connsiteY125" fmla="*/ 2126835 h 2240205"/>
              <a:gd name="connsiteX126" fmla="*/ 37645 w 12192000"/>
              <a:gd name="connsiteY126" fmla="*/ 2115401 h 2240205"/>
              <a:gd name="connsiteX127" fmla="*/ 4572 w 12192000"/>
              <a:gd name="connsiteY127" fmla="*/ 2111091 h 2240205"/>
              <a:gd name="connsiteX128" fmla="*/ 0 w 12192000"/>
              <a:gd name="connsiteY128" fmla="*/ 2110468 h 2240205"/>
              <a:gd name="connsiteX129" fmla="*/ 0 w 12192000"/>
              <a:gd name="connsiteY129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85228 w 12192000"/>
              <a:gd name="connsiteY104" fmla="*/ 2046431 h 2240205"/>
              <a:gd name="connsiteX105" fmla="*/ 2058061 w 12192000"/>
              <a:gd name="connsiteY105" fmla="*/ 2047942 h 2240205"/>
              <a:gd name="connsiteX106" fmla="*/ 2042244 w 12192000"/>
              <a:gd name="connsiteY106" fmla="*/ 2055560 h 2240205"/>
              <a:gd name="connsiteX107" fmla="*/ 1877728 w 12192000"/>
              <a:gd name="connsiteY107" fmla="*/ 2101004 h 2240205"/>
              <a:gd name="connsiteX108" fmla="*/ 1759056 w 12192000"/>
              <a:gd name="connsiteY108" fmla="*/ 2125608 h 2240205"/>
              <a:gd name="connsiteX109" fmla="*/ 1637948 w 12192000"/>
              <a:gd name="connsiteY109" fmla="*/ 2172597 h 2240205"/>
              <a:gd name="connsiteX110" fmla="*/ 1434549 w 12192000"/>
              <a:gd name="connsiteY110" fmla="*/ 2234522 h 2240205"/>
              <a:gd name="connsiteX111" fmla="*/ 1370962 w 12192000"/>
              <a:gd name="connsiteY111" fmla="*/ 2237474 h 2240205"/>
              <a:gd name="connsiteX112" fmla="*/ 1356367 w 12192000"/>
              <a:gd name="connsiteY112" fmla="*/ 2235089 h 2240205"/>
              <a:gd name="connsiteX113" fmla="*/ 1279765 w 12192000"/>
              <a:gd name="connsiteY113" fmla="*/ 2229639 h 2240205"/>
              <a:gd name="connsiteX114" fmla="*/ 1195347 w 12192000"/>
              <a:gd name="connsiteY114" fmla="*/ 2212354 h 2240205"/>
              <a:gd name="connsiteX115" fmla="*/ 970251 w 12192000"/>
              <a:gd name="connsiteY115" fmla="*/ 2221029 h 2240205"/>
              <a:gd name="connsiteX116" fmla="*/ 812914 w 12192000"/>
              <a:gd name="connsiteY116" fmla="*/ 2210095 h 2240205"/>
              <a:gd name="connsiteX117" fmla="*/ 776382 w 12192000"/>
              <a:gd name="connsiteY117" fmla="*/ 2204512 h 2240205"/>
              <a:gd name="connsiteX118" fmla="*/ 597225 w 12192000"/>
              <a:gd name="connsiteY118" fmla="*/ 2180999 h 2240205"/>
              <a:gd name="connsiteX119" fmla="*/ 520671 w 12192000"/>
              <a:gd name="connsiteY119" fmla="*/ 2180980 h 2240205"/>
              <a:gd name="connsiteX120" fmla="*/ 515024 w 12192000"/>
              <a:gd name="connsiteY120" fmla="*/ 2179258 h 2240205"/>
              <a:gd name="connsiteX121" fmla="*/ 413835 w 12192000"/>
              <a:gd name="connsiteY121" fmla="*/ 2156783 h 2240205"/>
              <a:gd name="connsiteX122" fmla="*/ 376513 w 12192000"/>
              <a:gd name="connsiteY122" fmla="*/ 2154014 h 2240205"/>
              <a:gd name="connsiteX123" fmla="*/ 273386 w 12192000"/>
              <a:gd name="connsiteY123" fmla="*/ 2142551 h 2240205"/>
              <a:gd name="connsiteX124" fmla="*/ 77641 w 12192000"/>
              <a:gd name="connsiteY124" fmla="*/ 2126835 h 2240205"/>
              <a:gd name="connsiteX125" fmla="*/ 37645 w 12192000"/>
              <a:gd name="connsiteY125" fmla="*/ 2115401 h 2240205"/>
              <a:gd name="connsiteX126" fmla="*/ 4572 w 12192000"/>
              <a:gd name="connsiteY126" fmla="*/ 2111091 h 2240205"/>
              <a:gd name="connsiteX127" fmla="*/ 0 w 12192000"/>
              <a:gd name="connsiteY127" fmla="*/ 2110468 h 2240205"/>
              <a:gd name="connsiteX128" fmla="*/ 0 w 12192000"/>
              <a:gd name="connsiteY128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85228 w 12192000"/>
              <a:gd name="connsiteY104" fmla="*/ 2046431 h 2240205"/>
              <a:gd name="connsiteX105" fmla="*/ 2058061 w 12192000"/>
              <a:gd name="connsiteY105" fmla="*/ 2047942 h 2240205"/>
              <a:gd name="connsiteX106" fmla="*/ 2042244 w 12192000"/>
              <a:gd name="connsiteY106" fmla="*/ 2055560 h 2240205"/>
              <a:gd name="connsiteX107" fmla="*/ 1877728 w 12192000"/>
              <a:gd name="connsiteY107" fmla="*/ 2101004 h 2240205"/>
              <a:gd name="connsiteX108" fmla="*/ 1759056 w 12192000"/>
              <a:gd name="connsiteY108" fmla="*/ 2125608 h 2240205"/>
              <a:gd name="connsiteX109" fmla="*/ 1637948 w 12192000"/>
              <a:gd name="connsiteY109" fmla="*/ 2172597 h 2240205"/>
              <a:gd name="connsiteX110" fmla="*/ 1434549 w 12192000"/>
              <a:gd name="connsiteY110" fmla="*/ 2234522 h 2240205"/>
              <a:gd name="connsiteX111" fmla="*/ 1370962 w 12192000"/>
              <a:gd name="connsiteY111" fmla="*/ 2237474 h 2240205"/>
              <a:gd name="connsiteX112" fmla="*/ 1356367 w 12192000"/>
              <a:gd name="connsiteY112" fmla="*/ 2235089 h 2240205"/>
              <a:gd name="connsiteX113" fmla="*/ 1279765 w 12192000"/>
              <a:gd name="connsiteY113" fmla="*/ 2229639 h 2240205"/>
              <a:gd name="connsiteX114" fmla="*/ 1195347 w 12192000"/>
              <a:gd name="connsiteY114" fmla="*/ 2212354 h 2240205"/>
              <a:gd name="connsiteX115" fmla="*/ 970251 w 12192000"/>
              <a:gd name="connsiteY115" fmla="*/ 2221029 h 2240205"/>
              <a:gd name="connsiteX116" fmla="*/ 812914 w 12192000"/>
              <a:gd name="connsiteY116" fmla="*/ 2210095 h 2240205"/>
              <a:gd name="connsiteX117" fmla="*/ 776382 w 12192000"/>
              <a:gd name="connsiteY117" fmla="*/ 2204512 h 2240205"/>
              <a:gd name="connsiteX118" fmla="*/ 597225 w 12192000"/>
              <a:gd name="connsiteY118" fmla="*/ 2180999 h 2240205"/>
              <a:gd name="connsiteX119" fmla="*/ 520671 w 12192000"/>
              <a:gd name="connsiteY119" fmla="*/ 2180980 h 2240205"/>
              <a:gd name="connsiteX120" fmla="*/ 515024 w 12192000"/>
              <a:gd name="connsiteY120" fmla="*/ 2179258 h 2240205"/>
              <a:gd name="connsiteX121" fmla="*/ 413835 w 12192000"/>
              <a:gd name="connsiteY121" fmla="*/ 2156783 h 2240205"/>
              <a:gd name="connsiteX122" fmla="*/ 376513 w 12192000"/>
              <a:gd name="connsiteY122" fmla="*/ 2154014 h 2240205"/>
              <a:gd name="connsiteX123" fmla="*/ 273386 w 12192000"/>
              <a:gd name="connsiteY123" fmla="*/ 2142551 h 2240205"/>
              <a:gd name="connsiteX124" fmla="*/ 77641 w 12192000"/>
              <a:gd name="connsiteY124" fmla="*/ 2126835 h 2240205"/>
              <a:gd name="connsiteX125" fmla="*/ 37645 w 12192000"/>
              <a:gd name="connsiteY125" fmla="*/ 2115401 h 2240205"/>
              <a:gd name="connsiteX126" fmla="*/ 4572 w 12192000"/>
              <a:gd name="connsiteY126" fmla="*/ 2111091 h 2240205"/>
              <a:gd name="connsiteX127" fmla="*/ 0 w 12192000"/>
              <a:gd name="connsiteY127" fmla="*/ 2110468 h 2240205"/>
              <a:gd name="connsiteX128" fmla="*/ 0 w 12192000"/>
              <a:gd name="connsiteY128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85228 w 12192000"/>
              <a:gd name="connsiteY104" fmla="*/ 2046431 h 2240205"/>
              <a:gd name="connsiteX105" fmla="*/ 2058061 w 12192000"/>
              <a:gd name="connsiteY105" fmla="*/ 2047942 h 2240205"/>
              <a:gd name="connsiteX106" fmla="*/ 2042244 w 12192000"/>
              <a:gd name="connsiteY106" fmla="*/ 2055560 h 2240205"/>
              <a:gd name="connsiteX107" fmla="*/ 1877728 w 12192000"/>
              <a:gd name="connsiteY107" fmla="*/ 2101004 h 2240205"/>
              <a:gd name="connsiteX108" fmla="*/ 1759056 w 12192000"/>
              <a:gd name="connsiteY108" fmla="*/ 2125608 h 2240205"/>
              <a:gd name="connsiteX109" fmla="*/ 1637948 w 12192000"/>
              <a:gd name="connsiteY109" fmla="*/ 2172597 h 2240205"/>
              <a:gd name="connsiteX110" fmla="*/ 1434549 w 12192000"/>
              <a:gd name="connsiteY110" fmla="*/ 2234522 h 2240205"/>
              <a:gd name="connsiteX111" fmla="*/ 1370962 w 12192000"/>
              <a:gd name="connsiteY111" fmla="*/ 2237474 h 2240205"/>
              <a:gd name="connsiteX112" fmla="*/ 1356367 w 12192000"/>
              <a:gd name="connsiteY112" fmla="*/ 2235089 h 2240205"/>
              <a:gd name="connsiteX113" fmla="*/ 1279765 w 12192000"/>
              <a:gd name="connsiteY113" fmla="*/ 2229639 h 2240205"/>
              <a:gd name="connsiteX114" fmla="*/ 1195347 w 12192000"/>
              <a:gd name="connsiteY114" fmla="*/ 2212354 h 2240205"/>
              <a:gd name="connsiteX115" fmla="*/ 970251 w 12192000"/>
              <a:gd name="connsiteY115" fmla="*/ 2221029 h 2240205"/>
              <a:gd name="connsiteX116" fmla="*/ 812914 w 12192000"/>
              <a:gd name="connsiteY116" fmla="*/ 2210095 h 2240205"/>
              <a:gd name="connsiteX117" fmla="*/ 776382 w 12192000"/>
              <a:gd name="connsiteY117" fmla="*/ 2204512 h 2240205"/>
              <a:gd name="connsiteX118" fmla="*/ 597225 w 12192000"/>
              <a:gd name="connsiteY118" fmla="*/ 2180999 h 2240205"/>
              <a:gd name="connsiteX119" fmla="*/ 520671 w 12192000"/>
              <a:gd name="connsiteY119" fmla="*/ 2180980 h 2240205"/>
              <a:gd name="connsiteX120" fmla="*/ 515024 w 12192000"/>
              <a:gd name="connsiteY120" fmla="*/ 2179258 h 2240205"/>
              <a:gd name="connsiteX121" fmla="*/ 413835 w 12192000"/>
              <a:gd name="connsiteY121" fmla="*/ 2156783 h 2240205"/>
              <a:gd name="connsiteX122" fmla="*/ 376513 w 12192000"/>
              <a:gd name="connsiteY122" fmla="*/ 2154014 h 2240205"/>
              <a:gd name="connsiteX123" fmla="*/ 273386 w 12192000"/>
              <a:gd name="connsiteY123" fmla="*/ 2142551 h 2240205"/>
              <a:gd name="connsiteX124" fmla="*/ 77641 w 12192000"/>
              <a:gd name="connsiteY124" fmla="*/ 2126835 h 2240205"/>
              <a:gd name="connsiteX125" fmla="*/ 37645 w 12192000"/>
              <a:gd name="connsiteY125" fmla="*/ 2115401 h 2240205"/>
              <a:gd name="connsiteX126" fmla="*/ 4572 w 12192000"/>
              <a:gd name="connsiteY126" fmla="*/ 2111091 h 2240205"/>
              <a:gd name="connsiteX127" fmla="*/ 0 w 12192000"/>
              <a:gd name="connsiteY127" fmla="*/ 2110468 h 2240205"/>
              <a:gd name="connsiteX128" fmla="*/ 0 w 12192000"/>
              <a:gd name="connsiteY128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243069 w 12192000"/>
              <a:gd name="connsiteY102" fmla="*/ 2005321 h 2240205"/>
              <a:gd name="connsiteX103" fmla="*/ 2164831 w 12192000"/>
              <a:gd name="connsiteY103" fmla="*/ 2010143 h 2240205"/>
              <a:gd name="connsiteX104" fmla="*/ 2058061 w 12192000"/>
              <a:gd name="connsiteY104" fmla="*/ 2047942 h 2240205"/>
              <a:gd name="connsiteX105" fmla="*/ 2042244 w 12192000"/>
              <a:gd name="connsiteY105" fmla="*/ 2055560 h 2240205"/>
              <a:gd name="connsiteX106" fmla="*/ 1877728 w 12192000"/>
              <a:gd name="connsiteY106" fmla="*/ 2101004 h 2240205"/>
              <a:gd name="connsiteX107" fmla="*/ 1759056 w 12192000"/>
              <a:gd name="connsiteY107" fmla="*/ 2125608 h 2240205"/>
              <a:gd name="connsiteX108" fmla="*/ 1637948 w 12192000"/>
              <a:gd name="connsiteY108" fmla="*/ 2172597 h 2240205"/>
              <a:gd name="connsiteX109" fmla="*/ 1434549 w 12192000"/>
              <a:gd name="connsiteY109" fmla="*/ 2234522 h 2240205"/>
              <a:gd name="connsiteX110" fmla="*/ 1370962 w 12192000"/>
              <a:gd name="connsiteY110" fmla="*/ 2237474 h 2240205"/>
              <a:gd name="connsiteX111" fmla="*/ 1356367 w 12192000"/>
              <a:gd name="connsiteY111" fmla="*/ 2235089 h 2240205"/>
              <a:gd name="connsiteX112" fmla="*/ 1279765 w 12192000"/>
              <a:gd name="connsiteY112" fmla="*/ 2229639 h 2240205"/>
              <a:gd name="connsiteX113" fmla="*/ 1195347 w 12192000"/>
              <a:gd name="connsiteY113" fmla="*/ 2212354 h 2240205"/>
              <a:gd name="connsiteX114" fmla="*/ 970251 w 12192000"/>
              <a:gd name="connsiteY114" fmla="*/ 2221029 h 2240205"/>
              <a:gd name="connsiteX115" fmla="*/ 812914 w 12192000"/>
              <a:gd name="connsiteY115" fmla="*/ 2210095 h 2240205"/>
              <a:gd name="connsiteX116" fmla="*/ 776382 w 12192000"/>
              <a:gd name="connsiteY116" fmla="*/ 2204512 h 2240205"/>
              <a:gd name="connsiteX117" fmla="*/ 597225 w 12192000"/>
              <a:gd name="connsiteY117" fmla="*/ 2180999 h 2240205"/>
              <a:gd name="connsiteX118" fmla="*/ 520671 w 12192000"/>
              <a:gd name="connsiteY118" fmla="*/ 2180980 h 2240205"/>
              <a:gd name="connsiteX119" fmla="*/ 515024 w 12192000"/>
              <a:gd name="connsiteY119" fmla="*/ 2179258 h 2240205"/>
              <a:gd name="connsiteX120" fmla="*/ 413835 w 12192000"/>
              <a:gd name="connsiteY120" fmla="*/ 2156783 h 2240205"/>
              <a:gd name="connsiteX121" fmla="*/ 376513 w 12192000"/>
              <a:gd name="connsiteY121" fmla="*/ 2154014 h 2240205"/>
              <a:gd name="connsiteX122" fmla="*/ 273386 w 12192000"/>
              <a:gd name="connsiteY122" fmla="*/ 2142551 h 2240205"/>
              <a:gd name="connsiteX123" fmla="*/ 77641 w 12192000"/>
              <a:gd name="connsiteY123" fmla="*/ 2126835 h 2240205"/>
              <a:gd name="connsiteX124" fmla="*/ 37645 w 12192000"/>
              <a:gd name="connsiteY124" fmla="*/ 2115401 h 2240205"/>
              <a:gd name="connsiteX125" fmla="*/ 4572 w 12192000"/>
              <a:gd name="connsiteY125" fmla="*/ 2111091 h 2240205"/>
              <a:gd name="connsiteX126" fmla="*/ 0 w 12192000"/>
              <a:gd name="connsiteY126" fmla="*/ 2110468 h 2240205"/>
              <a:gd name="connsiteX127" fmla="*/ 0 w 12192000"/>
              <a:gd name="connsiteY127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776382 w 12192000"/>
              <a:gd name="connsiteY115" fmla="*/ 2204512 h 2240205"/>
              <a:gd name="connsiteX116" fmla="*/ 597225 w 12192000"/>
              <a:gd name="connsiteY116" fmla="*/ 2180999 h 2240205"/>
              <a:gd name="connsiteX117" fmla="*/ 520671 w 12192000"/>
              <a:gd name="connsiteY117" fmla="*/ 2180980 h 2240205"/>
              <a:gd name="connsiteX118" fmla="*/ 515024 w 12192000"/>
              <a:gd name="connsiteY118" fmla="*/ 2179258 h 2240205"/>
              <a:gd name="connsiteX119" fmla="*/ 413835 w 12192000"/>
              <a:gd name="connsiteY119" fmla="*/ 2156783 h 2240205"/>
              <a:gd name="connsiteX120" fmla="*/ 376513 w 12192000"/>
              <a:gd name="connsiteY120" fmla="*/ 2154014 h 2240205"/>
              <a:gd name="connsiteX121" fmla="*/ 273386 w 12192000"/>
              <a:gd name="connsiteY121" fmla="*/ 2142551 h 2240205"/>
              <a:gd name="connsiteX122" fmla="*/ 77641 w 12192000"/>
              <a:gd name="connsiteY122" fmla="*/ 2126835 h 2240205"/>
              <a:gd name="connsiteX123" fmla="*/ 37645 w 12192000"/>
              <a:gd name="connsiteY123" fmla="*/ 2115401 h 2240205"/>
              <a:gd name="connsiteX124" fmla="*/ 4572 w 12192000"/>
              <a:gd name="connsiteY124" fmla="*/ 2111091 h 2240205"/>
              <a:gd name="connsiteX125" fmla="*/ 0 w 12192000"/>
              <a:gd name="connsiteY125" fmla="*/ 2110468 h 2240205"/>
              <a:gd name="connsiteX126" fmla="*/ 0 w 12192000"/>
              <a:gd name="connsiteY126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776382 w 12192000"/>
              <a:gd name="connsiteY115" fmla="*/ 2204512 h 2240205"/>
              <a:gd name="connsiteX116" fmla="*/ 597225 w 12192000"/>
              <a:gd name="connsiteY116" fmla="*/ 2180999 h 2240205"/>
              <a:gd name="connsiteX117" fmla="*/ 520671 w 12192000"/>
              <a:gd name="connsiteY117" fmla="*/ 2180980 h 2240205"/>
              <a:gd name="connsiteX118" fmla="*/ 515024 w 12192000"/>
              <a:gd name="connsiteY118" fmla="*/ 2179258 h 2240205"/>
              <a:gd name="connsiteX119" fmla="*/ 413835 w 12192000"/>
              <a:gd name="connsiteY119" fmla="*/ 2156783 h 2240205"/>
              <a:gd name="connsiteX120" fmla="*/ 376513 w 12192000"/>
              <a:gd name="connsiteY120" fmla="*/ 2154014 h 2240205"/>
              <a:gd name="connsiteX121" fmla="*/ 273386 w 12192000"/>
              <a:gd name="connsiteY121" fmla="*/ 2142551 h 2240205"/>
              <a:gd name="connsiteX122" fmla="*/ 77641 w 12192000"/>
              <a:gd name="connsiteY122" fmla="*/ 2126835 h 2240205"/>
              <a:gd name="connsiteX123" fmla="*/ 37645 w 12192000"/>
              <a:gd name="connsiteY123" fmla="*/ 2115401 h 2240205"/>
              <a:gd name="connsiteX124" fmla="*/ 4572 w 12192000"/>
              <a:gd name="connsiteY124" fmla="*/ 2111091 h 2240205"/>
              <a:gd name="connsiteX125" fmla="*/ 0 w 12192000"/>
              <a:gd name="connsiteY125" fmla="*/ 2110468 h 2240205"/>
              <a:gd name="connsiteX126" fmla="*/ 0 w 12192000"/>
              <a:gd name="connsiteY126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515024 w 12192000"/>
              <a:gd name="connsiteY117" fmla="*/ 2179258 h 2240205"/>
              <a:gd name="connsiteX118" fmla="*/ 413835 w 12192000"/>
              <a:gd name="connsiteY118" fmla="*/ 2156783 h 2240205"/>
              <a:gd name="connsiteX119" fmla="*/ 376513 w 12192000"/>
              <a:gd name="connsiteY119" fmla="*/ 2154014 h 2240205"/>
              <a:gd name="connsiteX120" fmla="*/ 273386 w 12192000"/>
              <a:gd name="connsiteY120" fmla="*/ 2142551 h 2240205"/>
              <a:gd name="connsiteX121" fmla="*/ 77641 w 12192000"/>
              <a:gd name="connsiteY121" fmla="*/ 2126835 h 2240205"/>
              <a:gd name="connsiteX122" fmla="*/ 37645 w 12192000"/>
              <a:gd name="connsiteY122" fmla="*/ 2115401 h 2240205"/>
              <a:gd name="connsiteX123" fmla="*/ 4572 w 12192000"/>
              <a:gd name="connsiteY123" fmla="*/ 2111091 h 2240205"/>
              <a:gd name="connsiteX124" fmla="*/ 0 w 12192000"/>
              <a:gd name="connsiteY124" fmla="*/ 2110468 h 2240205"/>
              <a:gd name="connsiteX125" fmla="*/ 0 w 12192000"/>
              <a:gd name="connsiteY125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515024 w 12192000"/>
              <a:gd name="connsiteY117" fmla="*/ 2179258 h 2240205"/>
              <a:gd name="connsiteX118" fmla="*/ 413835 w 12192000"/>
              <a:gd name="connsiteY118" fmla="*/ 2156783 h 2240205"/>
              <a:gd name="connsiteX119" fmla="*/ 376513 w 12192000"/>
              <a:gd name="connsiteY119" fmla="*/ 2154014 h 2240205"/>
              <a:gd name="connsiteX120" fmla="*/ 273386 w 12192000"/>
              <a:gd name="connsiteY120" fmla="*/ 2142551 h 2240205"/>
              <a:gd name="connsiteX121" fmla="*/ 77641 w 12192000"/>
              <a:gd name="connsiteY121" fmla="*/ 2126835 h 2240205"/>
              <a:gd name="connsiteX122" fmla="*/ 37645 w 12192000"/>
              <a:gd name="connsiteY122" fmla="*/ 2115401 h 2240205"/>
              <a:gd name="connsiteX123" fmla="*/ 4572 w 12192000"/>
              <a:gd name="connsiteY123" fmla="*/ 2111091 h 2240205"/>
              <a:gd name="connsiteX124" fmla="*/ 0 w 12192000"/>
              <a:gd name="connsiteY124" fmla="*/ 2110468 h 2240205"/>
              <a:gd name="connsiteX125" fmla="*/ 0 w 12192000"/>
              <a:gd name="connsiteY125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  <a:gd name="connsiteX0" fmla="*/ 0 w 12192000"/>
              <a:gd name="connsiteY0" fmla="*/ 0 h 2240205"/>
              <a:gd name="connsiteX1" fmla="*/ 12192000 w 12192000"/>
              <a:gd name="connsiteY1" fmla="*/ 0 h 2240205"/>
              <a:gd name="connsiteX2" fmla="*/ 12192000 w 12192000"/>
              <a:gd name="connsiteY2" fmla="*/ 751299 h 2240205"/>
              <a:gd name="connsiteX3" fmla="*/ 11890686 w 12192000"/>
              <a:gd name="connsiteY3" fmla="*/ 732766 h 2240205"/>
              <a:gd name="connsiteX4" fmla="*/ 11649954 w 12192000"/>
              <a:gd name="connsiteY4" fmla="*/ 749628 h 2240205"/>
              <a:gd name="connsiteX5" fmla="*/ 11560424 w 12192000"/>
              <a:gd name="connsiteY5" fmla="*/ 748017 h 2240205"/>
              <a:gd name="connsiteX6" fmla="*/ 11358455 w 12192000"/>
              <a:gd name="connsiteY6" fmla="*/ 747593 h 2240205"/>
              <a:gd name="connsiteX7" fmla="*/ 11165209 w 12192000"/>
              <a:gd name="connsiteY7" fmla="*/ 748852 h 2240205"/>
              <a:gd name="connsiteX8" fmla="*/ 11058755 w 12192000"/>
              <a:gd name="connsiteY8" fmla="*/ 749617 h 2240205"/>
              <a:gd name="connsiteX9" fmla="*/ 10803046 w 12192000"/>
              <a:gd name="connsiteY9" fmla="*/ 774328 h 2240205"/>
              <a:gd name="connsiteX10" fmla="*/ 10458762 w 12192000"/>
              <a:gd name="connsiteY10" fmla="*/ 755400 h 2240205"/>
              <a:gd name="connsiteX11" fmla="*/ 10211200 w 12192000"/>
              <a:gd name="connsiteY11" fmla="*/ 767513 h 2240205"/>
              <a:gd name="connsiteX12" fmla="*/ 10167995 w 12192000"/>
              <a:gd name="connsiteY12" fmla="*/ 760843 h 2240205"/>
              <a:gd name="connsiteX13" fmla="*/ 9997044 w 12192000"/>
              <a:gd name="connsiteY13" fmla="*/ 780129 h 2240205"/>
              <a:gd name="connsiteX14" fmla="*/ 9943887 w 12192000"/>
              <a:gd name="connsiteY14" fmla="*/ 804141 h 2240205"/>
              <a:gd name="connsiteX15" fmla="*/ 9918248 w 12192000"/>
              <a:gd name="connsiteY15" fmla="*/ 816628 h 2240205"/>
              <a:gd name="connsiteX16" fmla="*/ 9767091 w 12192000"/>
              <a:gd name="connsiteY16" fmla="*/ 870550 h 2240205"/>
              <a:gd name="connsiteX17" fmla="*/ 9683005 w 12192000"/>
              <a:gd name="connsiteY17" fmla="*/ 894128 h 2240205"/>
              <a:gd name="connsiteX18" fmla="*/ 9500499 w 12192000"/>
              <a:gd name="connsiteY18" fmla="*/ 954680 h 2240205"/>
              <a:gd name="connsiteX19" fmla="*/ 9410017 w 12192000"/>
              <a:gd name="connsiteY19" fmla="*/ 993931 h 2240205"/>
              <a:gd name="connsiteX20" fmla="*/ 9392919 w 12192000"/>
              <a:gd name="connsiteY20" fmla="*/ 994656 h 2240205"/>
              <a:gd name="connsiteX21" fmla="*/ 9268019 w 12192000"/>
              <a:gd name="connsiteY21" fmla="*/ 1007442 h 2240205"/>
              <a:gd name="connsiteX22" fmla="*/ 9188177 w 12192000"/>
              <a:gd name="connsiteY22" fmla="*/ 1035474 h 2240205"/>
              <a:gd name="connsiteX23" fmla="*/ 9155969 w 12192000"/>
              <a:gd name="connsiteY23" fmla="*/ 1046804 h 2240205"/>
              <a:gd name="connsiteX24" fmla="*/ 9133985 w 12192000"/>
              <a:gd name="connsiteY24" fmla="*/ 1046450 h 2240205"/>
              <a:gd name="connsiteX25" fmla="*/ 9003462 w 12192000"/>
              <a:gd name="connsiteY25" fmla="*/ 1042406 h 2240205"/>
              <a:gd name="connsiteX26" fmla="*/ 8968445 w 12192000"/>
              <a:gd name="connsiteY26" fmla="*/ 1052169 h 2240205"/>
              <a:gd name="connsiteX27" fmla="*/ 8886001 w 12192000"/>
              <a:gd name="connsiteY27" fmla="*/ 1067468 h 2240205"/>
              <a:gd name="connsiteX28" fmla="*/ 8838610 w 12192000"/>
              <a:gd name="connsiteY28" fmla="*/ 1075091 h 2240205"/>
              <a:gd name="connsiteX29" fmla="*/ 8665605 w 12192000"/>
              <a:gd name="connsiteY29" fmla="*/ 1110791 h 2240205"/>
              <a:gd name="connsiteX30" fmla="*/ 8419755 w 12192000"/>
              <a:gd name="connsiteY30" fmla="*/ 1216260 h 2240205"/>
              <a:gd name="connsiteX31" fmla="*/ 8411626 w 12192000"/>
              <a:gd name="connsiteY31" fmla="*/ 1214397 h 2240205"/>
              <a:gd name="connsiteX32" fmla="*/ 8363469 w 12192000"/>
              <a:gd name="connsiteY32" fmla="*/ 1246658 h 2240205"/>
              <a:gd name="connsiteX33" fmla="*/ 8275497 w 12192000"/>
              <a:gd name="connsiteY33" fmla="*/ 1264396 h 2240205"/>
              <a:gd name="connsiteX34" fmla="*/ 8074238 w 12192000"/>
              <a:gd name="connsiteY34" fmla="*/ 1301895 h 2240205"/>
              <a:gd name="connsiteX35" fmla="*/ 7902328 w 12192000"/>
              <a:gd name="connsiteY35" fmla="*/ 1345865 h 2240205"/>
              <a:gd name="connsiteX36" fmla="*/ 7840612 w 12192000"/>
              <a:gd name="connsiteY36" fmla="*/ 1369373 h 2240205"/>
              <a:gd name="connsiteX37" fmla="*/ 7786819 w 12192000"/>
              <a:gd name="connsiteY37" fmla="*/ 1378970 h 2240205"/>
              <a:gd name="connsiteX38" fmla="*/ 7548172 w 12192000"/>
              <a:gd name="connsiteY38" fmla="*/ 1417460 h 2240205"/>
              <a:gd name="connsiteX39" fmla="*/ 7483437 w 12192000"/>
              <a:gd name="connsiteY39" fmla="*/ 1478152 h 2240205"/>
              <a:gd name="connsiteX40" fmla="*/ 7377870 w 12192000"/>
              <a:gd name="connsiteY40" fmla="*/ 1523319 h 2240205"/>
              <a:gd name="connsiteX41" fmla="*/ 7230737 w 12192000"/>
              <a:gd name="connsiteY41" fmla="*/ 1562633 h 2240205"/>
              <a:gd name="connsiteX42" fmla="*/ 7224458 w 12192000"/>
              <a:gd name="connsiteY42" fmla="*/ 1573008 h 2240205"/>
              <a:gd name="connsiteX43" fmla="*/ 7183121 w 12192000"/>
              <a:gd name="connsiteY43" fmla="*/ 1595162 h 2240205"/>
              <a:gd name="connsiteX44" fmla="*/ 7164601 w 12192000"/>
              <a:gd name="connsiteY44" fmla="*/ 1606490 h 2240205"/>
              <a:gd name="connsiteX45" fmla="*/ 6900177 w 12192000"/>
              <a:gd name="connsiteY45" fmla="*/ 1636016 h 2240205"/>
              <a:gd name="connsiteX46" fmla="*/ 6795372 w 12192000"/>
              <a:gd name="connsiteY46" fmla="*/ 1644845 h 2240205"/>
              <a:gd name="connsiteX47" fmla="*/ 6692251 w 12192000"/>
              <a:gd name="connsiteY47" fmla="*/ 1656357 h 2240205"/>
              <a:gd name="connsiteX48" fmla="*/ 6655235 w 12192000"/>
              <a:gd name="connsiteY48" fmla="*/ 1661869 h 2240205"/>
              <a:gd name="connsiteX49" fmla="*/ 6554894 w 12192000"/>
              <a:gd name="connsiteY49" fmla="*/ 1664428 h 2240205"/>
              <a:gd name="connsiteX50" fmla="*/ 6516595 w 12192000"/>
              <a:gd name="connsiteY50" fmla="*/ 1667475 h 2240205"/>
              <a:gd name="connsiteX51" fmla="*/ 6508541 w 12192000"/>
              <a:gd name="connsiteY51" fmla="*/ 1668757 h 2240205"/>
              <a:gd name="connsiteX52" fmla="*/ 6471012 w 12192000"/>
              <a:gd name="connsiteY52" fmla="*/ 1678604 h 2240205"/>
              <a:gd name="connsiteX53" fmla="*/ 6364035 w 12192000"/>
              <a:gd name="connsiteY53" fmla="*/ 1667683 h 2240205"/>
              <a:gd name="connsiteX54" fmla="*/ 6243319 w 12192000"/>
              <a:gd name="connsiteY54" fmla="*/ 1695560 h 2240205"/>
              <a:gd name="connsiteX55" fmla="*/ 6098321 w 12192000"/>
              <a:gd name="connsiteY55" fmla="*/ 1721646 h 2240205"/>
              <a:gd name="connsiteX56" fmla="*/ 5880652 w 12192000"/>
              <a:gd name="connsiteY56" fmla="*/ 1779643 h 2240205"/>
              <a:gd name="connsiteX57" fmla="*/ 5785959 w 12192000"/>
              <a:gd name="connsiteY57" fmla="*/ 1775307 h 2240205"/>
              <a:gd name="connsiteX58" fmla="*/ 5643534 w 12192000"/>
              <a:gd name="connsiteY58" fmla="*/ 1802919 h 2240205"/>
              <a:gd name="connsiteX59" fmla="*/ 5518799 w 12192000"/>
              <a:gd name="connsiteY59" fmla="*/ 1818312 h 2240205"/>
              <a:gd name="connsiteX60" fmla="*/ 5505014 w 12192000"/>
              <a:gd name="connsiteY60" fmla="*/ 1819259 h 2240205"/>
              <a:gd name="connsiteX61" fmla="*/ 5453307 w 12192000"/>
              <a:gd name="connsiteY61" fmla="*/ 1815450 h 2240205"/>
              <a:gd name="connsiteX62" fmla="*/ 5221533 w 12192000"/>
              <a:gd name="connsiteY62" fmla="*/ 1846950 h 2240205"/>
              <a:gd name="connsiteX63" fmla="*/ 5149802 w 12192000"/>
              <a:gd name="connsiteY63" fmla="*/ 1844846 h 2240205"/>
              <a:gd name="connsiteX64" fmla="*/ 5114927 w 12192000"/>
              <a:gd name="connsiteY64" fmla="*/ 1847827 h 2240205"/>
              <a:gd name="connsiteX65" fmla="*/ 5108970 w 12192000"/>
              <a:gd name="connsiteY65" fmla="*/ 1847935 h 2240205"/>
              <a:gd name="connsiteX66" fmla="*/ 5067961 w 12192000"/>
              <a:gd name="connsiteY66" fmla="*/ 1845917 h 2240205"/>
              <a:gd name="connsiteX67" fmla="*/ 5007075 w 12192000"/>
              <a:gd name="connsiteY67" fmla="*/ 1838626 h 2240205"/>
              <a:gd name="connsiteX68" fmla="*/ 4944087 w 12192000"/>
              <a:gd name="connsiteY68" fmla="*/ 1823332 h 2240205"/>
              <a:gd name="connsiteX69" fmla="*/ 4907662 w 12192000"/>
              <a:gd name="connsiteY69" fmla="*/ 1816900 h 2240205"/>
              <a:gd name="connsiteX70" fmla="*/ 4882386 w 12192000"/>
              <a:gd name="connsiteY70" fmla="*/ 1809844 h 2240205"/>
              <a:gd name="connsiteX71" fmla="*/ 4811440 w 12192000"/>
              <a:gd name="connsiteY71" fmla="*/ 1804655 h 2240205"/>
              <a:gd name="connsiteX72" fmla="*/ 4691075 w 12192000"/>
              <a:gd name="connsiteY72" fmla="*/ 1801389 h 2240205"/>
              <a:gd name="connsiteX73" fmla="*/ 4640313 w 12192000"/>
              <a:gd name="connsiteY73" fmla="*/ 1784307 h 2240205"/>
              <a:gd name="connsiteX74" fmla="*/ 4536503 w 12192000"/>
              <a:gd name="connsiteY74" fmla="*/ 1785334 h 2240205"/>
              <a:gd name="connsiteX75" fmla="*/ 4513724 w 12192000"/>
              <a:gd name="connsiteY75" fmla="*/ 1791996 h 2240205"/>
              <a:gd name="connsiteX76" fmla="*/ 4459810 w 12192000"/>
              <a:gd name="connsiteY76" fmla="*/ 1797886 h 2240205"/>
              <a:gd name="connsiteX77" fmla="*/ 4379064 w 12192000"/>
              <a:gd name="connsiteY77" fmla="*/ 1817177 h 2240205"/>
              <a:gd name="connsiteX78" fmla="*/ 4290981 w 12192000"/>
              <a:gd name="connsiteY78" fmla="*/ 1839677 h 2240205"/>
              <a:gd name="connsiteX79" fmla="*/ 4238372 w 12192000"/>
              <a:gd name="connsiteY79" fmla="*/ 1851480 h 2240205"/>
              <a:gd name="connsiteX80" fmla="*/ 4232517 w 12192000"/>
              <a:gd name="connsiteY80" fmla="*/ 1852567 h 2240205"/>
              <a:gd name="connsiteX81" fmla="*/ 4191732 w 12192000"/>
              <a:gd name="connsiteY81" fmla="*/ 1857328 h 2240205"/>
              <a:gd name="connsiteX82" fmla="*/ 4065532 w 12192000"/>
              <a:gd name="connsiteY82" fmla="*/ 1855477 h 2240205"/>
              <a:gd name="connsiteX83" fmla="*/ 4028460 w 12192000"/>
              <a:gd name="connsiteY83" fmla="*/ 1855137 h 2240205"/>
              <a:gd name="connsiteX84" fmla="*/ 4002267 w 12192000"/>
              <a:gd name="connsiteY84" fmla="*/ 1852352 h 2240205"/>
              <a:gd name="connsiteX85" fmla="*/ 3931396 w 12192000"/>
              <a:gd name="connsiteY85" fmla="*/ 1858915 h 2240205"/>
              <a:gd name="connsiteX86" fmla="*/ 3812162 w 12192000"/>
              <a:gd name="connsiteY86" fmla="*/ 1875501 h 2240205"/>
              <a:gd name="connsiteX87" fmla="*/ 3758105 w 12192000"/>
              <a:gd name="connsiteY87" fmla="*/ 1871856 h 2240205"/>
              <a:gd name="connsiteX88" fmla="*/ 3567259 w 12192000"/>
              <a:gd name="connsiteY88" fmla="*/ 1893482 h 2240205"/>
              <a:gd name="connsiteX89" fmla="*/ 3405770 w 12192000"/>
              <a:gd name="connsiteY89" fmla="*/ 1904591 h 2240205"/>
              <a:gd name="connsiteX90" fmla="*/ 3280097 w 12192000"/>
              <a:gd name="connsiteY90" fmla="*/ 1919610 h 2240205"/>
              <a:gd name="connsiteX91" fmla="*/ 3009910 w 12192000"/>
              <a:gd name="connsiteY91" fmla="*/ 1957866 h 2240205"/>
              <a:gd name="connsiteX92" fmla="*/ 2995934 w 12192000"/>
              <a:gd name="connsiteY92" fmla="*/ 1967085 h 2240205"/>
              <a:gd name="connsiteX93" fmla="*/ 2942858 w 12192000"/>
              <a:gd name="connsiteY93" fmla="*/ 1981367 h 2240205"/>
              <a:gd name="connsiteX94" fmla="*/ 2875436 w 12192000"/>
              <a:gd name="connsiteY94" fmla="*/ 1996977 h 2240205"/>
              <a:gd name="connsiteX95" fmla="*/ 2874892 w 12192000"/>
              <a:gd name="connsiteY95" fmla="*/ 1996085 h 2240205"/>
              <a:gd name="connsiteX96" fmla="*/ 2843662 w 12192000"/>
              <a:gd name="connsiteY96" fmla="*/ 1992498 h 2240205"/>
              <a:gd name="connsiteX97" fmla="*/ 2718916 w 12192000"/>
              <a:gd name="connsiteY97" fmla="*/ 1990867 h 2240205"/>
              <a:gd name="connsiteX98" fmla="*/ 2713522 w 12192000"/>
              <a:gd name="connsiteY98" fmla="*/ 1990173 h 2240205"/>
              <a:gd name="connsiteX99" fmla="*/ 2476147 w 12192000"/>
              <a:gd name="connsiteY99" fmla="*/ 1998305 h 2240205"/>
              <a:gd name="connsiteX100" fmla="*/ 2373568 w 12192000"/>
              <a:gd name="connsiteY100" fmla="*/ 2003219 h 2240205"/>
              <a:gd name="connsiteX101" fmla="*/ 2287219 w 12192000"/>
              <a:gd name="connsiteY101" fmla="*/ 1998750 h 2240205"/>
              <a:gd name="connsiteX102" fmla="*/ 2164831 w 12192000"/>
              <a:gd name="connsiteY102" fmla="*/ 2010143 h 2240205"/>
              <a:gd name="connsiteX103" fmla="*/ 2058061 w 12192000"/>
              <a:gd name="connsiteY103" fmla="*/ 2047942 h 2240205"/>
              <a:gd name="connsiteX104" fmla="*/ 2042244 w 12192000"/>
              <a:gd name="connsiteY104" fmla="*/ 2055560 h 2240205"/>
              <a:gd name="connsiteX105" fmla="*/ 1877728 w 12192000"/>
              <a:gd name="connsiteY105" fmla="*/ 2101004 h 2240205"/>
              <a:gd name="connsiteX106" fmla="*/ 1759056 w 12192000"/>
              <a:gd name="connsiteY106" fmla="*/ 2125608 h 2240205"/>
              <a:gd name="connsiteX107" fmla="*/ 1637948 w 12192000"/>
              <a:gd name="connsiteY107" fmla="*/ 2172597 h 2240205"/>
              <a:gd name="connsiteX108" fmla="*/ 1434549 w 12192000"/>
              <a:gd name="connsiteY108" fmla="*/ 2234522 h 2240205"/>
              <a:gd name="connsiteX109" fmla="*/ 1370962 w 12192000"/>
              <a:gd name="connsiteY109" fmla="*/ 2237474 h 2240205"/>
              <a:gd name="connsiteX110" fmla="*/ 1356367 w 12192000"/>
              <a:gd name="connsiteY110" fmla="*/ 2235089 h 2240205"/>
              <a:gd name="connsiteX111" fmla="*/ 1279765 w 12192000"/>
              <a:gd name="connsiteY111" fmla="*/ 2229639 h 2240205"/>
              <a:gd name="connsiteX112" fmla="*/ 1195347 w 12192000"/>
              <a:gd name="connsiteY112" fmla="*/ 2212354 h 2240205"/>
              <a:gd name="connsiteX113" fmla="*/ 970251 w 12192000"/>
              <a:gd name="connsiteY113" fmla="*/ 2221029 h 2240205"/>
              <a:gd name="connsiteX114" fmla="*/ 812914 w 12192000"/>
              <a:gd name="connsiteY114" fmla="*/ 2210095 h 2240205"/>
              <a:gd name="connsiteX115" fmla="*/ 597225 w 12192000"/>
              <a:gd name="connsiteY115" fmla="*/ 2180999 h 2240205"/>
              <a:gd name="connsiteX116" fmla="*/ 520671 w 12192000"/>
              <a:gd name="connsiteY116" fmla="*/ 2180980 h 2240205"/>
              <a:gd name="connsiteX117" fmla="*/ 413835 w 12192000"/>
              <a:gd name="connsiteY117" fmla="*/ 2156783 h 2240205"/>
              <a:gd name="connsiteX118" fmla="*/ 376513 w 12192000"/>
              <a:gd name="connsiteY118" fmla="*/ 2154014 h 2240205"/>
              <a:gd name="connsiteX119" fmla="*/ 273386 w 12192000"/>
              <a:gd name="connsiteY119" fmla="*/ 2142551 h 2240205"/>
              <a:gd name="connsiteX120" fmla="*/ 77641 w 12192000"/>
              <a:gd name="connsiteY120" fmla="*/ 2126835 h 2240205"/>
              <a:gd name="connsiteX121" fmla="*/ 37645 w 12192000"/>
              <a:gd name="connsiteY121" fmla="*/ 2115401 h 2240205"/>
              <a:gd name="connsiteX122" fmla="*/ 4572 w 12192000"/>
              <a:gd name="connsiteY122" fmla="*/ 2111091 h 2240205"/>
              <a:gd name="connsiteX123" fmla="*/ 0 w 12192000"/>
              <a:gd name="connsiteY123" fmla="*/ 2110468 h 2240205"/>
              <a:gd name="connsiteX124" fmla="*/ 0 w 12192000"/>
              <a:gd name="connsiteY124" fmla="*/ 0 h 22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2000" h="2240205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cubicBezTo>
                  <a:pt x="12034412" y="757358"/>
                  <a:pt x="11991124" y="738944"/>
                  <a:pt x="11890686" y="732766"/>
                </a:cubicBezTo>
                <a:cubicBezTo>
                  <a:pt x="11800345" y="732488"/>
                  <a:pt x="11704998" y="747086"/>
                  <a:pt x="11649954" y="749628"/>
                </a:cubicBezTo>
                <a:cubicBezTo>
                  <a:pt x="11613048" y="740951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184875" y="735040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0973519" y="757854"/>
                  <a:pt x="10849163" y="781170"/>
                  <a:pt x="10803046" y="774328"/>
                </a:cubicBezTo>
                <a:cubicBezTo>
                  <a:pt x="10741852" y="776895"/>
                  <a:pt x="10540854" y="756546"/>
                  <a:pt x="10458762" y="755400"/>
                </a:cubicBezTo>
                <a:cubicBezTo>
                  <a:pt x="10426976" y="747433"/>
                  <a:pt x="10327242" y="773719"/>
                  <a:pt x="10211200" y="767513"/>
                </a:cubicBezTo>
                <a:cubicBezTo>
                  <a:pt x="10195912" y="761163"/>
                  <a:pt x="10172943" y="749095"/>
                  <a:pt x="10167995" y="760843"/>
                </a:cubicBezTo>
                <a:cubicBezTo>
                  <a:pt x="10131971" y="759999"/>
                  <a:pt x="10031208" y="777398"/>
                  <a:pt x="9997044" y="780129"/>
                </a:cubicBezTo>
                <a:cubicBezTo>
                  <a:pt x="9972443" y="801329"/>
                  <a:pt x="9951331" y="779975"/>
                  <a:pt x="9943887" y="804141"/>
                </a:cubicBezTo>
                <a:lnTo>
                  <a:pt x="9918248" y="816628"/>
                </a:lnTo>
                <a:cubicBezTo>
                  <a:pt x="9873419" y="812573"/>
                  <a:pt x="9807158" y="855024"/>
                  <a:pt x="9767091" y="870550"/>
                </a:cubicBezTo>
                <a:cubicBezTo>
                  <a:pt x="9728743" y="880857"/>
                  <a:pt x="9714210" y="859344"/>
                  <a:pt x="9683005" y="894128"/>
                </a:cubicBezTo>
                <a:cubicBezTo>
                  <a:pt x="9638573" y="908150"/>
                  <a:pt x="9553332" y="950611"/>
                  <a:pt x="9500499" y="954680"/>
                </a:cubicBezTo>
                <a:cubicBezTo>
                  <a:pt x="9451943" y="966288"/>
                  <a:pt x="9427947" y="987268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69253" y="996908"/>
                  <a:pt x="9294395" y="1002709"/>
                  <a:pt x="9268019" y="1007442"/>
                </a:cubicBezTo>
                <a:lnTo>
                  <a:pt x="9188177" y="1035474"/>
                </a:lnTo>
                <a:cubicBezTo>
                  <a:pt x="9182118" y="1028476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112169" y="1062778"/>
                  <a:pt x="9019227" y="1027247"/>
                  <a:pt x="9003462" y="1042406"/>
                </a:cubicBezTo>
                <a:lnTo>
                  <a:pt x="8968445" y="1052169"/>
                </a:lnTo>
                <a:lnTo>
                  <a:pt x="8886001" y="1067468"/>
                </a:lnTo>
                <a:cubicBezTo>
                  <a:pt x="8847384" y="1050046"/>
                  <a:pt x="8863283" y="1068286"/>
                  <a:pt x="8838610" y="1075091"/>
                </a:cubicBezTo>
                <a:cubicBezTo>
                  <a:pt x="8780942" y="1086991"/>
                  <a:pt x="8730608" y="1108943"/>
                  <a:pt x="8665605" y="1110791"/>
                </a:cubicBezTo>
                <a:cubicBezTo>
                  <a:pt x="8590906" y="1106676"/>
                  <a:pt x="8491424" y="1191452"/>
                  <a:pt x="8419755" y="1216260"/>
                </a:cubicBezTo>
                <a:cubicBezTo>
                  <a:pt x="8376553" y="1231214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194123" y="1257316"/>
                  <a:pt x="8141324" y="1289395"/>
                  <a:pt x="8074238" y="1301895"/>
                </a:cubicBezTo>
                <a:cubicBezTo>
                  <a:pt x="8012043" y="1315473"/>
                  <a:pt x="7936376" y="1347185"/>
                  <a:pt x="7902328" y="1345865"/>
                </a:cubicBezTo>
                <a:cubicBezTo>
                  <a:pt x="7876994" y="1370833"/>
                  <a:pt x="7861184" y="1361537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56449" y="1409729"/>
                  <a:pt x="7548172" y="1417460"/>
                </a:cubicBezTo>
                <a:cubicBezTo>
                  <a:pt x="7520370" y="1413173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183121" y="1595162"/>
                </a:lnTo>
                <a:lnTo>
                  <a:pt x="7164601" y="1606490"/>
                </a:lnTo>
                <a:cubicBezTo>
                  <a:pt x="7117444" y="1613299"/>
                  <a:pt x="6961715" y="1629624"/>
                  <a:pt x="6900177" y="1636016"/>
                </a:cubicBez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32342" y="1663214"/>
                  <a:pt x="6578001" y="1663494"/>
                  <a:pt x="6554894" y="1664428"/>
                </a:cubicBezTo>
                <a:lnTo>
                  <a:pt x="6516595" y="1667475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46928" y="1678425"/>
                  <a:pt x="6395710" y="1665896"/>
                  <a:pt x="6364035" y="1667683"/>
                </a:cubicBezTo>
                <a:lnTo>
                  <a:pt x="6243319" y="1695560"/>
                </a:lnTo>
                <a:cubicBezTo>
                  <a:pt x="6212879" y="1700946"/>
                  <a:pt x="6162673" y="1707632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53307" y="1815450"/>
                </a:lnTo>
                <a:cubicBezTo>
                  <a:pt x="5364785" y="1835567"/>
                  <a:pt x="5272117" y="1842051"/>
                  <a:pt x="5221533" y="1846950"/>
                </a:cubicBezTo>
                <a:lnTo>
                  <a:pt x="5149802" y="1844846"/>
                </a:lnTo>
                <a:cubicBezTo>
                  <a:pt x="5138262" y="1844584"/>
                  <a:pt x="5124907" y="1847312"/>
                  <a:pt x="5114927" y="1847827"/>
                </a:cubicBez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57791" y="1796774"/>
                  <a:pt x="4662147" y="1786932"/>
                  <a:pt x="4640313" y="1784307"/>
                </a:cubicBezTo>
                <a:cubicBezTo>
                  <a:pt x="4614551" y="1781631"/>
                  <a:pt x="4552839" y="1782829"/>
                  <a:pt x="4536503" y="1785334"/>
                </a:cubicBezTo>
                <a:lnTo>
                  <a:pt x="4513724" y="1791996"/>
                </a:lnTo>
                <a:lnTo>
                  <a:pt x="4459810" y="1797886"/>
                </a:lnTo>
                <a:lnTo>
                  <a:pt x="4379064" y="1817177"/>
                </a:lnTo>
                <a:cubicBezTo>
                  <a:pt x="4349703" y="1824677"/>
                  <a:pt x="4313198" y="1824834"/>
                  <a:pt x="4290981" y="1839677"/>
                </a:cubicBezTo>
                <a:cubicBezTo>
                  <a:pt x="4277508" y="1842452"/>
                  <a:pt x="4248116" y="1849332"/>
                  <a:pt x="4238372" y="1851480"/>
                </a:cubicBez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78518" y="1876434"/>
                  <a:pt x="3780102" y="1870848"/>
                  <a:pt x="3758105" y="1871856"/>
                </a:cubicBezTo>
                <a:cubicBezTo>
                  <a:pt x="3717288" y="1874853"/>
                  <a:pt x="3625982" y="1888026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120979" y="1944600"/>
                  <a:pt x="3052347" y="1932877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69596" y="1995339"/>
                  <a:pt x="2856789" y="1995778"/>
                  <a:pt x="2843662" y="1992498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476147" y="1998305"/>
                </a:lnTo>
                <a:cubicBezTo>
                  <a:pt x="2437134" y="2013637"/>
                  <a:pt x="2413847" y="1999542"/>
                  <a:pt x="2373568" y="2003219"/>
                </a:cubicBezTo>
                <a:cubicBezTo>
                  <a:pt x="2342080" y="2003293"/>
                  <a:pt x="2308969" y="1996768"/>
                  <a:pt x="2287219" y="1998750"/>
                </a:cubicBezTo>
                <a:cubicBezTo>
                  <a:pt x="2221974" y="2012601"/>
                  <a:pt x="2205627" y="2006345"/>
                  <a:pt x="2164831" y="2010143"/>
                </a:cubicBezTo>
                <a:cubicBezTo>
                  <a:pt x="2133996" y="2017246"/>
                  <a:pt x="2078492" y="2040373"/>
                  <a:pt x="2058061" y="2047942"/>
                </a:cubicBezTo>
                <a:lnTo>
                  <a:pt x="2042244" y="2055560"/>
                </a:lnTo>
                <a:cubicBezTo>
                  <a:pt x="2012576" y="2064443"/>
                  <a:pt x="1896351" y="2111357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390051" y="2245335"/>
                  <a:pt x="1383992" y="2237380"/>
                  <a:pt x="1370962" y="2237474"/>
                </a:cubicBezTo>
                <a:lnTo>
                  <a:pt x="1356367" y="2235089"/>
                </a:lnTo>
                <a:cubicBezTo>
                  <a:pt x="1341168" y="2233783"/>
                  <a:pt x="1306602" y="2233428"/>
                  <a:pt x="1279765" y="2229639"/>
                </a:cubicBez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57841" y="2217424"/>
                  <a:pt x="812914" y="2210095"/>
                </a:cubicBezTo>
                <a:cubicBezTo>
                  <a:pt x="762967" y="2180805"/>
                  <a:pt x="645932" y="2185851"/>
                  <a:pt x="597225" y="2180999"/>
                </a:cubicBezTo>
                <a:cubicBezTo>
                  <a:pt x="575890" y="2176791"/>
                  <a:pt x="534371" y="2181270"/>
                  <a:pt x="520671" y="2180980"/>
                </a:cubicBezTo>
                <a:cubicBezTo>
                  <a:pt x="455720" y="2175427"/>
                  <a:pt x="449447" y="2164849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23574" y="2138021"/>
                  <a:pt x="116931" y="2131360"/>
                  <a:pt x="77641" y="2126835"/>
                </a:cubicBezTo>
                <a:lnTo>
                  <a:pt x="37645" y="2115401"/>
                </a:ln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405D95-2138-40A6-A919-9C9EB54B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626" y="217714"/>
            <a:ext cx="7424357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762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457123-9F40-F4E2-13C0-259506068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0" r="1" b="1"/>
          <a:stretch/>
        </p:blipFill>
        <p:spPr>
          <a:xfrm>
            <a:off x="356814" y="379444"/>
            <a:ext cx="7115470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2CE3BF2-AD4F-D6E3-9E99-003FE83E93C9}"/>
              </a:ext>
            </a:extLst>
          </p:cNvPr>
          <p:cNvSpPr txBox="1"/>
          <p:nvPr/>
        </p:nvSpPr>
        <p:spPr>
          <a:xfrm>
            <a:off x="7931021" y="2810013"/>
            <a:ext cx="3460880" cy="3531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/>
              <a:t>Jsme připraveni a můžeme začít!</a:t>
            </a:r>
          </a:p>
        </p:txBody>
      </p:sp>
    </p:spTree>
    <p:extLst>
      <p:ext uri="{BB962C8B-B14F-4D97-AF65-F5344CB8AC3E}">
        <p14:creationId xmlns:p14="http://schemas.microsoft.com/office/powerpoint/2010/main" val="391681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láhev, interiér, sklenice&#10;&#10;Popis byl vytvořen automaticky">
            <a:extLst>
              <a:ext uri="{FF2B5EF4-FFF2-40B4-BE49-F238E27FC236}">
                <a16:creationId xmlns:a16="http://schemas.microsoft.com/office/drawing/2014/main" id="{1F560723-756C-2359-C9BD-E88462B50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9"/>
          <a:stretch/>
        </p:blipFill>
        <p:spPr>
          <a:xfrm>
            <a:off x="-93306" y="23234"/>
            <a:ext cx="12191980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7DB033E-7689-4A9B-B205-C4CEEAD2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6052" y="4347880"/>
            <a:ext cx="10525948" cy="2510121"/>
          </a:xfrm>
          <a:custGeom>
            <a:avLst/>
            <a:gdLst>
              <a:gd name="connsiteX0" fmla="*/ 9929188 w 10525948"/>
              <a:gd name="connsiteY0" fmla="*/ 233 h 2510121"/>
              <a:gd name="connsiteX1" fmla="*/ 9950651 w 10525948"/>
              <a:gd name="connsiteY1" fmla="*/ 3361 h 2510121"/>
              <a:gd name="connsiteX2" fmla="*/ 9966319 w 10525948"/>
              <a:gd name="connsiteY2" fmla="*/ 6295 h 2510121"/>
              <a:gd name="connsiteX3" fmla="*/ 10048554 w 10525948"/>
              <a:gd name="connsiteY3" fmla="*/ 12999 h 2510121"/>
              <a:gd name="connsiteX4" fmla="*/ 10139179 w 10525948"/>
              <a:gd name="connsiteY4" fmla="*/ 34261 h 2510121"/>
              <a:gd name="connsiteX5" fmla="*/ 10380826 w 10525948"/>
              <a:gd name="connsiteY5" fmla="*/ 23590 h 2510121"/>
              <a:gd name="connsiteX6" fmla="*/ 10469895 w 10525948"/>
              <a:gd name="connsiteY6" fmla="*/ 30604 h 2510121"/>
              <a:gd name="connsiteX7" fmla="*/ 10525948 w 10525948"/>
              <a:gd name="connsiteY7" fmla="*/ 35122 h 2510121"/>
              <a:gd name="connsiteX8" fmla="*/ 10525948 w 10525948"/>
              <a:gd name="connsiteY8" fmla="*/ 2510121 h 2510121"/>
              <a:gd name="connsiteX9" fmla="*/ 0 w 10525948"/>
              <a:gd name="connsiteY9" fmla="*/ 2510121 h 2510121"/>
              <a:gd name="connsiteX10" fmla="*/ 4022 w 10525948"/>
              <a:gd name="connsiteY10" fmla="*/ 2509387 h 2510121"/>
              <a:gd name="connsiteX11" fmla="*/ 18461 w 10525948"/>
              <a:gd name="connsiteY11" fmla="*/ 2508969 h 2510121"/>
              <a:gd name="connsiteX12" fmla="*/ 198334 w 10525948"/>
              <a:gd name="connsiteY12" fmla="*/ 2462164 h 2510121"/>
              <a:gd name="connsiteX13" fmla="*/ 301182 w 10525948"/>
              <a:gd name="connsiteY13" fmla="*/ 2434259 h 2510121"/>
              <a:gd name="connsiteX14" fmla="*/ 454110 w 10525948"/>
              <a:gd name="connsiteY14" fmla="*/ 2384481 h 2510121"/>
              <a:gd name="connsiteX15" fmla="*/ 642168 w 10525948"/>
              <a:gd name="connsiteY15" fmla="*/ 2302589 h 2510121"/>
              <a:gd name="connsiteX16" fmla="*/ 683263 w 10525948"/>
              <a:gd name="connsiteY16" fmla="*/ 2280783 h 2510121"/>
              <a:gd name="connsiteX17" fmla="*/ 763363 w 10525948"/>
              <a:gd name="connsiteY17" fmla="*/ 2258856 h 2510121"/>
              <a:gd name="connsiteX18" fmla="*/ 925817 w 10525948"/>
              <a:gd name="connsiteY18" fmla="*/ 2176091 h 2510121"/>
              <a:gd name="connsiteX19" fmla="*/ 980541 w 10525948"/>
              <a:gd name="connsiteY19" fmla="*/ 2153235 h 2510121"/>
              <a:gd name="connsiteX20" fmla="*/ 1038296 w 10525948"/>
              <a:gd name="connsiteY20" fmla="*/ 2109226 h 2510121"/>
              <a:gd name="connsiteX21" fmla="*/ 1097925 w 10525948"/>
              <a:gd name="connsiteY21" fmla="*/ 2048677 h 2510121"/>
              <a:gd name="connsiteX22" fmla="*/ 1112230 w 10525948"/>
              <a:gd name="connsiteY22" fmla="*/ 2031917 h 2510121"/>
              <a:gd name="connsiteX23" fmla="*/ 1160555 w 10525948"/>
              <a:gd name="connsiteY23" fmla="*/ 1997917 h 2510121"/>
              <a:gd name="connsiteX24" fmla="*/ 1247291 w 10525948"/>
              <a:gd name="connsiteY24" fmla="*/ 1935669 h 2510121"/>
              <a:gd name="connsiteX25" fmla="*/ 1289264 w 10525948"/>
              <a:gd name="connsiteY25" fmla="*/ 1890532 h 2510121"/>
              <a:gd name="connsiteX26" fmla="*/ 1468674 w 10525948"/>
              <a:gd name="connsiteY26" fmla="*/ 1783350 h 2510121"/>
              <a:gd name="connsiteX27" fmla="*/ 1508485 w 10525948"/>
              <a:gd name="connsiteY27" fmla="*/ 1753906 h 2510121"/>
              <a:gd name="connsiteX28" fmla="*/ 1566793 w 10525948"/>
              <a:gd name="connsiteY28" fmla="*/ 1736095 h 2510121"/>
              <a:gd name="connsiteX29" fmla="*/ 1741410 w 10525948"/>
              <a:gd name="connsiteY29" fmla="*/ 1634226 h 2510121"/>
              <a:gd name="connsiteX30" fmla="*/ 1867185 w 10525948"/>
              <a:gd name="connsiteY30" fmla="*/ 1581746 h 2510121"/>
              <a:gd name="connsiteX31" fmla="*/ 2130421 w 10525948"/>
              <a:gd name="connsiteY31" fmla="*/ 1463532 h 2510121"/>
              <a:gd name="connsiteX32" fmla="*/ 2170502 w 10525948"/>
              <a:gd name="connsiteY32" fmla="*/ 1417476 h 2510121"/>
              <a:gd name="connsiteX33" fmla="*/ 2171744 w 10525948"/>
              <a:gd name="connsiteY33" fmla="*/ 1417263 h 2510121"/>
              <a:gd name="connsiteX34" fmla="*/ 2356849 w 10525948"/>
              <a:gd name="connsiteY34" fmla="*/ 1336243 h 2510121"/>
              <a:gd name="connsiteX35" fmla="*/ 2466905 w 10525948"/>
              <a:gd name="connsiteY35" fmla="*/ 1278459 h 2510121"/>
              <a:gd name="connsiteX36" fmla="*/ 2519990 w 10525948"/>
              <a:gd name="connsiteY36" fmla="*/ 1241136 h 2510121"/>
              <a:gd name="connsiteX37" fmla="*/ 2550391 w 10525948"/>
              <a:gd name="connsiteY37" fmla="*/ 1218082 h 2510121"/>
              <a:gd name="connsiteX38" fmla="*/ 2572962 w 10525948"/>
              <a:gd name="connsiteY38" fmla="*/ 1199522 h 2510121"/>
              <a:gd name="connsiteX39" fmla="*/ 2598915 w 10525948"/>
              <a:gd name="connsiteY39" fmla="*/ 1198934 h 2510121"/>
              <a:gd name="connsiteX40" fmla="*/ 2754488 w 10525948"/>
              <a:gd name="connsiteY40" fmla="*/ 1154179 h 2510121"/>
              <a:gd name="connsiteX41" fmla="*/ 2939037 w 10525948"/>
              <a:gd name="connsiteY41" fmla="*/ 1100093 h 2510121"/>
              <a:gd name="connsiteX42" fmla="*/ 2957757 w 10525948"/>
              <a:gd name="connsiteY42" fmla="*/ 1083973 h 2510121"/>
              <a:gd name="connsiteX43" fmla="*/ 2970752 w 10525948"/>
              <a:gd name="connsiteY43" fmla="*/ 1079005 h 2510121"/>
              <a:gd name="connsiteX44" fmla="*/ 2975075 w 10525948"/>
              <a:gd name="connsiteY44" fmla="*/ 1078987 h 2510121"/>
              <a:gd name="connsiteX45" fmla="*/ 2985509 w 10525948"/>
              <a:gd name="connsiteY45" fmla="*/ 1076029 h 2510121"/>
              <a:gd name="connsiteX46" fmla="*/ 2989446 w 10525948"/>
              <a:gd name="connsiteY46" fmla="*/ 1075442 h 2510121"/>
              <a:gd name="connsiteX47" fmla="*/ 3005292 w 10525948"/>
              <a:gd name="connsiteY47" fmla="*/ 1071177 h 2510121"/>
              <a:gd name="connsiteX48" fmla="*/ 3023824 w 10525948"/>
              <a:gd name="connsiteY48" fmla="*/ 1064151 h 2510121"/>
              <a:gd name="connsiteX49" fmla="*/ 3025102 w 10525948"/>
              <a:gd name="connsiteY49" fmla="*/ 1062627 h 2510121"/>
              <a:gd name="connsiteX50" fmla="*/ 3050170 w 10525948"/>
              <a:gd name="connsiteY50" fmla="*/ 1057044 h 2510121"/>
              <a:gd name="connsiteX51" fmla="*/ 3063040 w 10525948"/>
              <a:gd name="connsiteY51" fmla="*/ 1059372 h 2510121"/>
              <a:gd name="connsiteX52" fmla="*/ 3319234 w 10525948"/>
              <a:gd name="connsiteY52" fmla="*/ 1012027 h 2510121"/>
              <a:gd name="connsiteX53" fmla="*/ 3358796 w 10525948"/>
              <a:gd name="connsiteY53" fmla="*/ 980231 h 2510121"/>
              <a:gd name="connsiteX54" fmla="*/ 3371448 w 10525948"/>
              <a:gd name="connsiteY54" fmla="*/ 959438 h 2510121"/>
              <a:gd name="connsiteX55" fmla="*/ 3433082 w 10525948"/>
              <a:gd name="connsiteY55" fmla="*/ 930110 h 2510121"/>
              <a:gd name="connsiteX56" fmla="*/ 3484512 w 10525948"/>
              <a:gd name="connsiteY56" fmla="*/ 907190 h 2510121"/>
              <a:gd name="connsiteX57" fmla="*/ 3511082 w 10525948"/>
              <a:gd name="connsiteY57" fmla="*/ 899368 h 2510121"/>
              <a:gd name="connsiteX58" fmla="*/ 3583380 w 10525948"/>
              <a:gd name="connsiteY58" fmla="*/ 864097 h 2510121"/>
              <a:gd name="connsiteX59" fmla="*/ 3656323 w 10525948"/>
              <a:gd name="connsiteY59" fmla="*/ 842884 h 2510121"/>
              <a:gd name="connsiteX60" fmla="*/ 3759487 w 10525948"/>
              <a:gd name="connsiteY60" fmla="*/ 810699 h 2510121"/>
              <a:gd name="connsiteX61" fmla="*/ 3931885 w 10525948"/>
              <a:gd name="connsiteY61" fmla="*/ 780986 h 2510121"/>
              <a:gd name="connsiteX62" fmla="*/ 3964610 w 10525948"/>
              <a:gd name="connsiteY62" fmla="*/ 769908 h 2510121"/>
              <a:gd name="connsiteX63" fmla="*/ 4008902 w 10525948"/>
              <a:gd name="connsiteY63" fmla="*/ 745474 h 2510121"/>
              <a:gd name="connsiteX64" fmla="*/ 4012739 w 10525948"/>
              <a:gd name="connsiteY64" fmla="*/ 743446 h 2510121"/>
              <a:gd name="connsiteX65" fmla="*/ 4014877 w 10525948"/>
              <a:gd name="connsiteY65" fmla="*/ 743190 h 2510121"/>
              <a:gd name="connsiteX66" fmla="*/ 4127387 w 10525948"/>
              <a:gd name="connsiteY66" fmla="*/ 732330 h 2510121"/>
              <a:gd name="connsiteX67" fmla="*/ 4238091 w 10525948"/>
              <a:gd name="connsiteY67" fmla="*/ 718169 h 2510121"/>
              <a:gd name="connsiteX68" fmla="*/ 4277828 w 10525948"/>
              <a:gd name="connsiteY68" fmla="*/ 711389 h 2510121"/>
              <a:gd name="connsiteX69" fmla="*/ 4385547 w 10525948"/>
              <a:gd name="connsiteY69" fmla="*/ 708242 h 2510121"/>
              <a:gd name="connsiteX70" fmla="*/ 4426662 w 10525948"/>
              <a:gd name="connsiteY70" fmla="*/ 704494 h 2510121"/>
              <a:gd name="connsiteX71" fmla="*/ 4435308 w 10525948"/>
              <a:gd name="connsiteY71" fmla="*/ 702917 h 2510121"/>
              <a:gd name="connsiteX72" fmla="*/ 4475598 w 10525948"/>
              <a:gd name="connsiteY72" fmla="*/ 690804 h 2510121"/>
              <a:gd name="connsiteX73" fmla="*/ 4590440 w 10525948"/>
              <a:gd name="connsiteY73" fmla="*/ 704238 h 2510121"/>
              <a:gd name="connsiteX74" fmla="*/ 4720033 w 10525948"/>
              <a:gd name="connsiteY74" fmla="*/ 669947 h 2510121"/>
              <a:gd name="connsiteX75" fmla="*/ 4875692 w 10525948"/>
              <a:gd name="connsiteY75" fmla="*/ 637860 h 2510121"/>
              <a:gd name="connsiteX76" fmla="*/ 5109366 w 10525948"/>
              <a:gd name="connsiteY76" fmla="*/ 566520 h 2510121"/>
              <a:gd name="connsiteX77" fmla="*/ 5211021 w 10525948"/>
              <a:gd name="connsiteY77" fmla="*/ 571854 h 2510121"/>
              <a:gd name="connsiteX78" fmla="*/ 5363919 w 10525948"/>
              <a:gd name="connsiteY78" fmla="*/ 537890 h 2510121"/>
              <a:gd name="connsiteX79" fmla="*/ 5497826 w 10525948"/>
              <a:gd name="connsiteY79" fmla="*/ 518955 h 2510121"/>
              <a:gd name="connsiteX80" fmla="*/ 5512624 w 10525948"/>
              <a:gd name="connsiteY80" fmla="*/ 517790 h 2510121"/>
              <a:gd name="connsiteX81" fmla="*/ 5568133 w 10525948"/>
              <a:gd name="connsiteY81" fmla="*/ 522476 h 2510121"/>
              <a:gd name="connsiteX82" fmla="*/ 5816949 w 10525948"/>
              <a:gd name="connsiteY82" fmla="*/ 483729 h 2510121"/>
              <a:gd name="connsiteX83" fmla="*/ 5893955 w 10525948"/>
              <a:gd name="connsiteY83" fmla="*/ 486317 h 2510121"/>
              <a:gd name="connsiteX84" fmla="*/ 5931394 w 10525948"/>
              <a:gd name="connsiteY84" fmla="*/ 482650 h 2510121"/>
              <a:gd name="connsiteX85" fmla="*/ 5937789 w 10525948"/>
              <a:gd name="connsiteY85" fmla="*/ 482517 h 2510121"/>
              <a:gd name="connsiteX86" fmla="*/ 5981813 w 10525948"/>
              <a:gd name="connsiteY86" fmla="*/ 484999 h 2510121"/>
              <a:gd name="connsiteX87" fmla="*/ 6047176 w 10525948"/>
              <a:gd name="connsiteY87" fmla="*/ 493968 h 2510121"/>
              <a:gd name="connsiteX88" fmla="*/ 6114796 w 10525948"/>
              <a:gd name="connsiteY88" fmla="*/ 512780 h 2510121"/>
              <a:gd name="connsiteX89" fmla="*/ 6153899 w 10525948"/>
              <a:gd name="connsiteY89" fmla="*/ 520692 h 2510121"/>
              <a:gd name="connsiteX90" fmla="*/ 6181034 w 10525948"/>
              <a:gd name="connsiteY90" fmla="*/ 529371 h 2510121"/>
              <a:gd name="connsiteX91" fmla="*/ 6257196 w 10525948"/>
              <a:gd name="connsiteY91" fmla="*/ 535754 h 2510121"/>
              <a:gd name="connsiteX92" fmla="*/ 6386412 w 10525948"/>
              <a:gd name="connsiteY92" fmla="*/ 539772 h 2510121"/>
              <a:gd name="connsiteX93" fmla="*/ 6440906 w 10525948"/>
              <a:gd name="connsiteY93" fmla="*/ 560783 h 2510121"/>
              <a:gd name="connsiteX94" fmla="*/ 6552349 w 10525948"/>
              <a:gd name="connsiteY94" fmla="*/ 559520 h 2510121"/>
              <a:gd name="connsiteX95" fmla="*/ 6576803 w 10525948"/>
              <a:gd name="connsiteY95" fmla="*/ 551326 h 2510121"/>
              <a:gd name="connsiteX96" fmla="*/ 6634681 w 10525948"/>
              <a:gd name="connsiteY96" fmla="*/ 544080 h 2510121"/>
              <a:gd name="connsiteX97" fmla="*/ 6721365 w 10525948"/>
              <a:gd name="connsiteY97" fmla="*/ 520351 h 2510121"/>
              <a:gd name="connsiteX98" fmla="*/ 6815924 w 10525948"/>
              <a:gd name="connsiteY98" fmla="*/ 492675 h 2510121"/>
              <a:gd name="connsiteX99" fmla="*/ 6872402 w 10525948"/>
              <a:gd name="connsiteY99" fmla="*/ 478157 h 2510121"/>
              <a:gd name="connsiteX100" fmla="*/ 6878688 w 10525948"/>
              <a:gd name="connsiteY100" fmla="*/ 476820 h 2510121"/>
              <a:gd name="connsiteX101" fmla="*/ 6922472 w 10525948"/>
              <a:gd name="connsiteY101" fmla="*/ 470963 h 2510121"/>
              <a:gd name="connsiteX102" fmla="*/ 7057950 w 10525948"/>
              <a:gd name="connsiteY102" fmla="*/ 473240 h 2510121"/>
              <a:gd name="connsiteX103" fmla="*/ 7097748 w 10525948"/>
              <a:gd name="connsiteY103" fmla="*/ 473658 h 2510121"/>
              <a:gd name="connsiteX104" fmla="*/ 7125868 w 10525948"/>
              <a:gd name="connsiteY104" fmla="*/ 477084 h 2510121"/>
              <a:gd name="connsiteX105" fmla="*/ 7201950 w 10525948"/>
              <a:gd name="connsiteY105" fmla="*/ 469011 h 2510121"/>
              <a:gd name="connsiteX106" fmla="*/ 7329951 w 10525948"/>
              <a:gd name="connsiteY106" fmla="*/ 448609 h 2510121"/>
              <a:gd name="connsiteX107" fmla="*/ 7387982 w 10525948"/>
              <a:gd name="connsiteY107" fmla="*/ 453093 h 2510121"/>
              <a:gd name="connsiteX108" fmla="*/ 7592862 w 10525948"/>
              <a:gd name="connsiteY108" fmla="*/ 426492 h 2510121"/>
              <a:gd name="connsiteX109" fmla="*/ 7766224 w 10525948"/>
              <a:gd name="connsiteY109" fmla="*/ 412827 h 2510121"/>
              <a:gd name="connsiteX110" fmla="*/ 7901138 w 10525948"/>
              <a:gd name="connsiteY110" fmla="*/ 394353 h 2510121"/>
              <a:gd name="connsiteX111" fmla="*/ 8191192 w 10525948"/>
              <a:gd name="connsiteY111" fmla="*/ 347296 h 2510121"/>
              <a:gd name="connsiteX112" fmla="*/ 8206196 w 10525948"/>
              <a:gd name="connsiteY112" fmla="*/ 335956 h 2510121"/>
              <a:gd name="connsiteX113" fmla="*/ 8263174 w 10525948"/>
              <a:gd name="connsiteY113" fmla="*/ 318388 h 2510121"/>
              <a:gd name="connsiteX114" fmla="*/ 8335554 w 10525948"/>
              <a:gd name="connsiteY114" fmla="*/ 299187 h 2510121"/>
              <a:gd name="connsiteX115" fmla="*/ 8336138 w 10525948"/>
              <a:gd name="connsiteY115" fmla="*/ 300284 h 2510121"/>
              <a:gd name="connsiteX116" fmla="*/ 8369664 w 10525948"/>
              <a:gd name="connsiteY116" fmla="*/ 304696 h 2510121"/>
              <a:gd name="connsiteX117" fmla="*/ 8503582 w 10525948"/>
              <a:gd name="connsiteY117" fmla="*/ 306702 h 2510121"/>
              <a:gd name="connsiteX118" fmla="*/ 8509373 w 10525948"/>
              <a:gd name="connsiteY118" fmla="*/ 307556 h 2510121"/>
              <a:gd name="connsiteX119" fmla="*/ 8764202 w 10525948"/>
              <a:gd name="connsiteY119" fmla="*/ 297553 h 2510121"/>
              <a:gd name="connsiteX120" fmla="*/ 8874324 w 10525948"/>
              <a:gd name="connsiteY120" fmla="*/ 291509 h 2510121"/>
              <a:gd name="connsiteX121" fmla="*/ 8967022 w 10525948"/>
              <a:gd name="connsiteY121" fmla="*/ 297006 h 2510121"/>
              <a:gd name="connsiteX122" fmla="*/ 9098409 w 10525948"/>
              <a:gd name="connsiteY122" fmla="*/ 282992 h 2510121"/>
              <a:gd name="connsiteX123" fmla="*/ 9213030 w 10525948"/>
              <a:gd name="connsiteY123" fmla="*/ 236497 h 2510121"/>
              <a:gd name="connsiteX124" fmla="*/ 9230010 w 10525948"/>
              <a:gd name="connsiteY124" fmla="*/ 227126 h 2510121"/>
              <a:gd name="connsiteX125" fmla="*/ 9406623 w 10525948"/>
              <a:gd name="connsiteY125" fmla="*/ 171227 h 2510121"/>
              <a:gd name="connsiteX126" fmla="*/ 9534021 w 10525948"/>
              <a:gd name="connsiteY126" fmla="*/ 140963 h 2510121"/>
              <a:gd name="connsiteX127" fmla="*/ 9664034 w 10525948"/>
              <a:gd name="connsiteY127" fmla="*/ 83163 h 2510121"/>
              <a:gd name="connsiteX128" fmla="*/ 9882388 w 10525948"/>
              <a:gd name="connsiteY128" fmla="*/ 6993 h 2510121"/>
              <a:gd name="connsiteX129" fmla="*/ 9929188 w 10525948"/>
              <a:gd name="connsiteY129" fmla="*/ 233 h 251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525948" h="2510121">
                <a:moveTo>
                  <a:pt x="9929188" y="233"/>
                </a:moveTo>
                <a:cubicBezTo>
                  <a:pt x="9938534" y="1002"/>
                  <a:pt x="9943657" y="3419"/>
                  <a:pt x="9950651" y="3361"/>
                </a:cubicBezTo>
                <a:lnTo>
                  <a:pt x="9966319" y="6295"/>
                </a:lnTo>
                <a:cubicBezTo>
                  <a:pt x="9982636" y="7902"/>
                  <a:pt x="10019743" y="8338"/>
                  <a:pt x="10048554" y="12999"/>
                </a:cubicBezTo>
                <a:cubicBezTo>
                  <a:pt x="10069654" y="23489"/>
                  <a:pt x="10123609" y="35186"/>
                  <a:pt x="10139179" y="34261"/>
                </a:cubicBezTo>
                <a:cubicBezTo>
                  <a:pt x="10164347" y="28699"/>
                  <a:pt x="10313150" y="21834"/>
                  <a:pt x="10380826" y="23590"/>
                </a:cubicBezTo>
                <a:cubicBezTo>
                  <a:pt x="10411096" y="28483"/>
                  <a:pt x="10441265" y="29591"/>
                  <a:pt x="10469895" y="30604"/>
                </a:cubicBezTo>
                <a:lnTo>
                  <a:pt x="10525948" y="35122"/>
                </a:lnTo>
                <a:lnTo>
                  <a:pt x="10525948" y="2510121"/>
                </a:lnTo>
                <a:lnTo>
                  <a:pt x="0" y="2510121"/>
                </a:lnTo>
                <a:lnTo>
                  <a:pt x="4022" y="2509387"/>
                </a:lnTo>
                <a:lnTo>
                  <a:pt x="18461" y="2508969"/>
                </a:lnTo>
                <a:cubicBezTo>
                  <a:pt x="78419" y="2493367"/>
                  <a:pt x="138375" y="2477765"/>
                  <a:pt x="198334" y="2462164"/>
                </a:cubicBezTo>
                <a:cubicBezTo>
                  <a:pt x="243342" y="2452992"/>
                  <a:pt x="247384" y="2448067"/>
                  <a:pt x="301182" y="2434259"/>
                </a:cubicBezTo>
                <a:cubicBezTo>
                  <a:pt x="343812" y="2421312"/>
                  <a:pt x="411813" y="2402375"/>
                  <a:pt x="454110" y="2384481"/>
                </a:cubicBezTo>
                <a:cubicBezTo>
                  <a:pt x="479432" y="2360839"/>
                  <a:pt x="603975" y="2319872"/>
                  <a:pt x="642168" y="2302589"/>
                </a:cubicBezTo>
                <a:lnTo>
                  <a:pt x="683263" y="2280783"/>
                </a:lnTo>
                <a:cubicBezTo>
                  <a:pt x="688948" y="2277474"/>
                  <a:pt x="755677" y="2260448"/>
                  <a:pt x="763363" y="2258856"/>
                </a:cubicBezTo>
                <a:cubicBezTo>
                  <a:pt x="927616" y="2197656"/>
                  <a:pt x="879578" y="2196088"/>
                  <a:pt x="925817" y="2176091"/>
                </a:cubicBezTo>
                <a:lnTo>
                  <a:pt x="980541" y="2153235"/>
                </a:lnTo>
                <a:cubicBezTo>
                  <a:pt x="1006182" y="2122066"/>
                  <a:pt x="1022516" y="2123182"/>
                  <a:pt x="1038296" y="2109226"/>
                </a:cubicBezTo>
                <a:cubicBezTo>
                  <a:pt x="1079818" y="2081796"/>
                  <a:pt x="1085603" y="2061562"/>
                  <a:pt x="1097925" y="2048677"/>
                </a:cubicBezTo>
                <a:cubicBezTo>
                  <a:pt x="1096456" y="2040221"/>
                  <a:pt x="1106178" y="2037453"/>
                  <a:pt x="1112230" y="2031917"/>
                </a:cubicBezTo>
                <a:cubicBezTo>
                  <a:pt x="1114192" y="2022007"/>
                  <a:pt x="1147499" y="2001389"/>
                  <a:pt x="1160555" y="1997917"/>
                </a:cubicBezTo>
                <a:lnTo>
                  <a:pt x="1247291" y="1935669"/>
                </a:lnTo>
                <a:cubicBezTo>
                  <a:pt x="1249787" y="1930827"/>
                  <a:pt x="1285873" y="1894847"/>
                  <a:pt x="1289264" y="1890532"/>
                </a:cubicBezTo>
                <a:cubicBezTo>
                  <a:pt x="1480682" y="1797156"/>
                  <a:pt x="1401464" y="1825694"/>
                  <a:pt x="1468674" y="1783350"/>
                </a:cubicBezTo>
                <a:lnTo>
                  <a:pt x="1508485" y="1753906"/>
                </a:lnTo>
                <a:cubicBezTo>
                  <a:pt x="1566495" y="1737481"/>
                  <a:pt x="1526915" y="1730329"/>
                  <a:pt x="1566793" y="1736095"/>
                </a:cubicBezTo>
                <a:cubicBezTo>
                  <a:pt x="1608342" y="1713487"/>
                  <a:pt x="1682860" y="1662257"/>
                  <a:pt x="1741410" y="1634226"/>
                </a:cubicBezTo>
                <a:cubicBezTo>
                  <a:pt x="1786889" y="1610607"/>
                  <a:pt x="1812735" y="1603666"/>
                  <a:pt x="1867185" y="1581746"/>
                </a:cubicBezTo>
                <a:cubicBezTo>
                  <a:pt x="2054202" y="1488959"/>
                  <a:pt x="2079868" y="1490910"/>
                  <a:pt x="2130421" y="1463532"/>
                </a:cubicBezTo>
                <a:cubicBezTo>
                  <a:pt x="2149627" y="1444288"/>
                  <a:pt x="2150864" y="1444903"/>
                  <a:pt x="2170502" y="1417476"/>
                </a:cubicBezTo>
                <a:cubicBezTo>
                  <a:pt x="2170917" y="1417404"/>
                  <a:pt x="2171330" y="1417333"/>
                  <a:pt x="2171744" y="1417263"/>
                </a:cubicBezTo>
                <a:cubicBezTo>
                  <a:pt x="2233446" y="1390256"/>
                  <a:pt x="2336508" y="1333853"/>
                  <a:pt x="2356849" y="1336243"/>
                </a:cubicBezTo>
                <a:cubicBezTo>
                  <a:pt x="2406043" y="1313108"/>
                  <a:pt x="2436708" y="1290377"/>
                  <a:pt x="2466905" y="1278459"/>
                </a:cubicBezTo>
                <a:cubicBezTo>
                  <a:pt x="2468560" y="1278295"/>
                  <a:pt x="2518334" y="1241297"/>
                  <a:pt x="2519990" y="1241136"/>
                </a:cubicBezTo>
                <a:lnTo>
                  <a:pt x="2550391" y="1218082"/>
                </a:lnTo>
                <a:lnTo>
                  <a:pt x="2572962" y="1199522"/>
                </a:lnTo>
                <a:lnTo>
                  <a:pt x="2598915" y="1198934"/>
                </a:lnTo>
                <a:cubicBezTo>
                  <a:pt x="2655086" y="1190789"/>
                  <a:pt x="2700473" y="1165710"/>
                  <a:pt x="2754488" y="1154179"/>
                </a:cubicBezTo>
                <a:cubicBezTo>
                  <a:pt x="2821255" y="1137477"/>
                  <a:pt x="2902486" y="1098469"/>
                  <a:pt x="2939037" y="1100093"/>
                </a:cubicBezTo>
                <a:cubicBezTo>
                  <a:pt x="2945836" y="1092415"/>
                  <a:pt x="2951996" y="1087371"/>
                  <a:pt x="2957757" y="1083973"/>
                </a:cubicBezTo>
                <a:lnTo>
                  <a:pt x="2970752" y="1079005"/>
                </a:lnTo>
                <a:lnTo>
                  <a:pt x="2975075" y="1078987"/>
                </a:lnTo>
                <a:lnTo>
                  <a:pt x="2985509" y="1076029"/>
                </a:lnTo>
                <a:lnTo>
                  <a:pt x="2989446" y="1075442"/>
                </a:lnTo>
                <a:cubicBezTo>
                  <a:pt x="2994568" y="1074679"/>
                  <a:pt x="2999771" y="1073586"/>
                  <a:pt x="3005292" y="1071177"/>
                </a:cubicBezTo>
                <a:cubicBezTo>
                  <a:pt x="3015330" y="1069164"/>
                  <a:pt x="3020656" y="1066626"/>
                  <a:pt x="3023824" y="1064151"/>
                </a:cubicBezTo>
                <a:lnTo>
                  <a:pt x="3025102" y="1062627"/>
                </a:lnTo>
                <a:lnTo>
                  <a:pt x="3050170" y="1057044"/>
                </a:lnTo>
                <a:lnTo>
                  <a:pt x="3063040" y="1059372"/>
                </a:lnTo>
                <a:cubicBezTo>
                  <a:pt x="3121232" y="1026556"/>
                  <a:pt x="3310349" y="1021537"/>
                  <a:pt x="3319234" y="1012027"/>
                </a:cubicBezTo>
                <a:cubicBezTo>
                  <a:pt x="3334157" y="1014663"/>
                  <a:pt x="3347279" y="998369"/>
                  <a:pt x="3358796" y="980231"/>
                </a:cubicBezTo>
                <a:lnTo>
                  <a:pt x="3371448" y="959438"/>
                </a:lnTo>
                <a:lnTo>
                  <a:pt x="3433082" y="930110"/>
                </a:lnTo>
                <a:cubicBezTo>
                  <a:pt x="3445732" y="930831"/>
                  <a:pt x="3477842" y="916496"/>
                  <a:pt x="3484512" y="907190"/>
                </a:cubicBezTo>
                <a:cubicBezTo>
                  <a:pt x="3492368" y="903586"/>
                  <a:pt x="3508011" y="908326"/>
                  <a:pt x="3511082" y="899368"/>
                </a:cubicBezTo>
                <a:cubicBezTo>
                  <a:pt x="3527901" y="890413"/>
                  <a:pt x="3558236" y="876118"/>
                  <a:pt x="3583380" y="864097"/>
                </a:cubicBezTo>
                <a:cubicBezTo>
                  <a:pt x="3599733" y="870406"/>
                  <a:pt x="3620231" y="854423"/>
                  <a:pt x="3656323" y="842884"/>
                </a:cubicBezTo>
                <a:cubicBezTo>
                  <a:pt x="3684312" y="835027"/>
                  <a:pt x="3714496" y="818408"/>
                  <a:pt x="3759487" y="810699"/>
                </a:cubicBezTo>
                <a:cubicBezTo>
                  <a:pt x="3811268" y="818902"/>
                  <a:pt x="3890779" y="787881"/>
                  <a:pt x="3931885" y="780986"/>
                </a:cubicBezTo>
                <a:cubicBezTo>
                  <a:pt x="3970370" y="773355"/>
                  <a:pt x="3941924" y="778952"/>
                  <a:pt x="3964610" y="769908"/>
                </a:cubicBezTo>
                <a:cubicBezTo>
                  <a:pt x="3978245" y="763254"/>
                  <a:pt x="3993133" y="754512"/>
                  <a:pt x="4008902" y="745474"/>
                </a:cubicBezTo>
                <a:lnTo>
                  <a:pt x="4012739" y="743446"/>
                </a:lnTo>
                <a:lnTo>
                  <a:pt x="4014877" y="743190"/>
                </a:lnTo>
                <a:cubicBezTo>
                  <a:pt x="4058320" y="736892"/>
                  <a:pt x="4090243" y="752124"/>
                  <a:pt x="4127387" y="732330"/>
                </a:cubicBezTo>
                <a:cubicBezTo>
                  <a:pt x="4168081" y="726517"/>
                  <a:pt x="4204919" y="729322"/>
                  <a:pt x="4238091" y="718169"/>
                </a:cubicBezTo>
                <a:cubicBezTo>
                  <a:pt x="4253355" y="722429"/>
                  <a:pt x="4267042" y="722981"/>
                  <a:pt x="4277828" y="711389"/>
                </a:cubicBezTo>
                <a:cubicBezTo>
                  <a:pt x="4302405" y="709735"/>
                  <a:pt x="4360741" y="709391"/>
                  <a:pt x="4385547" y="708242"/>
                </a:cubicBezTo>
                <a:lnTo>
                  <a:pt x="4426662" y="704494"/>
                </a:lnTo>
                <a:lnTo>
                  <a:pt x="4435308" y="702917"/>
                </a:lnTo>
                <a:cubicBezTo>
                  <a:pt x="4449316" y="699278"/>
                  <a:pt x="4462826" y="695175"/>
                  <a:pt x="4475598" y="690804"/>
                </a:cubicBezTo>
                <a:cubicBezTo>
                  <a:pt x="4501453" y="691025"/>
                  <a:pt x="4556437" y="706436"/>
                  <a:pt x="4590440" y="704238"/>
                </a:cubicBezTo>
                <a:lnTo>
                  <a:pt x="4720033" y="669947"/>
                </a:lnTo>
                <a:cubicBezTo>
                  <a:pt x="4752710" y="663322"/>
                  <a:pt x="4806608" y="655098"/>
                  <a:pt x="4875692" y="637860"/>
                </a:cubicBezTo>
                <a:cubicBezTo>
                  <a:pt x="4942046" y="622509"/>
                  <a:pt x="5085883" y="578291"/>
                  <a:pt x="5109366" y="566520"/>
                </a:cubicBezTo>
                <a:cubicBezTo>
                  <a:pt x="5129381" y="560082"/>
                  <a:pt x="5220270" y="558327"/>
                  <a:pt x="5211021" y="571854"/>
                </a:cubicBezTo>
                <a:cubicBezTo>
                  <a:pt x="5268709" y="537030"/>
                  <a:pt x="5295270" y="560293"/>
                  <a:pt x="5363919" y="537890"/>
                </a:cubicBezTo>
                <a:lnTo>
                  <a:pt x="5497826" y="518955"/>
                </a:lnTo>
                <a:lnTo>
                  <a:pt x="5512624" y="517790"/>
                </a:lnTo>
                <a:lnTo>
                  <a:pt x="5568133" y="522476"/>
                </a:lnTo>
                <a:cubicBezTo>
                  <a:pt x="5663164" y="497731"/>
                  <a:pt x="5762646" y="489755"/>
                  <a:pt x="5816949" y="483729"/>
                </a:cubicBezTo>
                <a:lnTo>
                  <a:pt x="5893955" y="486317"/>
                </a:lnTo>
                <a:cubicBezTo>
                  <a:pt x="5906343" y="486639"/>
                  <a:pt x="5920680" y="483284"/>
                  <a:pt x="5931394" y="482650"/>
                </a:cubicBezTo>
                <a:lnTo>
                  <a:pt x="5937789" y="482517"/>
                </a:lnTo>
                <a:lnTo>
                  <a:pt x="5981813" y="484999"/>
                </a:lnTo>
                <a:lnTo>
                  <a:pt x="6047176" y="493968"/>
                </a:lnTo>
                <a:cubicBezTo>
                  <a:pt x="6068724" y="500217"/>
                  <a:pt x="6087773" y="524141"/>
                  <a:pt x="6114796" y="512780"/>
                </a:cubicBezTo>
                <a:cubicBezTo>
                  <a:pt x="6108575" y="525920"/>
                  <a:pt x="6146670" y="509309"/>
                  <a:pt x="6153899" y="520692"/>
                </a:cubicBezTo>
                <a:cubicBezTo>
                  <a:pt x="6158088" y="530118"/>
                  <a:pt x="6170619" y="527274"/>
                  <a:pt x="6181034" y="529371"/>
                </a:cubicBezTo>
                <a:cubicBezTo>
                  <a:pt x="6189970" y="538271"/>
                  <a:pt x="6240533" y="539821"/>
                  <a:pt x="6257196" y="535754"/>
                </a:cubicBezTo>
                <a:cubicBezTo>
                  <a:pt x="6302965" y="518419"/>
                  <a:pt x="6349610" y="552599"/>
                  <a:pt x="6386412" y="539772"/>
                </a:cubicBezTo>
                <a:cubicBezTo>
                  <a:pt x="6422143" y="545448"/>
                  <a:pt x="6417467" y="557555"/>
                  <a:pt x="6440906" y="560783"/>
                </a:cubicBezTo>
                <a:cubicBezTo>
                  <a:pt x="6468562" y="564075"/>
                  <a:pt x="6534812" y="562601"/>
                  <a:pt x="6552349" y="559520"/>
                </a:cubicBezTo>
                <a:lnTo>
                  <a:pt x="6576803" y="551326"/>
                </a:lnTo>
                <a:lnTo>
                  <a:pt x="6634681" y="544080"/>
                </a:lnTo>
                <a:lnTo>
                  <a:pt x="6721365" y="520351"/>
                </a:lnTo>
                <a:cubicBezTo>
                  <a:pt x="6752885" y="511126"/>
                  <a:pt x="6792074" y="510933"/>
                  <a:pt x="6815924" y="492675"/>
                </a:cubicBezTo>
                <a:cubicBezTo>
                  <a:pt x="6830388" y="489262"/>
                  <a:pt x="6861942" y="480799"/>
                  <a:pt x="6872402" y="478157"/>
                </a:cubicBezTo>
                <a:lnTo>
                  <a:pt x="6878688" y="476820"/>
                </a:lnTo>
                <a:lnTo>
                  <a:pt x="6922472" y="470963"/>
                </a:lnTo>
                <a:lnTo>
                  <a:pt x="7057950" y="473240"/>
                </a:lnTo>
                <a:cubicBezTo>
                  <a:pt x="7053900" y="487346"/>
                  <a:pt x="7088817" y="463817"/>
                  <a:pt x="7097748" y="473658"/>
                </a:cubicBezTo>
                <a:cubicBezTo>
                  <a:pt x="7103370" y="482145"/>
                  <a:pt x="7115270" y="476984"/>
                  <a:pt x="7125868" y="477084"/>
                </a:cubicBezTo>
                <a:cubicBezTo>
                  <a:pt x="7136086" y="484159"/>
                  <a:pt x="7186170" y="476155"/>
                  <a:pt x="7201950" y="469011"/>
                </a:cubicBezTo>
                <a:cubicBezTo>
                  <a:pt x="7244316" y="443324"/>
                  <a:pt x="7295708" y="468169"/>
                  <a:pt x="7329951" y="448609"/>
                </a:cubicBezTo>
                <a:cubicBezTo>
                  <a:pt x="7366069" y="447462"/>
                  <a:pt x="7364368" y="454333"/>
                  <a:pt x="7387982" y="453093"/>
                </a:cubicBezTo>
                <a:cubicBezTo>
                  <a:pt x="7431801" y="449407"/>
                  <a:pt x="7529820" y="433203"/>
                  <a:pt x="7592862" y="426492"/>
                </a:cubicBezTo>
                <a:cubicBezTo>
                  <a:pt x="7651255" y="421024"/>
                  <a:pt x="7704095" y="420785"/>
                  <a:pt x="7766224" y="412827"/>
                </a:cubicBezTo>
                <a:cubicBezTo>
                  <a:pt x="7814258" y="396802"/>
                  <a:pt x="7866418" y="415080"/>
                  <a:pt x="7901138" y="394353"/>
                </a:cubicBezTo>
                <a:cubicBezTo>
                  <a:pt x="8071956" y="363614"/>
                  <a:pt x="8145634" y="378034"/>
                  <a:pt x="8191192" y="347296"/>
                </a:cubicBezTo>
                <a:cubicBezTo>
                  <a:pt x="8195524" y="342754"/>
                  <a:pt x="8200609" y="339049"/>
                  <a:pt x="8206196" y="335956"/>
                </a:cubicBezTo>
                <a:lnTo>
                  <a:pt x="8263174" y="318388"/>
                </a:lnTo>
                <a:lnTo>
                  <a:pt x="8335554" y="299187"/>
                </a:lnTo>
                <a:lnTo>
                  <a:pt x="8336138" y="300284"/>
                </a:lnTo>
                <a:cubicBezTo>
                  <a:pt x="8341823" y="301202"/>
                  <a:pt x="8355572" y="300662"/>
                  <a:pt x="8369664" y="304696"/>
                </a:cubicBezTo>
                <a:lnTo>
                  <a:pt x="8503582" y="306702"/>
                </a:lnTo>
                <a:lnTo>
                  <a:pt x="8509373" y="307556"/>
                </a:lnTo>
                <a:lnTo>
                  <a:pt x="8764202" y="297553"/>
                </a:lnTo>
                <a:cubicBezTo>
                  <a:pt x="8806084" y="278694"/>
                  <a:pt x="8831083" y="296032"/>
                  <a:pt x="8874324" y="291509"/>
                </a:cubicBezTo>
                <a:cubicBezTo>
                  <a:pt x="8908127" y="291418"/>
                  <a:pt x="8943673" y="299444"/>
                  <a:pt x="8967022" y="297006"/>
                </a:cubicBezTo>
                <a:cubicBezTo>
                  <a:pt x="9037064" y="279968"/>
                  <a:pt x="9054614" y="287664"/>
                  <a:pt x="9098409" y="282992"/>
                </a:cubicBezTo>
                <a:cubicBezTo>
                  <a:pt x="9131512" y="274255"/>
                  <a:pt x="9191097" y="245807"/>
                  <a:pt x="9213030" y="236497"/>
                </a:cubicBezTo>
                <a:lnTo>
                  <a:pt x="9230010" y="227126"/>
                </a:lnTo>
                <a:cubicBezTo>
                  <a:pt x="9261860" y="216200"/>
                  <a:pt x="9386630" y="158493"/>
                  <a:pt x="9406623" y="171227"/>
                </a:cubicBezTo>
                <a:cubicBezTo>
                  <a:pt x="9448042" y="170016"/>
                  <a:pt x="9469917" y="161413"/>
                  <a:pt x="9534021" y="140963"/>
                </a:cubicBezTo>
                <a:cubicBezTo>
                  <a:pt x="9576924" y="126287"/>
                  <a:pt x="9606550" y="97309"/>
                  <a:pt x="9664034" y="83163"/>
                </a:cubicBezTo>
                <a:cubicBezTo>
                  <a:pt x="9718399" y="40781"/>
                  <a:pt x="9816160" y="38419"/>
                  <a:pt x="9882388" y="6993"/>
                </a:cubicBezTo>
                <a:cubicBezTo>
                  <a:pt x="9906273" y="342"/>
                  <a:pt x="9919842" y="-537"/>
                  <a:pt x="9929188" y="233"/>
                </a:cubicBezTo>
                <a:close/>
              </a:path>
            </a:pathLst>
          </a:custGeom>
          <a:blipFill>
            <a:blip r:embed="rId3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C9B18F-92F7-8E26-E714-604E42E57DFA}"/>
              </a:ext>
            </a:extLst>
          </p:cNvPr>
          <p:cNvSpPr txBox="1"/>
          <p:nvPr/>
        </p:nvSpPr>
        <p:spPr>
          <a:xfrm>
            <a:off x="-1766616" y="5479690"/>
            <a:ext cx="13865290" cy="802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1900" i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Z</a:t>
            </a:r>
            <a:r>
              <a:rPr lang="en-US" sz="1900" i="1" dirty="0" err="1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ač</a:t>
            </a:r>
            <a:r>
              <a:rPr lang="cs-CZ" sz="1900" i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a</a:t>
            </a:r>
            <a:r>
              <a:rPr lang="en-US" sz="1900" i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l</a:t>
            </a:r>
            <a:r>
              <a:rPr lang="cs-CZ" sz="1900" i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i</a:t>
            </a:r>
            <a:r>
              <a:rPr lang="en-US" sz="1900" i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jsme</a:t>
            </a:r>
            <a:r>
              <a:rPr lang="en-US" sz="1900" i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, </a:t>
            </a:r>
            <a:r>
              <a:rPr lang="cs-CZ" sz="1900" i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vidíme že čaj v teplé vodě se začíná dříve potápět než ve studené</a:t>
            </a:r>
            <a:endParaRPr lang="en-US" sz="1900" i="1" dirty="0">
              <a:solidFill>
                <a:srgbClr val="00000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400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7">
            <a:extLst>
              <a:ext uri="{FF2B5EF4-FFF2-40B4-BE49-F238E27FC236}">
                <a16:creationId xmlns:a16="http://schemas.microsoft.com/office/drawing/2014/main" id="{ED44D9DE-6A7C-4B79-9784-D35FBEB1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1295"/>
          </a:xfrm>
          <a:custGeom>
            <a:avLst/>
            <a:gdLst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2509997 w 12192000"/>
              <a:gd name="connsiteY61" fmla="*/ 2669557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3418260 w 12192000"/>
              <a:gd name="connsiteY61" fmla="*/ 1049412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79" fmla="*/ 0 w 12192000"/>
              <a:gd name="connsiteY79" fmla="*/ 0 h 2669557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7149503 w 12192000"/>
              <a:gd name="connsiteY59" fmla="*/ 1975385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951722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112901 w 12192000"/>
              <a:gd name="connsiteY57" fmla="*/ 1843979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192000" h="2401295">
                <a:moveTo>
                  <a:pt x="0" y="0"/>
                </a:moveTo>
                <a:lnTo>
                  <a:pt x="12192000" y="0"/>
                </a:lnTo>
                <a:lnTo>
                  <a:pt x="12192000" y="2262228"/>
                </a:lnTo>
                <a:lnTo>
                  <a:pt x="12187428" y="2262896"/>
                </a:lnTo>
                <a:cubicBezTo>
                  <a:pt x="12175466" y="2262888"/>
                  <a:pt x="12162312" y="2261278"/>
                  <a:pt x="12154355" y="2267516"/>
                </a:cubicBezTo>
                <a:lnTo>
                  <a:pt x="12114359" y="2279772"/>
                </a:lnTo>
                <a:cubicBezTo>
                  <a:pt x="12075069" y="2284622"/>
                  <a:pt x="11968426" y="2291762"/>
                  <a:pt x="11918614" y="2296618"/>
                </a:cubicBezTo>
                <a:cubicBezTo>
                  <a:pt x="11880597" y="2300618"/>
                  <a:pt x="11847624" y="2311097"/>
                  <a:pt x="11815487" y="2308905"/>
                </a:cubicBezTo>
                <a:cubicBezTo>
                  <a:pt x="11802378" y="2315881"/>
                  <a:pt x="11790041" y="2319357"/>
                  <a:pt x="11778165" y="2311873"/>
                </a:cubicBezTo>
                <a:cubicBezTo>
                  <a:pt x="11742553" y="2320519"/>
                  <a:pt x="11736280" y="2331858"/>
                  <a:pt x="11671329" y="2337810"/>
                </a:cubicBezTo>
                <a:cubicBezTo>
                  <a:pt x="11657629" y="2338121"/>
                  <a:pt x="11616110" y="2333320"/>
                  <a:pt x="11594775" y="2337831"/>
                </a:cubicBezTo>
                <a:cubicBezTo>
                  <a:pt x="11546068" y="2343032"/>
                  <a:pt x="11429033" y="2337623"/>
                  <a:pt x="11379086" y="2369019"/>
                </a:cubicBezTo>
                <a:cubicBezTo>
                  <a:pt x="11334159" y="2376875"/>
                  <a:pt x="11278142" y="2372212"/>
                  <a:pt x="11221749" y="2380739"/>
                </a:cubicBezTo>
                <a:cubicBezTo>
                  <a:pt x="11158708" y="2382269"/>
                  <a:pt x="11020097" y="2376287"/>
                  <a:pt x="10996653" y="2371440"/>
                </a:cubicBezTo>
                <a:cubicBezTo>
                  <a:pt x="10982150" y="2370634"/>
                  <a:pt x="10931890" y="2380827"/>
                  <a:pt x="10912235" y="2389968"/>
                </a:cubicBezTo>
                <a:cubicBezTo>
                  <a:pt x="10885398" y="2394030"/>
                  <a:pt x="10850832" y="2394410"/>
                  <a:pt x="10835633" y="2395810"/>
                </a:cubicBezTo>
                <a:lnTo>
                  <a:pt x="10821038" y="2398367"/>
                </a:lnTo>
                <a:cubicBezTo>
                  <a:pt x="10808008" y="2398266"/>
                  <a:pt x="10801949" y="2406793"/>
                  <a:pt x="10757451" y="2395202"/>
                </a:cubicBezTo>
                <a:cubicBezTo>
                  <a:pt x="10695759" y="2367816"/>
                  <a:pt x="10604694" y="2365758"/>
                  <a:pt x="10554052" y="2328825"/>
                </a:cubicBezTo>
                <a:cubicBezTo>
                  <a:pt x="10500506" y="2316498"/>
                  <a:pt x="10472909" y="2291246"/>
                  <a:pt x="10432944" y="2278457"/>
                </a:cubicBezTo>
                <a:cubicBezTo>
                  <a:pt x="10373231" y="2260636"/>
                  <a:pt x="10352854" y="2253139"/>
                  <a:pt x="10314272" y="2252083"/>
                </a:cubicBezTo>
                <a:cubicBezTo>
                  <a:pt x="10295649" y="2263181"/>
                  <a:pt x="10179424" y="2212893"/>
                  <a:pt x="10149756" y="2203372"/>
                </a:cubicBezTo>
                <a:lnTo>
                  <a:pt x="10133939" y="2195206"/>
                </a:lnTo>
                <a:cubicBezTo>
                  <a:pt x="10113508" y="2187093"/>
                  <a:pt x="10058004" y="2162303"/>
                  <a:pt x="10027169" y="2154689"/>
                </a:cubicBezTo>
                <a:cubicBezTo>
                  <a:pt x="9986373" y="2150618"/>
                  <a:pt x="9970026" y="2157324"/>
                  <a:pt x="9904781" y="2142477"/>
                </a:cubicBezTo>
                <a:cubicBezTo>
                  <a:pt x="9883031" y="2140352"/>
                  <a:pt x="9849920" y="2147346"/>
                  <a:pt x="9818432" y="2147267"/>
                </a:cubicBezTo>
                <a:cubicBezTo>
                  <a:pt x="9778153" y="2143325"/>
                  <a:pt x="9754866" y="2158434"/>
                  <a:pt x="9715853" y="2142000"/>
                </a:cubicBezTo>
                <a:lnTo>
                  <a:pt x="9478478" y="2133283"/>
                </a:lnTo>
                <a:lnTo>
                  <a:pt x="9473084" y="2134027"/>
                </a:lnTo>
                <a:lnTo>
                  <a:pt x="9348338" y="2135775"/>
                </a:lnTo>
                <a:cubicBezTo>
                  <a:pt x="9335211" y="2139291"/>
                  <a:pt x="9322404" y="2138820"/>
                  <a:pt x="9317108" y="2139620"/>
                </a:cubicBezTo>
                <a:lnTo>
                  <a:pt x="9316564" y="2140576"/>
                </a:lnTo>
                <a:lnTo>
                  <a:pt x="9249142" y="2123844"/>
                </a:lnTo>
                <a:lnTo>
                  <a:pt x="9196066" y="2108535"/>
                </a:lnTo>
                <a:cubicBezTo>
                  <a:pt x="9190862" y="2105839"/>
                  <a:pt x="9186125" y="2102610"/>
                  <a:pt x="9182090" y="2098653"/>
                </a:cubicBezTo>
                <a:cubicBezTo>
                  <a:pt x="9139653" y="2071867"/>
                  <a:pt x="9071021" y="2084433"/>
                  <a:pt x="8911903" y="2057646"/>
                </a:cubicBezTo>
                <a:cubicBezTo>
                  <a:pt x="8879561" y="2039583"/>
                  <a:pt x="8830973" y="2055511"/>
                  <a:pt x="8786230" y="2041547"/>
                </a:cubicBezTo>
                <a:cubicBezTo>
                  <a:pt x="8728356" y="2034611"/>
                  <a:pt x="8679135" y="2034403"/>
                  <a:pt x="8624741" y="2029639"/>
                </a:cubicBezTo>
                <a:cubicBezTo>
                  <a:pt x="8566018" y="2023791"/>
                  <a:pt x="8474712" y="2009670"/>
                  <a:pt x="8433895" y="2006458"/>
                </a:cubicBezTo>
                <a:cubicBezTo>
                  <a:pt x="8411898" y="2005377"/>
                  <a:pt x="8413482" y="2011365"/>
                  <a:pt x="8379838" y="2010365"/>
                </a:cubicBezTo>
                <a:cubicBezTo>
                  <a:pt x="8347941" y="1993320"/>
                  <a:pt x="8300068" y="2014971"/>
                  <a:pt x="8260604" y="1992586"/>
                </a:cubicBezTo>
                <a:cubicBezTo>
                  <a:pt x="8245905" y="1986361"/>
                  <a:pt x="8199251" y="1979386"/>
                  <a:pt x="8189733" y="1985551"/>
                </a:cubicBezTo>
                <a:cubicBezTo>
                  <a:pt x="8179862" y="1985638"/>
                  <a:pt x="8168776" y="1981141"/>
                  <a:pt x="8163540" y="1988537"/>
                </a:cubicBezTo>
                <a:cubicBezTo>
                  <a:pt x="8155220" y="1997113"/>
                  <a:pt x="8122695" y="1976608"/>
                  <a:pt x="8126468" y="1988901"/>
                </a:cubicBezTo>
                <a:lnTo>
                  <a:pt x="8000268" y="1990885"/>
                </a:lnTo>
                <a:lnTo>
                  <a:pt x="7959483" y="1985782"/>
                </a:lnTo>
                <a:lnTo>
                  <a:pt x="7953628" y="1984617"/>
                </a:lnTo>
                <a:lnTo>
                  <a:pt x="7901019" y="1971965"/>
                </a:lnTo>
                <a:cubicBezTo>
                  <a:pt x="7878802" y="1956055"/>
                  <a:pt x="7842297" y="1955886"/>
                  <a:pt x="7812936" y="1947847"/>
                </a:cubicBezTo>
                <a:lnTo>
                  <a:pt x="7732190" y="1927169"/>
                </a:lnTo>
                <a:lnTo>
                  <a:pt x="7678276" y="1920855"/>
                </a:lnTo>
                <a:lnTo>
                  <a:pt x="7655497" y="1913714"/>
                </a:lnTo>
                <a:cubicBezTo>
                  <a:pt x="7639161" y="1911029"/>
                  <a:pt x="7577449" y="1909745"/>
                  <a:pt x="7551687" y="1912613"/>
                </a:cubicBezTo>
                <a:cubicBezTo>
                  <a:pt x="7529853" y="1915427"/>
                  <a:pt x="7534209" y="1925977"/>
                  <a:pt x="7500925" y="1930924"/>
                </a:cubicBezTo>
                <a:cubicBezTo>
                  <a:pt x="7466644" y="1919746"/>
                  <a:pt x="7423194" y="1949531"/>
                  <a:pt x="7380560" y="1934424"/>
                </a:cubicBezTo>
                <a:cubicBezTo>
                  <a:pt x="7365038" y="1930881"/>
                  <a:pt x="7317938" y="1932231"/>
                  <a:pt x="7309614" y="1939987"/>
                </a:cubicBezTo>
                <a:cubicBezTo>
                  <a:pt x="7299913" y="1941814"/>
                  <a:pt x="7288240" y="1939336"/>
                  <a:pt x="7284338" y="1947550"/>
                </a:cubicBezTo>
                <a:cubicBezTo>
                  <a:pt x="7277604" y="1957469"/>
                  <a:pt x="7107106" y="1832529"/>
                  <a:pt x="7112901" y="1843979"/>
                </a:cubicBezTo>
                <a:cubicBezTo>
                  <a:pt x="7087729" y="1834079"/>
                  <a:pt x="6849056" y="1756738"/>
                  <a:pt x="6828984" y="1762183"/>
                </a:cubicBezTo>
                <a:lnTo>
                  <a:pt x="6204418" y="1570349"/>
                </a:lnTo>
                <a:lnTo>
                  <a:pt x="3418260" y="1049412"/>
                </a:lnTo>
                <a:lnTo>
                  <a:pt x="2509997" y="958822"/>
                </a:lnTo>
                <a:lnTo>
                  <a:pt x="2508995" y="958423"/>
                </a:lnTo>
                <a:cubicBezTo>
                  <a:pt x="2477790" y="921138"/>
                  <a:pt x="2463257" y="944198"/>
                  <a:pt x="2424909" y="933150"/>
                </a:cubicBezTo>
                <a:cubicBezTo>
                  <a:pt x="2384842" y="916507"/>
                  <a:pt x="2318581" y="871004"/>
                  <a:pt x="2273752" y="875350"/>
                </a:cubicBezTo>
                <a:lnTo>
                  <a:pt x="2248113" y="861965"/>
                </a:lnTo>
                <a:cubicBezTo>
                  <a:pt x="2240669" y="836062"/>
                  <a:pt x="2219557" y="858951"/>
                  <a:pt x="2194956" y="836227"/>
                </a:cubicBezTo>
                <a:cubicBezTo>
                  <a:pt x="2160792" y="833299"/>
                  <a:pt x="2060029" y="814649"/>
                  <a:pt x="2024005" y="815554"/>
                </a:cubicBezTo>
                <a:cubicBezTo>
                  <a:pt x="2019057" y="802961"/>
                  <a:pt x="1996088" y="815897"/>
                  <a:pt x="1980800" y="822703"/>
                </a:cubicBezTo>
                <a:cubicBezTo>
                  <a:pt x="1864758" y="829356"/>
                  <a:pt x="1765024" y="801179"/>
                  <a:pt x="1733238" y="809719"/>
                </a:cubicBezTo>
                <a:cubicBezTo>
                  <a:pt x="1651146" y="810948"/>
                  <a:pt x="1450148" y="832760"/>
                  <a:pt x="1388954" y="830009"/>
                </a:cubicBezTo>
                <a:cubicBezTo>
                  <a:pt x="1342837" y="837343"/>
                  <a:pt x="1218481" y="812350"/>
                  <a:pt x="1133245" y="803521"/>
                </a:cubicBezTo>
                <a:cubicBezTo>
                  <a:pt x="1051750" y="789055"/>
                  <a:pt x="1078655" y="807725"/>
                  <a:pt x="1026791" y="802701"/>
                </a:cubicBezTo>
                <a:cubicBezTo>
                  <a:pt x="1007125" y="787895"/>
                  <a:pt x="875767" y="809029"/>
                  <a:pt x="833545" y="801351"/>
                </a:cubicBezTo>
                <a:cubicBezTo>
                  <a:pt x="742331" y="828973"/>
                  <a:pt x="703084" y="801412"/>
                  <a:pt x="631576" y="801805"/>
                </a:cubicBezTo>
                <a:cubicBezTo>
                  <a:pt x="598969" y="794081"/>
                  <a:pt x="578952" y="794231"/>
                  <a:pt x="542046" y="803532"/>
                </a:cubicBezTo>
                <a:cubicBezTo>
                  <a:pt x="487002" y="800808"/>
                  <a:pt x="391655" y="785160"/>
                  <a:pt x="301314" y="785458"/>
                </a:cubicBezTo>
                <a:cubicBezTo>
                  <a:pt x="200876" y="792080"/>
                  <a:pt x="157588" y="811818"/>
                  <a:pt x="0" y="805324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8073">
            <a:off x="4851872" y="821036"/>
            <a:ext cx="6800350" cy="5350101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1627A44-C022-4773-A393-E948FE3F4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9121">
            <a:off x="4946130" y="900347"/>
            <a:ext cx="6591734" cy="5205656"/>
          </a:xfrm>
          <a:custGeom>
            <a:avLst/>
            <a:gdLst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604718 w 6621845"/>
              <a:gd name="connsiteY15" fmla="*/ 0 h 5238511"/>
              <a:gd name="connsiteX16" fmla="*/ 3117572 w 6621845"/>
              <a:gd name="connsiteY16" fmla="*/ 0 h 5238511"/>
              <a:gd name="connsiteX17" fmla="*/ 3117572 w 6621845"/>
              <a:gd name="connsiteY17" fmla="*/ 89697 h 5238511"/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3117572 w 6621845"/>
              <a:gd name="connsiteY15" fmla="*/ 0 h 5238511"/>
              <a:gd name="connsiteX16" fmla="*/ 3117572 w 6621845"/>
              <a:gd name="connsiteY16" fmla="*/ 89697 h 5238511"/>
              <a:gd name="connsiteX17" fmla="*/ 6597934 w 6621845"/>
              <a:gd name="connsiteY17" fmla="*/ 155744 h 5238511"/>
              <a:gd name="connsiteX0" fmla="*/ 6597934 w 6621845"/>
              <a:gd name="connsiteY0" fmla="*/ 122557 h 5205324"/>
              <a:gd name="connsiteX1" fmla="*/ 6619376 w 6621845"/>
              <a:gd name="connsiteY1" fmla="*/ 144494 h 5205324"/>
              <a:gd name="connsiteX2" fmla="*/ 6621845 w 6621845"/>
              <a:gd name="connsiteY2" fmla="*/ 162311 h 5205324"/>
              <a:gd name="connsiteX3" fmla="*/ 6601863 w 6621845"/>
              <a:gd name="connsiteY3" fmla="*/ 1168513 h 5205324"/>
              <a:gd name="connsiteX4" fmla="*/ 6601373 w 6621845"/>
              <a:gd name="connsiteY4" fmla="*/ 1193023 h 5205324"/>
              <a:gd name="connsiteX5" fmla="*/ 6601384 w 6621845"/>
              <a:gd name="connsiteY5" fmla="*/ 1193045 h 5205324"/>
              <a:gd name="connsiteX6" fmla="*/ 6521625 w 6621845"/>
              <a:gd name="connsiteY6" fmla="*/ 5169080 h 5205324"/>
              <a:gd name="connsiteX7" fmla="*/ 6483689 w 6621845"/>
              <a:gd name="connsiteY7" fmla="*/ 5205319 h 5205324"/>
              <a:gd name="connsiteX8" fmla="*/ 36351 w 6621845"/>
              <a:gd name="connsiteY8" fmla="*/ 5075985 h 5205324"/>
              <a:gd name="connsiteX9" fmla="*/ 5 w 6621845"/>
              <a:gd name="connsiteY9" fmla="*/ 5038255 h 5205324"/>
              <a:gd name="connsiteX10" fmla="*/ 1012 w 6621845"/>
              <a:gd name="connsiteY10" fmla="*/ 4988028 h 5205324"/>
              <a:gd name="connsiteX11" fmla="*/ 1011 w 6621845"/>
              <a:gd name="connsiteY11" fmla="*/ 4988025 h 5205324"/>
              <a:gd name="connsiteX12" fmla="*/ 100440 w 6621845"/>
              <a:gd name="connsiteY12" fmla="*/ 31479 h 5205324"/>
              <a:gd name="connsiteX13" fmla="*/ 122765 w 6621845"/>
              <a:gd name="connsiteY13" fmla="*/ 2 h 5205324"/>
              <a:gd name="connsiteX14" fmla="*/ 604718 w 6621845"/>
              <a:gd name="connsiteY14" fmla="*/ 9670 h 5205324"/>
              <a:gd name="connsiteX15" fmla="*/ 3117572 w 6621845"/>
              <a:gd name="connsiteY15" fmla="*/ 56510 h 5205324"/>
              <a:gd name="connsiteX16" fmla="*/ 6597934 w 6621845"/>
              <a:gd name="connsiteY16" fmla="*/ 122557 h 5205324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1011 w 6621845"/>
              <a:gd name="connsiteY11" fmla="*/ 4988024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30143 w 6621845"/>
              <a:gd name="connsiteY10" fmla="*/ 4946661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7041537 w 7065448"/>
              <a:gd name="connsiteY0" fmla="*/ 122556 h 5205323"/>
              <a:gd name="connsiteX1" fmla="*/ 7062979 w 7065448"/>
              <a:gd name="connsiteY1" fmla="*/ 144493 h 5205323"/>
              <a:gd name="connsiteX2" fmla="*/ 7065448 w 7065448"/>
              <a:gd name="connsiteY2" fmla="*/ 162310 h 5205323"/>
              <a:gd name="connsiteX3" fmla="*/ 7045466 w 7065448"/>
              <a:gd name="connsiteY3" fmla="*/ 1168512 h 5205323"/>
              <a:gd name="connsiteX4" fmla="*/ 7044976 w 7065448"/>
              <a:gd name="connsiteY4" fmla="*/ 1193022 h 5205323"/>
              <a:gd name="connsiteX5" fmla="*/ 7044987 w 7065448"/>
              <a:gd name="connsiteY5" fmla="*/ 1193044 h 5205323"/>
              <a:gd name="connsiteX6" fmla="*/ 6965228 w 7065448"/>
              <a:gd name="connsiteY6" fmla="*/ 5169079 h 5205323"/>
              <a:gd name="connsiteX7" fmla="*/ 6927292 w 7065448"/>
              <a:gd name="connsiteY7" fmla="*/ 5205318 h 5205323"/>
              <a:gd name="connsiteX8" fmla="*/ 479954 w 7065448"/>
              <a:gd name="connsiteY8" fmla="*/ 5075984 h 5205323"/>
              <a:gd name="connsiteX9" fmla="*/ 473746 w 7065448"/>
              <a:gd name="connsiteY9" fmla="*/ 4946661 h 5205323"/>
              <a:gd name="connsiteX10" fmla="*/ 487991 w 7065448"/>
              <a:gd name="connsiteY10" fmla="*/ 4882987 h 5205323"/>
              <a:gd name="connsiteX11" fmla="*/ 571753 w 7065448"/>
              <a:gd name="connsiteY11" fmla="*/ 113570 h 5205323"/>
              <a:gd name="connsiteX12" fmla="*/ 566368 w 7065448"/>
              <a:gd name="connsiteY12" fmla="*/ 1 h 5205323"/>
              <a:gd name="connsiteX13" fmla="*/ 1048321 w 7065448"/>
              <a:gd name="connsiteY13" fmla="*/ 9669 h 5205323"/>
              <a:gd name="connsiteX14" fmla="*/ 3561175 w 7065448"/>
              <a:gd name="connsiteY14" fmla="*/ 56509 h 5205323"/>
              <a:gd name="connsiteX15" fmla="*/ 7041537 w 7065448"/>
              <a:gd name="connsiteY15" fmla="*/ 122556 h 5205323"/>
              <a:gd name="connsiteX0" fmla="*/ 6584362 w 6608273"/>
              <a:gd name="connsiteY0" fmla="*/ 122556 h 5205323"/>
              <a:gd name="connsiteX1" fmla="*/ 6605804 w 6608273"/>
              <a:gd name="connsiteY1" fmla="*/ 144493 h 5205323"/>
              <a:gd name="connsiteX2" fmla="*/ 6608273 w 6608273"/>
              <a:gd name="connsiteY2" fmla="*/ 162310 h 5205323"/>
              <a:gd name="connsiteX3" fmla="*/ 6588291 w 6608273"/>
              <a:gd name="connsiteY3" fmla="*/ 1168512 h 5205323"/>
              <a:gd name="connsiteX4" fmla="*/ 6587801 w 6608273"/>
              <a:gd name="connsiteY4" fmla="*/ 1193022 h 5205323"/>
              <a:gd name="connsiteX5" fmla="*/ 6587812 w 6608273"/>
              <a:gd name="connsiteY5" fmla="*/ 1193044 h 5205323"/>
              <a:gd name="connsiteX6" fmla="*/ 6508053 w 6608273"/>
              <a:gd name="connsiteY6" fmla="*/ 5169079 h 5205323"/>
              <a:gd name="connsiteX7" fmla="*/ 6470117 w 6608273"/>
              <a:gd name="connsiteY7" fmla="*/ 5205318 h 5205323"/>
              <a:gd name="connsiteX8" fmla="*/ 22779 w 6608273"/>
              <a:gd name="connsiteY8" fmla="*/ 5075984 h 5205323"/>
              <a:gd name="connsiteX9" fmla="*/ 16571 w 6608273"/>
              <a:gd name="connsiteY9" fmla="*/ 4946661 h 5205323"/>
              <a:gd name="connsiteX10" fmla="*/ 30816 w 6608273"/>
              <a:gd name="connsiteY10" fmla="*/ 4882987 h 5205323"/>
              <a:gd name="connsiteX11" fmla="*/ 114578 w 6608273"/>
              <a:gd name="connsiteY11" fmla="*/ 113570 h 5205323"/>
              <a:gd name="connsiteX12" fmla="*/ 109193 w 6608273"/>
              <a:gd name="connsiteY12" fmla="*/ 1 h 5205323"/>
              <a:gd name="connsiteX13" fmla="*/ 591146 w 6608273"/>
              <a:gd name="connsiteY13" fmla="*/ 9669 h 5205323"/>
              <a:gd name="connsiteX14" fmla="*/ 3104000 w 6608273"/>
              <a:gd name="connsiteY14" fmla="*/ 56509 h 5205323"/>
              <a:gd name="connsiteX15" fmla="*/ 6584362 w 6608273"/>
              <a:gd name="connsiteY15" fmla="*/ 122556 h 5205323"/>
              <a:gd name="connsiteX0" fmla="*/ 6584392 w 6608303"/>
              <a:gd name="connsiteY0" fmla="*/ 122556 h 5205323"/>
              <a:gd name="connsiteX1" fmla="*/ 6605834 w 6608303"/>
              <a:gd name="connsiteY1" fmla="*/ 144493 h 5205323"/>
              <a:gd name="connsiteX2" fmla="*/ 6608303 w 6608303"/>
              <a:gd name="connsiteY2" fmla="*/ 162310 h 5205323"/>
              <a:gd name="connsiteX3" fmla="*/ 6588321 w 6608303"/>
              <a:gd name="connsiteY3" fmla="*/ 1168512 h 5205323"/>
              <a:gd name="connsiteX4" fmla="*/ 6587831 w 6608303"/>
              <a:gd name="connsiteY4" fmla="*/ 1193022 h 5205323"/>
              <a:gd name="connsiteX5" fmla="*/ 6587842 w 6608303"/>
              <a:gd name="connsiteY5" fmla="*/ 1193044 h 5205323"/>
              <a:gd name="connsiteX6" fmla="*/ 6508083 w 6608303"/>
              <a:gd name="connsiteY6" fmla="*/ 5169079 h 5205323"/>
              <a:gd name="connsiteX7" fmla="*/ 6470147 w 6608303"/>
              <a:gd name="connsiteY7" fmla="*/ 5205318 h 5205323"/>
              <a:gd name="connsiteX8" fmla="*/ 22809 w 6608303"/>
              <a:gd name="connsiteY8" fmla="*/ 5075984 h 5205323"/>
              <a:gd name="connsiteX9" fmla="*/ 16601 w 6608303"/>
              <a:gd name="connsiteY9" fmla="*/ 4946661 h 5205323"/>
              <a:gd name="connsiteX10" fmla="*/ 30846 w 6608303"/>
              <a:gd name="connsiteY10" fmla="*/ 4882987 h 5205323"/>
              <a:gd name="connsiteX11" fmla="*/ 114608 w 6608303"/>
              <a:gd name="connsiteY11" fmla="*/ 113570 h 5205323"/>
              <a:gd name="connsiteX12" fmla="*/ 109223 w 6608303"/>
              <a:gd name="connsiteY12" fmla="*/ 1 h 5205323"/>
              <a:gd name="connsiteX13" fmla="*/ 591176 w 6608303"/>
              <a:gd name="connsiteY13" fmla="*/ 9669 h 5205323"/>
              <a:gd name="connsiteX14" fmla="*/ 3104030 w 6608303"/>
              <a:gd name="connsiteY14" fmla="*/ 56509 h 5205323"/>
              <a:gd name="connsiteX15" fmla="*/ 6584392 w 6608303"/>
              <a:gd name="connsiteY15" fmla="*/ 122556 h 5205323"/>
              <a:gd name="connsiteX0" fmla="*/ 6584393 w 6608304"/>
              <a:gd name="connsiteY0" fmla="*/ 122556 h 5205323"/>
              <a:gd name="connsiteX1" fmla="*/ 6605835 w 6608304"/>
              <a:gd name="connsiteY1" fmla="*/ 144493 h 5205323"/>
              <a:gd name="connsiteX2" fmla="*/ 6608304 w 6608304"/>
              <a:gd name="connsiteY2" fmla="*/ 162310 h 5205323"/>
              <a:gd name="connsiteX3" fmla="*/ 6588322 w 6608304"/>
              <a:gd name="connsiteY3" fmla="*/ 1168512 h 5205323"/>
              <a:gd name="connsiteX4" fmla="*/ 6587832 w 6608304"/>
              <a:gd name="connsiteY4" fmla="*/ 1193022 h 5205323"/>
              <a:gd name="connsiteX5" fmla="*/ 6587843 w 6608304"/>
              <a:gd name="connsiteY5" fmla="*/ 1193044 h 5205323"/>
              <a:gd name="connsiteX6" fmla="*/ 6508084 w 6608304"/>
              <a:gd name="connsiteY6" fmla="*/ 5169079 h 5205323"/>
              <a:gd name="connsiteX7" fmla="*/ 6470148 w 6608304"/>
              <a:gd name="connsiteY7" fmla="*/ 5205318 h 5205323"/>
              <a:gd name="connsiteX8" fmla="*/ 22810 w 6608304"/>
              <a:gd name="connsiteY8" fmla="*/ 5075984 h 5205323"/>
              <a:gd name="connsiteX9" fmla="*/ 16602 w 6608304"/>
              <a:gd name="connsiteY9" fmla="*/ 4946661 h 5205323"/>
              <a:gd name="connsiteX10" fmla="*/ 30847 w 6608304"/>
              <a:gd name="connsiteY10" fmla="*/ 4882987 h 5205323"/>
              <a:gd name="connsiteX11" fmla="*/ 114609 w 6608304"/>
              <a:gd name="connsiteY11" fmla="*/ 113570 h 5205323"/>
              <a:gd name="connsiteX12" fmla="*/ 109224 w 6608304"/>
              <a:gd name="connsiteY12" fmla="*/ 1 h 5205323"/>
              <a:gd name="connsiteX13" fmla="*/ 591177 w 6608304"/>
              <a:gd name="connsiteY13" fmla="*/ 9669 h 5205323"/>
              <a:gd name="connsiteX14" fmla="*/ 3104031 w 6608304"/>
              <a:gd name="connsiteY14" fmla="*/ 56509 h 5205323"/>
              <a:gd name="connsiteX15" fmla="*/ 6584393 w 6608304"/>
              <a:gd name="connsiteY15" fmla="*/ 122556 h 5205323"/>
              <a:gd name="connsiteX0" fmla="*/ 6567823 w 6937884"/>
              <a:gd name="connsiteY0" fmla="*/ 122556 h 5210213"/>
              <a:gd name="connsiteX1" fmla="*/ 6589265 w 6937884"/>
              <a:gd name="connsiteY1" fmla="*/ 144493 h 5210213"/>
              <a:gd name="connsiteX2" fmla="*/ 6591734 w 6937884"/>
              <a:gd name="connsiteY2" fmla="*/ 162310 h 5210213"/>
              <a:gd name="connsiteX3" fmla="*/ 6571752 w 6937884"/>
              <a:gd name="connsiteY3" fmla="*/ 1168512 h 5210213"/>
              <a:gd name="connsiteX4" fmla="*/ 6571262 w 6937884"/>
              <a:gd name="connsiteY4" fmla="*/ 1193022 h 5210213"/>
              <a:gd name="connsiteX5" fmla="*/ 6571273 w 6937884"/>
              <a:gd name="connsiteY5" fmla="*/ 1193044 h 5210213"/>
              <a:gd name="connsiteX6" fmla="*/ 6491514 w 6937884"/>
              <a:gd name="connsiteY6" fmla="*/ 5169079 h 5210213"/>
              <a:gd name="connsiteX7" fmla="*/ 6453578 w 6937884"/>
              <a:gd name="connsiteY7" fmla="*/ 5205318 h 5210213"/>
              <a:gd name="connsiteX8" fmla="*/ 87448 w 6937884"/>
              <a:gd name="connsiteY8" fmla="*/ 5064339 h 5210213"/>
              <a:gd name="connsiteX9" fmla="*/ 32 w 6937884"/>
              <a:gd name="connsiteY9" fmla="*/ 4946661 h 5210213"/>
              <a:gd name="connsiteX10" fmla="*/ 14277 w 6937884"/>
              <a:gd name="connsiteY10" fmla="*/ 4882987 h 5210213"/>
              <a:gd name="connsiteX11" fmla="*/ 98039 w 6937884"/>
              <a:gd name="connsiteY11" fmla="*/ 113570 h 5210213"/>
              <a:gd name="connsiteX12" fmla="*/ 92654 w 6937884"/>
              <a:gd name="connsiteY12" fmla="*/ 1 h 5210213"/>
              <a:gd name="connsiteX13" fmla="*/ 574607 w 6937884"/>
              <a:gd name="connsiteY13" fmla="*/ 9669 h 5210213"/>
              <a:gd name="connsiteX14" fmla="*/ 3087461 w 6937884"/>
              <a:gd name="connsiteY14" fmla="*/ 56509 h 5210213"/>
              <a:gd name="connsiteX15" fmla="*/ 6567823 w 6937884"/>
              <a:gd name="connsiteY15" fmla="*/ 122556 h 5210213"/>
              <a:gd name="connsiteX0" fmla="*/ 6567823 w 6591734"/>
              <a:gd name="connsiteY0" fmla="*/ 122556 h 5207389"/>
              <a:gd name="connsiteX1" fmla="*/ 6589265 w 6591734"/>
              <a:gd name="connsiteY1" fmla="*/ 144493 h 5207389"/>
              <a:gd name="connsiteX2" fmla="*/ 6591734 w 6591734"/>
              <a:gd name="connsiteY2" fmla="*/ 162310 h 5207389"/>
              <a:gd name="connsiteX3" fmla="*/ 6571752 w 6591734"/>
              <a:gd name="connsiteY3" fmla="*/ 1168512 h 5207389"/>
              <a:gd name="connsiteX4" fmla="*/ 6571262 w 6591734"/>
              <a:gd name="connsiteY4" fmla="*/ 1193022 h 5207389"/>
              <a:gd name="connsiteX5" fmla="*/ 6571273 w 6591734"/>
              <a:gd name="connsiteY5" fmla="*/ 1193044 h 5207389"/>
              <a:gd name="connsiteX6" fmla="*/ 6491514 w 6591734"/>
              <a:gd name="connsiteY6" fmla="*/ 5169079 h 5207389"/>
              <a:gd name="connsiteX7" fmla="*/ 6453578 w 6591734"/>
              <a:gd name="connsiteY7" fmla="*/ 5205318 h 5207389"/>
              <a:gd name="connsiteX8" fmla="*/ 87448 w 6591734"/>
              <a:gd name="connsiteY8" fmla="*/ 5064339 h 5207389"/>
              <a:gd name="connsiteX9" fmla="*/ 32 w 6591734"/>
              <a:gd name="connsiteY9" fmla="*/ 4946661 h 5207389"/>
              <a:gd name="connsiteX10" fmla="*/ 14277 w 6591734"/>
              <a:gd name="connsiteY10" fmla="*/ 4882987 h 5207389"/>
              <a:gd name="connsiteX11" fmla="*/ 98039 w 6591734"/>
              <a:gd name="connsiteY11" fmla="*/ 113570 h 5207389"/>
              <a:gd name="connsiteX12" fmla="*/ 92654 w 6591734"/>
              <a:gd name="connsiteY12" fmla="*/ 1 h 5207389"/>
              <a:gd name="connsiteX13" fmla="*/ 574607 w 6591734"/>
              <a:gd name="connsiteY13" fmla="*/ 9669 h 5207389"/>
              <a:gd name="connsiteX14" fmla="*/ 3087461 w 6591734"/>
              <a:gd name="connsiteY14" fmla="*/ 56509 h 5207389"/>
              <a:gd name="connsiteX15" fmla="*/ 6567823 w 6591734"/>
              <a:gd name="connsiteY15" fmla="*/ 122556 h 5207389"/>
              <a:gd name="connsiteX0" fmla="*/ 6567823 w 6591734"/>
              <a:gd name="connsiteY0" fmla="*/ 122556 h 5205656"/>
              <a:gd name="connsiteX1" fmla="*/ 6589265 w 6591734"/>
              <a:gd name="connsiteY1" fmla="*/ 144493 h 5205656"/>
              <a:gd name="connsiteX2" fmla="*/ 6591734 w 6591734"/>
              <a:gd name="connsiteY2" fmla="*/ 162310 h 5205656"/>
              <a:gd name="connsiteX3" fmla="*/ 6571752 w 6591734"/>
              <a:gd name="connsiteY3" fmla="*/ 1168512 h 5205656"/>
              <a:gd name="connsiteX4" fmla="*/ 6571262 w 6591734"/>
              <a:gd name="connsiteY4" fmla="*/ 1193022 h 5205656"/>
              <a:gd name="connsiteX5" fmla="*/ 6571273 w 6591734"/>
              <a:gd name="connsiteY5" fmla="*/ 1193044 h 5205656"/>
              <a:gd name="connsiteX6" fmla="*/ 6491514 w 6591734"/>
              <a:gd name="connsiteY6" fmla="*/ 5169079 h 5205656"/>
              <a:gd name="connsiteX7" fmla="*/ 6453578 w 6591734"/>
              <a:gd name="connsiteY7" fmla="*/ 5205318 h 5205656"/>
              <a:gd name="connsiteX8" fmla="*/ 87448 w 6591734"/>
              <a:gd name="connsiteY8" fmla="*/ 5064339 h 5205656"/>
              <a:gd name="connsiteX9" fmla="*/ 32 w 6591734"/>
              <a:gd name="connsiteY9" fmla="*/ 4946661 h 5205656"/>
              <a:gd name="connsiteX10" fmla="*/ 14277 w 6591734"/>
              <a:gd name="connsiteY10" fmla="*/ 4882987 h 5205656"/>
              <a:gd name="connsiteX11" fmla="*/ 98039 w 6591734"/>
              <a:gd name="connsiteY11" fmla="*/ 113570 h 5205656"/>
              <a:gd name="connsiteX12" fmla="*/ 92654 w 6591734"/>
              <a:gd name="connsiteY12" fmla="*/ 1 h 5205656"/>
              <a:gd name="connsiteX13" fmla="*/ 574607 w 6591734"/>
              <a:gd name="connsiteY13" fmla="*/ 9669 h 5205656"/>
              <a:gd name="connsiteX14" fmla="*/ 3087461 w 6591734"/>
              <a:gd name="connsiteY14" fmla="*/ 56509 h 5205656"/>
              <a:gd name="connsiteX15" fmla="*/ 6567823 w 6591734"/>
              <a:gd name="connsiteY15" fmla="*/ 122556 h 5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91734" h="5205656">
                <a:moveTo>
                  <a:pt x="6567823" y="122556"/>
                </a:moveTo>
                <a:cubicBezTo>
                  <a:pt x="6580239" y="129975"/>
                  <a:pt x="6582222" y="131985"/>
                  <a:pt x="6589265" y="144493"/>
                </a:cubicBezTo>
                <a:lnTo>
                  <a:pt x="6591734" y="162310"/>
                </a:lnTo>
                <a:cubicBezTo>
                  <a:pt x="6587703" y="369196"/>
                  <a:pt x="6580519" y="730319"/>
                  <a:pt x="6571752" y="1168512"/>
                </a:cubicBezTo>
                <a:cubicBezTo>
                  <a:pt x="6571589" y="1176682"/>
                  <a:pt x="6571425" y="1184852"/>
                  <a:pt x="6571262" y="1193022"/>
                </a:cubicBezTo>
                <a:cubicBezTo>
                  <a:pt x="6571266" y="1193029"/>
                  <a:pt x="6571269" y="1193037"/>
                  <a:pt x="6571273" y="1193044"/>
                </a:cubicBezTo>
                <a:lnTo>
                  <a:pt x="6491514" y="5169079"/>
                </a:lnTo>
                <a:cubicBezTo>
                  <a:pt x="6491046" y="5189483"/>
                  <a:pt x="6510894" y="5208439"/>
                  <a:pt x="6453578" y="5205318"/>
                </a:cubicBezTo>
                <a:cubicBezTo>
                  <a:pt x="5108322" y="5132065"/>
                  <a:pt x="2209491" y="5111332"/>
                  <a:pt x="87448" y="5064339"/>
                </a:cubicBezTo>
                <a:cubicBezTo>
                  <a:pt x="40819" y="5064158"/>
                  <a:pt x="-1307" y="4978827"/>
                  <a:pt x="32" y="4946661"/>
                </a:cubicBezTo>
                <a:cubicBezTo>
                  <a:pt x="32" y="4946660"/>
                  <a:pt x="14277" y="4882988"/>
                  <a:pt x="14277" y="4882987"/>
                </a:cubicBezTo>
                <a:lnTo>
                  <a:pt x="98039" y="113570"/>
                </a:lnTo>
                <a:cubicBezTo>
                  <a:pt x="98461" y="95952"/>
                  <a:pt x="80714" y="-192"/>
                  <a:pt x="92654" y="1"/>
                </a:cubicBezTo>
                <a:lnTo>
                  <a:pt x="574607" y="9669"/>
                </a:lnTo>
                <a:lnTo>
                  <a:pt x="3087461" y="56509"/>
                </a:lnTo>
                <a:lnTo>
                  <a:pt x="6567823" y="1225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E5A151-843A-2621-52AB-AD047EEEA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r="1" b="1"/>
          <a:stretch/>
        </p:blipFill>
        <p:spPr>
          <a:xfrm rot="150339">
            <a:off x="5392857" y="1062928"/>
            <a:ext cx="5718381" cy="486631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50D2F3B-0A1D-E95C-0A8F-6B13E763960E}"/>
              </a:ext>
            </a:extLst>
          </p:cNvPr>
          <p:cNvSpPr txBox="1"/>
          <p:nvPr/>
        </p:nvSpPr>
        <p:spPr>
          <a:xfrm>
            <a:off x="685800" y="2820255"/>
            <a:ext cx="3626294" cy="350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 err="1"/>
              <a:t>Vidíme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cs-CZ" dirty="0"/>
              <a:t> </a:t>
            </a:r>
            <a:r>
              <a:rPr lang="en-US" dirty="0" err="1"/>
              <a:t>tepl</a:t>
            </a:r>
            <a:r>
              <a:rPr lang="cs-CZ" dirty="0"/>
              <a:t>á voda už je po 20 sekundách zbarvená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0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láhev, nealkoholický nápoj, alkohol&#10;&#10;Popis byl vytvořen automaticky">
            <a:extLst>
              <a:ext uri="{FF2B5EF4-FFF2-40B4-BE49-F238E27FC236}">
                <a16:creationId xmlns:a16="http://schemas.microsoft.com/office/drawing/2014/main" id="{B4954D80-5A17-C628-7079-FE2723DA5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798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92A794-5D68-2B12-AB4A-A069CBF85906}"/>
              </a:ext>
            </a:extLst>
          </p:cNvPr>
          <p:cNvSpPr txBox="1"/>
          <p:nvPr/>
        </p:nvSpPr>
        <p:spPr>
          <a:xfrm>
            <a:off x="2060199" y="5651939"/>
            <a:ext cx="13286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highlight>
                  <a:srgbClr val="00FF00"/>
                </a:highlight>
              </a:rPr>
              <a:t>Čaj v teplé vodě už se červená,</a:t>
            </a:r>
          </a:p>
          <a:p>
            <a:r>
              <a:rPr lang="cs-CZ" sz="2600" dirty="0">
                <a:highlight>
                  <a:srgbClr val="00FF00"/>
                </a:highlight>
              </a:rPr>
              <a:t> ve studené se teprve začíná rozpouštět</a:t>
            </a:r>
          </a:p>
        </p:txBody>
      </p:sp>
    </p:spTree>
    <p:extLst>
      <p:ext uri="{BB962C8B-B14F-4D97-AF65-F5344CB8AC3E}">
        <p14:creationId xmlns:p14="http://schemas.microsoft.com/office/powerpoint/2010/main" val="309081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D44D9DE-6A7C-4B79-9784-D35FBEB1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401295"/>
          </a:xfrm>
          <a:custGeom>
            <a:avLst/>
            <a:gdLst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2509997 w 12192000"/>
              <a:gd name="connsiteY61" fmla="*/ 2669557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0" fmla="*/ 0 w 12192000"/>
              <a:gd name="connsiteY0" fmla="*/ 0 h 2669557"/>
              <a:gd name="connsiteX1" fmla="*/ 12192000 w 12192000"/>
              <a:gd name="connsiteY1" fmla="*/ 0 h 2669557"/>
              <a:gd name="connsiteX2" fmla="*/ 12192000 w 12192000"/>
              <a:gd name="connsiteY2" fmla="*/ 2262228 h 2669557"/>
              <a:gd name="connsiteX3" fmla="*/ 12187428 w 12192000"/>
              <a:gd name="connsiteY3" fmla="*/ 2262896 h 2669557"/>
              <a:gd name="connsiteX4" fmla="*/ 12154355 w 12192000"/>
              <a:gd name="connsiteY4" fmla="*/ 2267516 h 2669557"/>
              <a:gd name="connsiteX5" fmla="*/ 12114359 w 12192000"/>
              <a:gd name="connsiteY5" fmla="*/ 2279772 h 2669557"/>
              <a:gd name="connsiteX6" fmla="*/ 11918614 w 12192000"/>
              <a:gd name="connsiteY6" fmla="*/ 2296618 h 2669557"/>
              <a:gd name="connsiteX7" fmla="*/ 11815487 w 12192000"/>
              <a:gd name="connsiteY7" fmla="*/ 2308905 h 2669557"/>
              <a:gd name="connsiteX8" fmla="*/ 11778165 w 12192000"/>
              <a:gd name="connsiteY8" fmla="*/ 2311873 h 2669557"/>
              <a:gd name="connsiteX9" fmla="*/ 11671329 w 12192000"/>
              <a:gd name="connsiteY9" fmla="*/ 2337810 h 2669557"/>
              <a:gd name="connsiteX10" fmla="*/ 11594775 w 12192000"/>
              <a:gd name="connsiteY10" fmla="*/ 2337831 h 2669557"/>
              <a:gd name="connsiteX11" fmla="*/ 11379086 w 12192000"/>
              <a:gd name="connsiteY11" fmla="*/ 2369019 h 2669557"/>
              <a:gd name="connsiteX12" fmla="*/ 11221749 w 12192000"/>
              <a:gd name="connsiteY12" fmla="*/ 2380739 h 2669557"/>
              <a:gd name="connsiteX13" fmla="*/ 10996653 w 12192000"/>
              <a:gd name="connsiteY13" fmla="*/ 2371440 h 2669557"/>
              <a:gd name="connsiteX14" fmla="*/ 10912235 w 12192000"/>
              <a:gd name="connsiteY14" fmla="*/ 2389968 h 2669557"/>
              <a:gd name="connsiteX15" fmla="*/ 10835633 w 12192000"/>
              <a:gd name="connsiteY15" fmla="*/ 2395810 h 2669557"/>
              <a:gd name="connsiteX16" fmla="*/ 10821038 w 12192000"/>
              <a:gd name="connsiteY16" fmla="*/ 2398367 h 2669557"/>
              <a:gd name="connsiteX17" fmla="*/ 10757451 w 12192000"/>
              <a:gd name="connsiteY17" fmla="*/ 2395202 h 2669557"/>
              <a:gd name="connsiteX18" fmla="*/ 10554052 w 12192000"/>
              <a:gd name="connsiteY18" fmla="*/ 2328825 h 2669557"/>
              <a:gd name="connsiteX19" fmla="*/ 10432944 w 12192000"/>
              <a:gd name="connsiteY19" fmla="*/ 2278457 h 2669557"/>
              <a:gd name="connsiteX20" fmla="*/ 10314272 w 12192000"/>
              <a:gd name="connsiteY20" fmla="*/ 2252083 h 2669557"/>
              <a:gd name="connsiteX21" fmla="*/ 10149756 w 12192000"/>
              <a:gd name="connsiteY21" fmla="*/ 2203372 h 2669557"/>
              <a:gd name="connsiteX22" fmla="*/ 10133939 w 12192000"/>
              <a:gd name="connsiteY22" fmla="*/ 2195206 h 2669557"/>
              <a:gd name="connsiteX23" fmla="*/ 10027169 w 12192000"/>
              <a:gd name="connsiteY23" fmla="*/ 2154689 h 2669557"/>
              <a:gd name="connsiteX24" fmla="*/ 9904781 w 12192000"/>
              <a:gd name="connsiteY24" fmla="*/ 2142477 h 2669557"/>
              <a:gd name="connsiteX25" fmla="*/ 9818432 w 12192000"/>
              <a:gd name="connsiteY25" fmla="*/ 2147267 h 2669557"/>
              <a:gd name="connsiteX26" fmla="*/ 9715853 w 12192000"/>
              <a:gd name="connsiteY26" fmla="*/ 2142000 h 2669557"/>
              <a:gd name="connsiteX27" fmla="*/ 9478478 w 12192000"/>
              <a:gd name="connsiteY27" fmla="*/ 2133283 h 2669557"/>
              <a:gd name="connsiteX28" fmla="*/ 9473084 w 12192000"/>
              <a:gd name="connsiteY28" fmla="*/ 2134027 h 2669557"/>
              <a:gd name="connsiteX29" fmla="*/ 9348338 w 12192000"/>
              <a:gd name="connsiteY29" fmla="*/ 2135775 h 2669557"/>
              <a:gd name="connsiteX30" fmla="*/ 9317108 w 12192000"/>
              <a:gd name="connsiteY30" fmla="*/ 2139620 h 2669557"/>
              <a:gd name="connsiteX31" fmla="*/ 9316564 w 12192000"/>
              <a:gd name="connsiteY31" fmla="*/ 2140576 h 2669557"/>
              <a:gd name="connsiteX32" fmla="*/ 9249142 w 12192000"/>
              <a:gd name="connsiteY32" fmla="*/ 2123844 h 2669557"/>
              <a:gd name="connsiteX33" fmla="*/ 9196066 w 12192000"/>
              <a:gd name="connsiteY33" fmla="*/ 2108535 h 2669557"/>
              <a:gd name="connsiteX34" fmla="*/ 9182090 w 12192000"/>
              <a:gd name="connsiteY34" fmla="*/ 2098653 h 2669557"/>
              <a:gd name="connsiteX35" fmla="*/ 8911903 w 12192000"/>
              <a:gd name="connsiteY35" fmla="*/ 2057646 h 2669557"/>
              <a:gd name="connsiteX36" fmla="*/ 8786230 w 12192000"/>
              <a:gd name="connsiteY36" fmla="*/ 2041547 h 2669557"/>
              <a:gd name="connsiteX37" fmla="*/ 8624741 w 12192000"/>
              <a:gd name="connsiteY37" fmla="*/ 2029639 h 2669557"/>
              <a:gd name="connsiteX38" fmla="*/ 8433895 w 12192000"/>
              <a:gd name="connsiteY38" fmla="*/ 2006458 h 2669557"/>
              <a:gd name="connsiteX39" fmla="*/ 8379838 w 12192000"/>
              <a:gd name="connsiteY39" fmla="*/ 2010365 h 2669557"/>
              <a:gd name="connsiteX40" fmla="*/ 8260604 w 12192000"/>
              <a:gd name="connsiteY40" fmla="*/ 1992586 h 2669557"/>
              <a:gd name="connsiteX41" fmla="*/ 8189733 w 12192000"/>
              <a:gd name="connsiteY41" fmla="*/ 1985551 h 2669557"/>
              <a:gd name="connsiteX42" fmla="*/ 8163540 w 12192000"/>
              <a:gd name="connsiteY42" fmla="*/ 1988537 h 2669557"/>
              <a:gd name="connsiteX43" fmla="*/ 8126468 w 12192000"/>
              <a:gd name="connsiteY43" fmla="*/ 1988901 h 2669557"/>
              <a:gd name="connsiteX44" fmla="*/ 8000268 w 12192000"/>
              <a:gd name="connsiteY44" fmla="*/ 1990885 h 2669557"/>
              <a:gd name="connsiteX45" fmla="*/ 7959483 w 12192000"/>
              <a:gd name="connsiteY45" fmla="*/ 1985782 h 2669557"/>
              <a:gd name="connsiteX46" fmla="*/ 7953628 w 12192000"/>
              <a:gd name="connsiteY46" fmla="*/ 1984617 h 2669557"/>
              <a:gd name="connsiteX47" fmla="*/ 7901019 w 12192000"/>
              <a:gd name="connsiteY47" fmla="*/ 1971965 h 2669557"/>
              <a:gd name="connsiteX48" fmla="*/ 7812936 w 12192000"/>
              <a:gd name="connsiteY48" fmla="*/ 1947847 h 2669557"/>
              <a:gd name="connsiteX49" fmla="*/ 7732190 w 12192000"/>
              <a:gd name="connsiteY49" fmla="*/ 1927169 h 2669557"/>
              <a:gd name="connsiteX50" fmla="*/ 7678276 w 12192000"/>
              <a:gd name="connsiteY50" fmla="*/ 1920855 h 2669557"/>
              <a:gd name="connsiteX51" fmla="*/ 7655497 w 12192000"/>
              <a:gd name="connsiteY51" fmla="*/ 1913714 h 2669557"/>
              <a:gd name="connsiteX52" fmla="*/ 7551687 w 12192000"/>
              <a:gd name="connsiteY52" fmla="*/ 1912613 h 2669557"/>
              <a:gd name="connsiteX53" fmla="*/ 7500925 w 12192000"/>
              <a:gd name="connsiteY53" fmla="*/ 1930924 h 2669557"/>
              <a:gd name="connsiteX54" fmla="*/ 7380560 w 12192000"/>
              <a:gd name="connsiteY54" fmla="*/ 1934424 h 2669557"/>
              <a:gd name="connsiteX55" fmla="*/ 7309614 w 12192000"/>
              <a:gd name="connsiteY55" fmla="*/ 1939987 h 2669557"/>
              <a:gd name="connsiteX56" fmla="*/ 7284338 w 12192000"/>
              <a:gd name="connsiteY56" fmla="*/ 1947550 h 2669557"/>
              <a:gd name="connsiteX57" fmla="*/ 7247913 w 12192000"/>
              <a:gd name="connsiteY57" fmla="*/ 1954444 h 2669557"/>
              <a:gd name="connsiteX58" fmla="*/ 7184925 w 12192000"/>
              <a:gd name="connsiteY58" fmla="*/ 1970838 h 2669557"/>
              <a:gd name="connsiteX59" fmla="*/ 7149503 w 12192000"/>
              <a:gd name="connsiteY59" fmla="*/ 1975385 h 2669557"/>
              <a:gd name="connsiteX60" fmla="*/ 7149503 w 12192000"/>
              <a:gd name="connsiteY60" fmla="*/ 2669557 h 2669557"/>
              <a:gd name="connsiteX61" fmla="*/ 3418260 w 12192000"/>
              <a:gd name="connsiteY61" fmla="*/ 1049412 h 2669557"/>
              <a:gd name="connsiteX62" fmla="*/ 2509997 w 12192000"/>
              <a:gd name="connsiteY62" fmla="*/ 958822 h 2669557"/>
              <a:gd name="connsiteX63" fmla="*/ 2508995 w 12192000"/>
              <a:gd name="connsiteY63" fmla="*/ 958423 h 2669557"/>
              <a:gd name="connsiteX64" fmla="*/ 2424909 w 12192000"/>
              <a:gd name="connsiteY64" fmla="*/ 933150 h 2669557"/>
              <a:gd name="connsiteX65" fmla="*/ 2273752 w 12192000"/>
              <a:gd name="connsiteY65" fmla="*/ 875350 h 2669557"/>
              <a:gd name="connsiteX66" fmla="*/ 2248113 w 12192000"/>
              <a:gd name="connsiteY66" fmla="*/ 861965 h 2669557"/>
              <a:gd name="connsiteX67" fmla="*/ 2194956 w 12192000"/>
              <a:gd name="connsiteY67" fmla="*/ 836227 h 2669557"/>
              <a:gd name="connsiteX68" fmla="*/ 2024005 w 12192000"/>
              <a:gd name="connsiteY68" fmla="*/ 815554 h 2669557"/>
              <a:gd name="connsiteX69" fmla="*/ 1980800 w 12192000"/>
              <a:gd name="connsiteY69" fmla="*/ 822703 h 2669557"/>
              <a:gd name="connsiteX70" fmla="*/ 1733238 w 12192000"/>
              <a:gd name="connsiteY70" fmla="*/ 809719 h 2669557"/>
              <a:gd name="connsiteX71" fmla="*/ 1388954 w 12192000"/>
              <a:gd name="connsiteY71" fmla="*/ 830009 h 2669557"/>
              <a:gd name="connsiteX72" fmla="*/ 1133245 w 12192000"/>
              <a:gd name="connsiteY72" fmla="*/ 803521 h 2669557"/>
              <a:gd name="connsiteX73" fmla="*/ 1026791 w 12192000"/>
              <a:gd name="connsiteY73" fmla="*/ 802701 h 2669557"/>
              <a:gd name="connsiteX74" fmla="*/ 833545 w 12192000"/>
              <a:gd name="connsiteY74" fmla="*/ 801351 h 2669557"/>
              <a:gd name="connsiteX75" fmla="*/ 631576 w 12192000"/>
              <a:gd name="connsiteY75" fmla="*/ 801805 h 2669557"/>
              <a:gd name="connsiteX76" fmla="*/ 542046 w 12192000"/>
              <a:gd name="connsiteY76" fmla="*/ 803532 h 2669557"/>
              <a:gd name="connsiteX77" fmla="*/ 301314 w 12192000"/>
              <a:gd name="connsiteY77" fmla="*/ 785458 h 2669557"/>
              <a:gd name="connsiteX78" fmla="*/ 0 w 12192000"/>
              <a:gd name="connsiteY78" fmla="*/ 805324 h 2669557"/>
              <a:gd name="connsiteX79" fmla="*/ 0 w 12192000"/>
              <a:gd name="connsiteY79" fmla="*/ 0 h 2669557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7149503 w 12192000"/>
              <a:gd name="connsiteY59" fmla="*/ 1975385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7184925 w 12192000"/>
              <a:gd name="connsiteY58" fmla="*/ 1970838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951722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247913 w 12192000"/>
              <a:gd name="connsiteY57" fmla="*/ 1954444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  <a:gd name="connsiteX0" fmla="*/ 0 w 12192000"/>
              <a:gd name="connsiteY0" fmla="*/ 0 h 2401295"/>
              <a:gd name="connsiteX1" fmla="*/ 12192000 w 12192000"/>
              <a:gd name="connsiteY1" fmla="*/ 0 h 2401295"/>
              <a:gd name="connsiteX2" fmla="*/ 12192000 w 12192000"/>
              <a:gd name="connsiteY2" fmla="*/ 2262228 h 2401295"/>
              <a:gd name="connsiteX3" fmla="*/ 12187428 w 12192000"/>
              <a:gd name="connsiteY3" fmla="*/ 2262896 h 2401295"/>
              <a:gd name="connsiteX4" fmla="*/ 12154355 w 12192000"/>
              <a:gd name="connsiteY4" fmla="*/ 2267516 h 2401295"/>
              <a:gd name="connsiteX5" fmla="*/ 12114359 w 12192000"/>
              <a:gd name="connsiteY5" fmla="*/ 2279772 h 2401295"/>
              <a:gd name="connsiteX6" fmla="*/ 11918614 w 12192000"/>
              <a:gd name="connsiteY6" fmla="*/ 2296618 h 2401295"/>
              <a:gd name="connsiteX7" fmla="*/ 11815487 w 12192000"/>
              <a:gd name="connsiteY7" fmla="*/ 2308905 h 2401295"/>
              <a:gd name="connsiteX8" fmla="*/ 11778165 w 12192000"/>
              <a:gd name="connsiteY8" fmla="*/ 2311873 h 2401295"/>
              <a:gd name="connsiteX9" fmla="*/ 11671329 w 12192000"/>
              <a:gd name="connsiteY9" fmla="*/ 2337810 h 2401295"/>
              <a:gd name="connsiteX10" fmla="*/ 11594775 w 12192000"/>
              <a:gd name="connsiteY10" fmla="*/ 2337831 h 2401295"/>
              <a:gd name="connsiteX11" fmla="*/ 11379086 w 12192000"/>
              <a:gd name="connsiteY11" fmla="*/ 2369019 h 2401295"/>
              <a:gd name="connsiteX12" fmla="*/ 11221749 w 12192000"/>
              <a:gd name="connsiteY12" fmla="*/ 2380739 h 2401295"/>
              <a:gd name="connsiteX13" fmla="*/ 10996653 w 12192000"/>
              <a:gd name="connsiteY13" fmla="*/ 2371440 h 2401295"/>
              <a:gd name="connsiteX14" fmla="*/ 10912235 w 12192000"/>
              <a:gd name="connsiteY14" fmla="*/ 2389968 h 2401295"/>
              <a:gd name="connsiteX15" fmla="*/ 10835633 w 12192000"/>
              <a:gd name="connsiteY15" fmla="*/ 2395810 h 2401295"/>
              <a:gd name="connsiteX16" fmla="*/ 10821038 w 12192000"/>
              <a:gd name="connsiteY16" fmla="*/ 2398367 h 2401295"/>
              <a:gd name="connsiteX17" fmla="*/ 10757451 w 12192000"/>
              <a:gd name="connsiteY17" fmla="*/ 2395202 h 2401295"/>
              <a:gd name="connsiteX18" fmla="*/ 10554052 w 12192000"/>
              <a:gd name="connsiteY18" fmla="*/ 2328825 h 2401295"/>
              <a:gd name="connsiteX19" fmla="*/ 10432944 w 12192000"/>
              <a:gd name="connsiteY19" fmla="*/ 2278457 h 2401295"/>
              <a:gd name="connsiteX20" fmla="*/ 10314272 w 12192000"/>
              <a:gd name="connsiteY20" fmla="*/ 2252083 h 2401295"/>
              <a:gd name="connsiteX21" fmla="*/ 10149756 w 12192000"/>
              <a:gd name="connsiteY21" fmla="*/ 2203372 h 2401295"/>
              <a:gd name="connsiteX22" fmla="*/ 10133939 w 12192000"/>
              <a:gd name="connsiteY22" fmla="*/ 2195206 h 2401295"/>
              <a:gd name="connsiteX23" fmla="*/ 10027169 w 12192000"/>
              <a:gd name="connsiteY23" fmla="*/ 2154689 h 2401295"/>
              <a:gd name="connsiteX24" fmla="*/ 9904781 w 12192000"/>
              <a:gd name="connsiteY24" fmla="*/ 2142477 h 2401295"/>
              <a:gd name="connsiteX25" fmla="*/ 9818432 w 12192000"/>
              <a:gd name="connsiteY25" fmla="*/ 2147267 h 2401295"/>
              <a:gd name="connsiteX26" fmla="*/ 9715853 w 12192000"/>
              <a:gd name="connsiteY26" fmla="*/ 2142000 h 2401295"/>
              <a:gd name="connsiteX27" fmla="*/ 9478478 w 12192000"/>
              <a:gd name="connsiteY27" fmla="*/ 2133283 h 2401295"/>
              <a:gd name="connsiteX28" fmla="*/ 9473084 w 12192000"/>
              <a:gd name="connsiteY28" fmla="*/ 2134027 h 2401295"/>
              <a:gd name="connsiteX29" fmla="*/ 9348338 w 12192000"/>
              <a:gd name="connsiteY29" fmla="*/ 2135775 h 2401295"/>
              <a:gd name="connsiteX30" fmla="*/ 9317108 w 12192000"/>
              <a:gd name="connsiteY30" fmla="*/ 2139620 h 2401295"/>
              <a:gd name="connsiteX31" fmla="*/ 9316564 w 12192000"/>
              <a:gd name="connsiteY31" fmla="*/ 2140576 h 2401295"/>
              <a:gd name="connsiteX32" fmla="*/ 9249142 w 12192000"/>
              <a:gd name="connsiteY32" fmla="*/ 2123844 h 2401295"/>
              <a:gd name="connsiteX33" fmla="*/ 9196066 w 12192000"/>
              <a:gd name="connsiteY33" fmla="*/ 2108535 h 2401295"/>
              <a:gd name="connsiteX34" fmla="*/ 9182090 w 12192000"/>
              <a:gd name="connsiteY34" fmla="*/ 2098653 h 2401295"/>
              <a:gd name="connsiteX35" fmla="*/ 8911903 w 12192000"/>
              <a:gd name="connsiteY35" fmla="*/ 2057646 h 2401295"/>
              <a:gd name="connsiteX36" fmla="*/ 8786230 w 12192000"/>
              <a:gd name="connsiteY36" fmla="*/ 2041547 h 2401295"/>
              <a:gd name="connsiteX37" fmla="*/ 8624741 w 12192000"/>
              <a:gd name="connsiteY37" fmla="*/ 2029639 h 2401295"/>
              <a:gd name="connsiteX38" fmla="*/ 8433895 w 12192000"/>
              <a:gd name="connsiteY38" fmla="*/ 2006458 h 2401295"/>
              <a:gd name="connsiteX39" fmla="*/ 8379838 w 12192000"/>
              <a:gd name="connsiteY39" fmla="*/ 2010365 h 2401295"/>
              <a:gd name="connsiteX40" fmla="*/ 8260604 w 12192000"/>
              <a:gd name="connsiteY40" fmla="*/ 1992586 h 2401295"/>
              <a:gd name="connsiteX41" fmla="*/ 8189733 w 12192000"/>
              <a:gd name="connsiteY41" fmla="*/ 1985551 h 2401295"/>
              <a:gd name="connsiteX42" fmla="*/ 8163540 w 12192000"/>
              <a:gd name="connsiteY42" fmla="*/ 1988537 h 2401295"/>
              <a:gd name="connsiteX43" fmla="*/ 8126468 w 12192000"/>
              <a:gd name="connsiteY43" fmla="*/ 1988901 h 2401295"/>
              <a:gd name="connsiteX44" fmla="*/ 8000268 w 12192000"/>
              <a:gd name="connsiteY44" fmla="*/ 1990885 h 2401295"/>
              <a:gd name="connsiteX45" fmla="*/ 7959483 w 12192000"/>
              <a:gd name="connsiteY45" fmla="*/ 1985782 h 2401295"/>
              <a:gd name="connsiteX46" fmla="*/ 7953628 w 12192000"/>
              <a:gd name="connsiteY46" fmla="*/ 1984617 h 2401295"/>
              <a:gd name="connsiteX47" fmla="*/ 7901019 w 12192000"/>
              <a:gd name="connsiteY47" fmla="*/ 1971965 h 2401295"/>
              <a:gd name="connsiteX48" fmla="*/ 7812936 w 12192000"/>
              <a:gd name="connsiteY48" fmla="*/ 1947847 h 2401295"/>
              <a:gd name="connsiteX49" fmla="*/ 7732190 w 12192000"/>
              <a:gd name="connsiteY49" fmla="*/ 1927169 h 2401295"/>
              <a:gd name="connsiteX50" fmla="*/ 7678276 w 12192000"/>
              <a:gd name="connsiteY50" fmla="*/ 1920855 h 2401295"/>
              <a:gd name="connsiteX51" fmla="*/ 7655497 w 12192000"/>
              <a:gd name="connsiteY51" fmla="*/ 1913714 h 2401295"/>
              <a:gd name="connsiteX52" fmla="*/ 7551687 w 12192000"/>
              <a:gd name="connsiteY52" fmla="*/ 1912613 h 2401295"/>
              <a:gd name="connsiteX53" fmla="*/ 7500925 w 12192000"/>
              <a:gd name="connsiteY53" fmla="*/ 1930924 h 2401295"/>
              <a:gd name="connsiteX54" fmla="*/ 7380560 w 12192000"/>
              <a:gd name="connsiteY54" fmla="*/ 1934424 h 2401295"/>
              <a:gd name="connsiteX55" fmla="*/ 7309614 w 12192000"/>
              <a:gd name="connsiteY55" fmla="*/ 1939987 h 2401295"/>
              <a:gd name="connsiteX56" fmla="*/ 7284338 w 12192000"/>
              <a:gd name="connsiteY56" fmla="*/ 1947550 h 2401295"/>
              <a:gd name="connsiteX57" fmla="*/ 7112901 w 12192000"/>
              <a:gd name="connsiteY57" fmla="*/ 1843979 h 2401295"/>
              <a:gd name="connsiteX58" fmla="*/ 6828984 w 12192000"/>
              <a:gd name="connsiteY58" fmla="*/ 1762183 h 2401295"/>
              <a:gd name="connsiteX59" fmla="*/ 6204418 w 12192000"/>
              <a:gd name="connsiteY59" fmla="*/ 1570349 h 2401295"/>
              <a:gd name="connsiteX60" fmla="*/ 3418260 w 12192000"/>
              <a:gd name="connsiteY60" fmla="*/ 1049412 h 2401295"/>
              <a:gd name="connsiteX61" fmla="*/ 2509997 w 12192000"/>
              <a:gd name="connsiteY61" fmla="*/ 958822 h 2401295"/>
              <a:gd name="connsiteX62" fmla="*/ 2508995 w 12192000"/>
              <a:gd name="connsiteY62" fmla="*/ 958423 h 2401295"/>
              <a:gd name="connsiteX63" fmla="*/ 2424909 w 12192000"/>
              <a:gd name="connsiteY63" fmla="*/ 933150 h 2401295"/>
              <a:gd name="connsiteX64" fmla="*/ 2273752 w 12192000"/>
              <a:gd name="connsiteY64" fmla="*/ 875350 h 2401295"/>
              <a:gd name="connsiteX65" fmla="*/ 2248113 w 12192000"/>
              <a:gd name="connsiteY65" fmla="*/ 861965 h 2401295"/>
              <a:gd name="connsiteX66" fmla="*/ 2194956 w 12192000"/>
              <a:gd name="connsiteY66" fmla="*/ 836227 h 2401295"/>
              <a:gd name="connsiteX67" fmla="*/ 2024005 w 12192000"/>
              <a:gd name="connsiteY67" fmla="*/ 815554 h 2401295"/>
              <a:gd name="connsiteX68" fmla="*/ 1980800 w 12192000"/>
              <a:gd name="connsiteY68" fmla="*/ 822703 h 2401295"/>
              <a:gd name="connsiteX69" fmla="*/ 1733238 w 12192000"/>
              <a:gd name="connsiteY69" fmla="*/ 809719 h 2401295"/>
              <a:gd name="connsiteX70" fmla="*/ 1388954 w 12192000"/>
              <a:gd name="connsiteY70" fmla="*/ 830009 h 2401295"/>
              <a:gd name="connsiteX71" fmla="*/ 1133245 w 12192000"/>
              <a:gd name="connsiteY71" fmla="*/ 803521 h 2401295"/>
              <a:gd name="connsiteX72" fmla="*/ 1026791 w 12192000"/>
              <a:gd name="connsiteY72" fmla="*/ 802701 h 2401295"/>
              <a:gd name="connsiteX73" fmla="*/ 833545 w 12192000"/>
              <a:gd name="connsiteY73" fmla="*/ 801351 h 2401295"/>
              <a:gd name="connsiteX74" fmla="*/ 631576 w 12192000"/>
              <a:gd name="connsiteY74" fmla="*/ 801805 h 2401295"/>
              <a:gd name="connsiteX75" fmla="*/ 542046 w 12192000"/>
              <a:gd name="connsiteY75" fmla="*/ 803532 h 2401295"/>
              <a:gd name="connsiteX76" fmla="*/ 301314 w 12192000"/>
              <a:gd name="connsiteY76" fmla="*/ 785458 h 2401295"/>
              <a:gd name="connsiteX77" fmla="*/ 0 w 12192000"/>
              <a:gd name="connsiteY77" fmla="*/ 805324 h 2401295"/>
              <a:gd name="connsiteX78" fmla="*/ 0 w 12192000"/>
              <a:gd name="connsiteY78" fmla="*/ 0 h 24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192000" h="2401295">
                <a:moveTo>
                  <a:pt x="0" y="0"/>
                </a:moveTo>
                <a:lnTo>
                  <a:pt x="12192000" y="0"/>
                </a:lnTo>
                <a:lnTo>
                  <a:pt x="12192000" y="2262228"/>
                </a:lnTo>
                <a:lnTo>
                  <a:pt x="12187428" y="2262896"/>
                </a:lnTo>
                <a:cubicBezTo>
                  <a:pt x="12175466" y="2262888"/>
                  <a:pt x="12162312" y="2261278"/>
                  <a:pt x="12154355" y="2267516"/>
                </a:cubicBezTo>
                <a:lnTo>
                  <a:pt x="12114359" y="2279772"/>
                </a:lnTo>
                <a:cubicBezTo>
                  <a:pt x="12075069" y="2284622"/>
                  <a:pt x="11968426" y="2291762"/>
                  <a:pt x="11918614" y="2296618"/>
                </a:cubicBezTo>
                <a:cubicBezTo>
                  <a:pt x="11880597" y="2300618"/>
                  <a:pt x="11847624" y="2311097"/>
                  <a:pt x="11815487" y="2308905"/>
                </a:cubicBezTo>
                <a:cubicBezTo>
                  <a:pt x="11802378" y="2315881"/>
                  <a:pt x="11790041" y="2319357"/>
                  <a:pt x="11778165" y="2311873"/>
                </a:cubicBezTo>
                <a:cubicBezTo>
                  <a:pt x="11742553" y="2320519"/>
                  <a:pt x="11736280" y="2331858"/>
                  <a:pt x="11671329" y="2337810"/>
                </a:cubicBezTo>
                <a:cubicBezTo>
                  <a:pt x="11657629" y="2338121"/>
                  <a:pt x="11616110" y="2333320"/>
                  <a:pt x="11594775" y="2337831"/>
                </a:cubicBezTo>
                <a:cubicBezTo>
                  <a:pt x="11546068" y="2343032"/>
                  <a:pt x="11429033" y="2337623"/>
                  <a:pt x="11379086" y="2369019"/>
                </a:cubicBezTo>
                <a:cubicBezTo>
                  <a:pt x="11334159" y="2376875"/>
                  <a:pt x="11278142" y="2372212"/>
                  <a:pt x="11221749" y="2380739"/>
                </a:cubicBezTo>
                <a:cubicBezTo>
                  <a:pt x="11158708" y="2382269"/>
                  <a:pt x="11020097" y="2376287"/>
                  <a:pt x="10996653" y="2371440"/>
                </a:cubicBezTo>
                <a:cubicBezTo>
                  <a:pt x="10982150" y="2370634"/>
                  <a:pt x="10931890" y="2380827"/>
                  <a:pt x="10912235" y="2389968"/>
                </a:cubicBezTo>
                <a:cubicBezTo>
                  <a:pt x="10885398" y="2394030"/>
                  <a:pt x="10850832" y="2394410"/>
                  <a:pt x="10835633" y="2395810"/>
                </a:cubicBezTo>
                <a:lnTo>
                  <a:pt x="10821038" y="2398367"/>
                </a:lnTo>
                <a:cubicBezTo>
                  <a:pt x="10808008" y="2398266"/>
                  <a:pt x="10801949" y="2406793"/>
                  <a:pt x="10757451" y="2395202"/>
                </a:cubicBezTo>
                <a:cubicBezTo>
                  <a:pt x="10695759" y="2367816"/>
                  <a:pt x="10604694" y="2365758"/>
                  <a:pt x="10554052" y="2328825"/>
                </a:cubicBezTo>
                <a:cubicBezTo>
                  <a:pt x="10500506" y="2316498"/>
                  <a:pt x="10472909" y="2291246"/>
                  <a:pt x="10432944" y="2278457"/>
                </a:cubicBezTo>
                <a:cubicBezTo>
                  <a:pt x="10373231" y="2260636"/>
                  <a:pt x="10352854" y="2253139"/>
                  <a:pt x="10314272" y="2252083"/>
                </a:cubicBezTo>
                <a:cubicBezTo>
                  <a:pt x="10295649" y="2263181"/>
                  <a:pt x="10179424" y="2212893"/>
                  <a:pt x="10149756" y="2203372"/>
                </a:cubicBezTo>
                <a:lnTo>
                  <a:pt x="10133939" y="2195206"/>
                </a:lnTo>
                <a:cubicBezTo>
                  <a:pt x="10113508" y="2187093"/>
                  <a:pt x="10058004" y="2162303"/>
                  <a:pt x="10027169" y="2154689"/>
                </a:cubicBezTo>
                <a:cubicBezTo>
                  <a:pt x="9986373" y="2150618"/>
                  <a:pt x="9970026" y="2157324"/>
                  <a:pt x="9904781" y="2142477"/>
                </a:cubicBezTo>
                <a:cubicBezTo>
                  <a:pt x="9883031" y="2140352"/>
                  <a:pt x="9849920" y="2147346"/>
                  <a:pt x="9818432" y="2147267"/>
                </a:cubicBezTo>
                <a:cubicBezTo>
                  <a:pt x="9778153" y="2143325"/>
                  <a:pt x="9754866" y="2158434"/>
                  <a:pt x="9715853" y="2142000"/>
                </a:cubicBezTo>
                <a:lnTo>
                  <a:pt x="9478478" y="2133283"/>
                </a:lnTo>
                <a:lnTo>
                  <a:pt x="9473084" y="2134027"/>
                </a:lnTo>
                <a:lnTo>
                  <a:pt x="9348338" y="2135775"/>
                </a:lnTo>
                <a:cubicBezTo>
                  <a:pt x="9335211" y="2139291"/>
                  <a:pt x="9322404" y="2138820"/>
                  <a:pt x="9317108" y="2139620"/>
                </a:cubicBezTo>
                <a:lnTo>
                  <a:pt x="9316564" y="2140576"/>
                </a:lnTo>
                <a:lnTo>
                  <a:pt x="9249142" y="2123844"/>
                </a:lnTo>
                <a:lnTo>
                  <a:pt x="9196066" y="2108535"/>
                </a:lnTo>
                <a:cubicBezTo>
                  <a:pt x="9190862" y="2105839"/>
                  <a:pt x="9186125" y="2102610"/>
                  <a:pt x="9182090" y="2098653"/>
                </a:cubicBezTo>
                <a:cubicBezTo>
                  <a:pt x="9139653" y="2071867"/>
                  <a:pt x="9071021" y="2084433"/>
                  <a:pt x="8911903" y="2057646"/>
                </a:cubicBezTo>
                <a:cubicBezTo>
                  <a:pt x="8879561" y="2039583"/>
                  <a:pt x="8830973" y="2055511"/>
                  <a:pt x="8786230" y="2041547"/>
                </a:cubicBezTo>
                <a:cubicBezTo>
                  <a:pt x="8728356" y="2034611"/>
                  <a:pt x="8679135" y="2034403"/>
                  <a:pt x="8624741" y="2029639"/>
                </a:cubicBezTo>
                <a:cubicBezTo>
                  <a:pt x="8566018" y="2023791"/>
                  <a:pt x="8474712" y="2009670"/>
                  <a:pt x="8433895" y="2006458"/>
                </a:cubicBezTo>
                <a:cubicBezTo>
                  <a:pt x="8411898" y="2005377"/>
                  <a:pt x="8413482" y="2011365"/>
                  <a:pt x="8379838" y="2010365"/>
                </a:cubicBezTo>
                <a:cubicBezTo>
                  <a:pt x="8347941" y="1993320"/>
                  <a:pt x="8300068" y="2014971"/>
                  <a:pt x="8260604" y="1992586"/>
                </a:cubicBezTo>
                <a:cubicBezTo>
                  <a:pt x="8245905" y="1986361"/>
                  <a:pt x="8199251" y="1979386"/>
                  <a:pt x="8189733" y="1985551"/>
                </a:cubicBezTo>
                <a:cubicBezTo>
                  <a:pt x="8179862" y="1985638"/>
                  <a:pt x="8168776" y="1981141"/>
                  <a:pt x="8163540" y="1988537"/>
                </a:cubicBezTo>
                <a:cubicBezTo>
                  <a:pt x="8155220" y="1997113"/>
                  <a:pt x="8122695" y="1976608"/>
                  <a:pt x="8126468" y="1988901"/>
                </a:cubicBezTo>
                <a:lnTo>
                  <a:pt x="8000268" y="1990885"/>
                </a:lnTo>
                <a:lnTo>
                  <a:pt x="7959483" y="1985782"/>
                </a:lnTo>
                <a:lnTo>
                  <a:pt x="7953628" y="1984617"/>
                </a:lnTo>
                <a:lnTo>
                  <a:pt x="7901019" y="1971965"/>
                </a:lnTo>
                <a:cubicBezTo>
                  <a:pt x="7878802" y="1956055"/>
                  <a:pt x="7842297" y="1955886"/>
                  <a:pt x="7812936" y="1947847"/>
                </a:cubicBezTo>
                <a:lnTo>
                  <a:pt x="7732190" y="1927169"/>
                </a:lnTo>
                <a:lnTo>
                  <a:pt x="7678276" y="1920855"/>
                </a:lnTo>
                <a:lnTo>
                  <a:pt x="7655497" y="1913714"/>
                </a:lnTo>
                <a:cubicBezTo>
                  <a:pt x="7639161" y="1911029"/>
                  <a:pt x="7577449" y="1909745"/>
                  <a:pt x="7551687" y="1912613"/>
                </a:cubicBezTo>
                <a:cubicBezTo>
                  <a:pt x="7529853" y="1915427"/>
                  <a:pt x="7534209" y="1925977"/>
                  <a:pt x="7500925" y="1930924"/>
                </a:cubicBezTo>
                <a:cubicBezTo>
                  <a:pt x="7466644" y="1919746"/>
                  <a:pt x="7423194" y="1949531"/>
                  <a:pt x="7380560" y="1934424"/>
                </a:cubicBezTo>
                <a:cubicBezTo>
                  <a:pt x="7365038" y="1930881"/>
                  <a:pt x="7317938" y="1932231"/>
                  <a:pt x="7309614" y="1939987"/>
                </a:cubicBezTo>
                <a:cubicBezTo>
                  <a:pt x="7299913" y="1941814"/>
                  <a:pt x="7288240" y="1939336"/>
                  <a:pt x="7284338" y="1947550"/>
                </a:cubicBezTo>
                <a:cubicBezTo>
                  <a:pt x="7277604" y="1957469"/>
                  <a:pt x="7107106" y="1832529"/>
                  <a:pt x="7112901" y="1843979"/>
                </a:cubicBezTo>
                <a:cubicBezTo>
                  <a:pt x="7087729" y="1834079"/>
                  <a:pt x="6849056" y="1756738"/>
                  <a:pt x="6828984" y="1762183"/>
                </a:cubicBezTo>
                <a:lnTo>
                  <a:pt x="6204418" y="1570349"/>
                </a:lnTo>
                <a:lnTo>
                  <a:pt x="3418260" y="1049412"/>
                </a:lnTo>
                <a:lnTo>
                  <a:pt x="2509997" y="958822"/>
                </a:lnTo>
                <a:lnTo>
                  <a:pt x="2508995" y="958423"/>
                </a:lnTo>
                <a:cubicBezTo>
                  <a:pt x="2477790" y="921138"/>
                  <a:pt x="2463257" y="944198"/>
                  <a:pt x="2424909" y="933150"/>
                </a:cubicBezTo>
                <a:cubicBezTo>
                  <a:pt x="2384842" y="916507"/>
                  <a:pt x="2318581" y="871004"/>
                  <a:pt x="2273752" y="875350"/>
                </a:cubicBezTo>
                <a:lnTo>
                  <a:pt x="2248113" y="861965"/>
                </a:lnTo>
                <a:cubicBezTo>
                  <a:pt x="2240669" y="836062"/>
                  <a:pt x="2219557" y="858951"/>
                  <a:pt x="2194956" y="836227"/>
                </a:cubicBezTo>
                <a:cubicBezTo>
                  <a:pt x="2160792" y="833299"/>
                  <a:pt x="2060029" y="814649"/>
                  <a:pt x="2024005" y="815554"/>
                </a:cubicBezTo>
                <a:cubicBezTo>
                  <a:pt x="2019057" y="802961"/>
                  <a:pt x="1996088" y="815897"/>
                  <a:pt x="1980800" y="822703"/>
                </a:cubicBezTo>
                <a:cubicBezTo>
                  <a:pt x="1864758" y="829356"/>
                  <a:pt x="1765024" y="801179"/>
                  <a:pt x="1733238" y="809719"/>
                </a:cubicBezTo>
                <a:cubicBezTo>
                  <a:pt x="1651146" y="810948"/>
                  <a:pt x="1450148" y="832760"/>
                  <a:pt x="1388954" y="830009"/>
                </a:cubicBezTo>
                <a:cubicBezTo>
                  <a:pt x="1342837" y="837343"/>
                  <a:pt x="1218481" y="812350"/>
                  <a:pt x="1133245" y="803521"/>
                </a:cubicBezTo>
                <a:cubicBezTo>
                  <a:pt x="1051750" y="789055"/>
                  <a:pt x="1078655" y="807725"/>
                  <a:pt x="1026791" y="802701"/>
                </a:cubicBezTo>
                <a:cubicBezTo>
                  <a:pt x="1007125" y="787895"/>
                  <a:pt x="875767" y="809029"/>
                  <a:pt x="833545" y="801351"/>
                </a:cubicBezTo>
                <a:cubicBezTo>
                  <a:pt x="742331" y="828973"/>
                  <a:pt x="703084" y="801412"/>
                  <a:pt x="631576" y="801805"/>
                </a:cubicBezTo>
                <a:cubicBezTo>
                  <a:pt x="598969" y="794081"/>
                  <a:pt x="578952" y="794231"/>
                  <a:pt x="542046" y="803532"/>
                </a:cubicBezTo>
                <a:cubicBezTo>
                  <a:pt x="487002" y="800808"/>
                  <a:pt x="391655" y="785160"/>
                  <a:pt x="301314" y="785458"/>
                </a:cubicBezTo>
                <a:cubicBezTo>
                  <a:pt x="200876" y="792080"/>
                  <a:pt x="157588" y="811818"/>
                  <a:pt x="0" y="805324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8073">
            <a:off x="4851872" y="821036"/>
            <a:ext cx="6800350" cy="5350101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1627A44-C022-4773-A393-E948FE3F4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9121">
            <a:off x="4946130" y="900347"/>
            <a:ext cx="6591734" cy="5205656"/>
          </a:xfrm>
          <a:custGeom>
            <a:avLst/>
            <a:gdLst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604718 w 6621845"/>
              <a:gd name="connsiteY15" fmla="*/ 0 h 5238511"/>
              <a:gd name="connsiteX16" fmla="*/ 3117572 w 6621845"/>
              <a:gd name="connsiteY16" fmla="*/ 0 h 5238511"/>
              <a:gd name="connsiteX17" fmla="*/ 3117572 w 6621845"/>
              <a:gd name="connsiteY17" fmla="*/ 89697 h 5238511"/>
              <a:gd name="connsiteX0" fmla="*/ 6597934 w 6621845"/>
              <a:gd name="connsiteY0" fmla="*/ 155744 h 5238511"/>
              <a:gd name="connsiteX1" fmla="*/ 6619376 w 6621845"/>
              <a:gd name="connsiteY1" fmla="*/ 177681 h 5238511"/>
              <a:gd name="connsiteX2" fmla="*/ 6621845 w 6621845"/>
              <a:gd name="connsiteY2" fmla="*/ 195498 h 5238511"/>
              <a:gd name="connsiteX3" fmla="*/ 6601863 w 6621845"/>
              <a:gd name="connsiteY3" fmla="*/ 1201700 h 5238511"/>
              <a:gd name="connsiteX4" fmla="*/ 6601373 w 6621845"/>
              <a:gd name="connsiteY4" fmla="*/ 1226210 h 5238511"/>
              <a:gd name="connsiteX5" fmla="*/ 6601384 w 6621845"/>
              <a:gd name="connsiteY5" fmla="*/ 1226232 h 5238511"/>
              <a:gd name="connsiteX6" fmla="*/ 6521625 w 6621845"/>
              <a:gd name="connsiteY6" fmla="*/ 5202267 h 5238511"/>
              <a:gd name="connsiteX7" fmla="*/ 6483689 w 6621845"/>
              <a:gd name="connsiteY7" fmla="*/ 5238506 h 5238511"/>
              <a:gd name="connsiteX8" fmla="*/ 36351 w 6621845"/>
              <a:gd name="connsiteY8" fmla="*/ 5109172 h 5238511"/>
              <a:gd name="connsiteX9" fmla="*/ 5 w 6621845"/>
              <a:gd name="connsiteY9" fmla="*/ 5071442 h 5238511"/>
              <a:gd name="connsiteX10" fmla="*/ 1012 w 6621845"/>
              <a:gd name="connsiteY10" fmla="*/ 5021215 h 5238511"/>
              <a:gd name="connsiteX11" fmla="*/ 1011 w 6621845"/>
              <a:gd name="connsiteY11" fmla="*/ 5021212 h 5238511"/>
              <a:gd name="connsiteX12" fmla="*/ 100440 w 6621845"/>
              <a:gd name="connsiteY12" fmla="*/ 64666 h 5238511"/>
              <a:gd name="connsiteX13" fmla="*/ 122765 w 6621845"/>
              <a:gd name="connsiteY13" fmla="*/ 33189 h 5238511"/>
              <a:gd name="connsiteX14" fmla="*/ 604718 w 6621845"/>
              <a:gd name="connsiteY14" fmla="*/ 42857 h 5238511"/>
              <a:gd name="connsiteX15" fmla="*/ 3117572 w 6621845"/>
              <a:gd name="connsiteY15" fmla="*/ 0 h 5238511"/>
              <a:gd name="connsiteX16" fmla="*/ 3117572 w 6621845"/>
              <a:gd name="connsiteY16" fmla="*/ 89697 h 5238511"/>
              <a:gd name="connsiteX17" fmla="*/ 6597934 w 6621845"/>
              <a:gd name="connsiteY17" fmla="*/ 155744 h 5238511"/>
              <a:gd name="connsiteX0" fmla="*/ 6597934 w 6621845"/>
              <a:gd name="connsiteY0" fmla="*/ 122557 h 5205324"/>
              <a:gd name="connsiteX1" fmla="*/ 6619376 w 6621845"/>
              <a:gd name="connsiteY1" fmla="*/ 144494 h 5205324"/>
              <a:gd name="connsiteX2" fmla="*/ 6621845 w 6621845"/>
              <a:gd name="connsiteY2" fmla="*/ 162311 h 5205324"/>
              <a:gd name="connsiteX3" fmla="*/ 6601863 w 6621845"/>
              <a:gd name="connsiteY3" fmla="*/ 1168513 h 5205324"/>
              <a:gd name="connsiteX4" fmla="*/ 6601373 w 6621845"/>
              <a:gd name="connsiteY4" fmla="*/ 1193023 h 5205324"/>
              <a:gd name="connsiteX5" fmla="*/ 6601384 w 6621845"/>
              <a:gd name="connsiteY5" fmla="*/ 1193045 h 5205324"/>
              <a:gd name="connsiteX6" fmla="*/ 6521625 w 6621845"/>
              <a:gd name="connsiteY6" fmla="*/ 5169080 h 5205324"/>
              <a:gd name="connsiteX7" fmla="*/ 6483689 w 6621845"/>
              <a:gd name="connsiteY7" fmla="*/ 5205319 h 5205324"/>
              <a:gd name="connsiteX8" fmla="*/ 36351 w 6621845"/>
              <a:gd name="connsiteY8" fmla="*/ 5075985 h 5205324"/>
              <a:gd name="connsiteX9" fmla="*/ 5 w 6621845"/>
              <a:gd name="connsiteY9" fmla="*/ 5038255 h 5205324"/>
              <a:gd name="connsiteX10" fmla="*/ 1012 w 6621845"/>
              <a:gd name="connsiteY10" fmla="*/ 4988028 h 5205324"/>
              <a:gd name="connsiteX11" fmla="*/ 1011 w 6621845"/>
              <a:gd name="connsiteY11" fmla="*/ 4988025 h 5205324"/>
              <a:gd name="connsiteX12" fmla="*/ 100440 w 6621845"/>
              <a:gd name="connsiteY12" fmla="*/ 31479 h 5205324"/>
              <a:gd name="connsiteX13" fmla="*/ 122765 w 6621845"/>
              <a:gd name="connsiteY13" fmla="*/ 2 h 5205324"/>
              <a:gd name="connsiteX14" fmla="*/ 604718 w 6621845"/>
              <a:gd name="connsiteY14" fmla="*/ 9670 h 5205324"/>
              <a:gd name="connsiteX15" fmla="*/ 3117572 w 6621845"/>
              <a:gd name="connsiteY15" fmla="*/ 56510 h 5205324"/>
              <a:gd name="connsiteX16" fmla="*/ 6597934 w 6621845"/>
              <a:gd name="connsiteY16" fmla="*/ 122557 h 5205324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1011 w 6621845"/>
              <a:gd name="connsiteY11" fmla="*/ 4988024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1012 w 6621845"/>
              <a:gd name="connsiteY10" fmla="*/ 4988027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6597934 w 6621845"/>
              <a:gd name="connsiteY0" fmla="*/ 122556 h 5205323"/>
              <a:gd name="connsiteX1" fmla="*/ 6619376 w 6621845"/>
              <a:gd name="connsiteY1" fmla="*/ 144493 h 5205323"/>
              <a:gd name="connsiteX2" fmla="*/ 6621845 w 6621845"/>
              <a:gd name="connsiteY2" fmla="*/ 162310 h 5205323"/>
              <a:gd name="connsiteX3" fmla="*/ 6601863 w 6621845"/>
              <a:gd name="connsiteY3" fmla="*/ 1168512 h 5205323"/>
              <a:gd name="connsiteX4" fmla="*/ 6601373 w 6621845"/>
              <a:gd name="connsiteY4" fmla="*/ 1193022 h 5205323"/>
              <a:gd name="connsiteX5" fmla="*/ 6601384 w 6621845"/>
              <a:gd name="connsiteY5" fmla="*/ 1193044 h 5205323"/>
              <a:gd name="connsiteX6" fmla="*/ 6521625 w 6621845"/>
              <a:gd name="connsiteY6" fmla="*/ 5169079 h 5205323"/>
              <a:gd name="connsiteX7" fmla="*/ 6483689 w 6621845"/>
              <a:gd name="connsiteY7" fmla="*/ 5205318 h 5205323"/>
              <a:gd name="connsiteX8" fmla="*/ 36351 w 6621845"/>
              <a:gd name="connsiteY8" fmla="*/ 5075984 h 5205323"/>
              <a:gd name="connsiteX9" fmla="*/ 5 w 6621845"/>
              <a:gd name="connsiteY9" fmla="*/ 5038254 h 5205323"/>
              <a:gd name="connsiteX10" fmla="*/ 30143 w 6621845"/>
              <a:gd name="connsiteY10" fmla="*/ 4946661 h 5205323"/>
              <a:gd name="connsiteX11" fmla="*/ 44388 w 6621845"/>
              <a:gd name="connsiteY11" fmla="*/ 4882987 h 5205323"/>
              <a:gd name="connsiteX12" fmla="*/ 128150 w 6621845"/>
              <a:gd name="connsiteY12" fmla="*/ 113570 h 5205323"/>
              <a:gd name="connsiteX13" fmla="*/ 122765 w 6621845"/>
              <a:gd name="connsiteY13" fmla="*/ 1 h 5205323"/>
              <a:gd name="connsiteX14" fmla="*/ 604718 w 6621845"/>
              <a:gd name="connsiteY14" fmla="*/ 9669 h 5205323"/>
              <a:gd name="connsiteX15" fmla="*/ 3117572 w 6621845"/>
              <a:gd name="connsiteY15" fmla="*/ 56509 h 5205323"/>
              <a:gd name="connsiteX16" fmla="*/ 6597934 w 6621845"/>
              <a:gd name="connsiteY16" fmla="*/ 122556 h 5205323"/>
              <a:gd name="connsiteX0" fmla="*/ 7041537 w 7065448"/>
              <a:gd name="connsiteY0" fmla="*/ 122556 h 5205323"/>
              <a:gd name="connsiteX1" fmla="*/ 7062979 w 7065448"/>
              <a:gd name="connsiteY1" fmla="*/ 144493 h 5205323"/>
              <a:gd name="connsiteX2" fmla="*/ 7065448 w 7065448"/>
              <a:gd name="connsiteY2" fmla="*/ 162310 h 5205323"/>
              <a:gd name="connsiteX3" fmla="*/ 7045466 w 7065448"/>
              <a:gd name="connsiteY3" fmla="*/ 1168512 h 5205323"/>
              <a:gd name="connsiteX4" fmla="*/ 7044976 w 7065448"/>
              <a:gd name="connsiteY4" fmla="*/ 1193022 h 5205323"/>
              <a:gd name="connsiteX5" fmla="*/ 7044987 w 7065448"/>
              <a:gd name="connsiteY5" fmla="*/ 1193044 h 5205323"/>
              <a:gd name="connsiteX6" fmla="*/ 6965228 w 7065448"/>
              <a:gd name="connsiteY6" fmla="*/ 5169079 h 5205323"/>
              <a:gd name="connsiteX7" fmla="*/ 6927292 w 7065448"/>
              <a:gd name="connsiteY7" fmla="*/ 5205318 h 5205323"/>
              <a:gd name="connsiteX8" fmla="*/ 479954 w 7065448"/>
              <a:gd name="connsiteY8" fmla="*/ 5075984 h 5205323"/>
              <a:gd name="connsiteX9" fmla="*/ 473746 w 7065448"/>
              <a:gd name="connsiteY9" fmla="*/ 4946661 h 5205323"/>
              <a:gd name="connsiteX10" fmla="*/ 487991 w 7065448"/>
              <a:gd name="connsiteY10" fmla="*/ 4882987 h 5205323"/>
              <a:gd name="connsiteX11" fmla="*/ 571753 w 7065448"/>
              <a:gd name="connsiteY11" fmla="*/ 113570 h 5205323"/>
              <a:gd name="connsiteX12" fmla="*/ 566368 w 7065448"/>
              <a:gd name="connsiteY12" fmla="*/ 1 h 5205323"/>
              <a:gd name="connsiteX13" fmla="*/ 1048321 w 7065448"/>
              <a:gd name="connsiteY13" fmla="*/ 9669 h 5205323"/>
              <a:gd name="connsiteX14" fmla="*/ 3561175 w 7065448"/>
              <a:gd name="connsiteY14" fmla="*/ 56509 h 5205323"/>
              <a:gd name="connsiteX15" fmla="*/ 7041537 w 7065448"/>
              <a:gd name="connsiteY15" fmla="*/ 122556 h 5205323"/>
              <a:gd name="connsiteX0" fmla="*/ 6584362 w 6608273"/>
              <a:gd name="connsiteY0" fmla="*/ 122556 h 5205323"/>
              <a:gd name="connsiteX1" fmla="*/ 6605804 w 6608273"/>
              <a:gd name="connsiteY1" fmla="*/ 144493 h 5205323"/>
              <a:gd name="connsiteX2" fmla="*/ 6608273 w 6608273"/>
              <a:gd name="connsiteY2" fmla="*/ 162310 h 5205323"/>
              <a:gd name="connsiteX3" fmla="*/ 6588291 w 6608273"/>
              <a:gd name="connsiteY3" fmla="*/ 1168512 h 5205323"/>
              <a:gd name="connsiteX4" fmla="*/ 6587801 w 6608273"/>
              <a:gd name="connsiteY4" fmla="*/ 1193022 h 5205323"/>
              <a:gd name="connsiteX5" fmla="*/ 6587812 w 6608273"/>
              <a:gd name="connsiteY5" fmla="*/ 1193044 h 5205323"/>
              <a:gd name="connsiteX6" fmla="*/ 6508053 w 6608273"/>
              <a:gd name="connsiteY6" fmla="*/ 5169079 h 5205323"/>
              <a:gd name="connsiteX7" fmla="*/ 6470117 w 6608273"/>
              <a:gd name="connsiteY7" fmla="*/ 5205318 h 5205323"/>
              <a:gd name="connsiteX8" fmla="*/ 22779 w 6608273"/>
              <a:gd name="connsiteY8" fmla="*/ 5075984 h 5205323"/>
              <a:gd name="connsiteX9" fmla="*/ 16571 w 6608273"/>
              <a:gd name="connsiteY9" fmla="*/ 4946661 h 5205323"/>
              <a:gd name="connsiteX10" fmla="*/ 30816 w 6608273"/>
              <a:gd name="connsiteY10" fmla="*/ 4882987 h 5205323"/>
              <a:gd name="connsiteX11" fmla="*/ 114578 w 6608273"/>
              <a:gd name="connsiteY11" fmla="*/ 113570 h 5205323"/>
              <a:gd name="connsiteX12" fmla="*/ 109193 w 6608273"/>
              <a:gd name="connsiteY12" fmla="*/ 1 h 5205323"/>
              <a:gd name="connsiteX13" fmla="*/ 591146 w 6608273"/>
              <a:gd name="connsiteY13" fmla="*/ 9669 h 5205323"/>
              <a:gd name="connsiteX14" fmla="*/ 3104000 w 6608273"/>
              <a:gd name="connsiteY14" fmla="*/ 56509 h 5205323"/>
              <a:gd name="connsiteX15" fmla="*/ 6584362 w 6608273"/>
              <a:gd name="connsiteY15" fmla="*/ 122556 h 5205323"/>
              <a:gd name="connsiteX0" fmla="*/ 6584392 w 6608303"/>
              <a:gd name="connsiteY0" fmla="*/ 122556 h 5205323"/>
              <a:gd name="connsiteX1" fmla="*/ 6605834 w 6608303"/>
              <a:gd name="connsiteY1" fmla="*/ 144493 h 5205323"/>
              <a:gd name="connsiteX2" fmla="*/ 6608303 w 6608303"/>
              <a:gd name="connsiteY2" fmla="*/ 162310 h 5205323"/>
              <a:gd name="connsiteX3" fmla="*/ 6588321 w 6608303"/>
              <a:gd name="connsiteY3" fmla="*/ 1168512 h 5205323"/>
              <a:gd name="connsiteX4" fmla="*/ 6587831 w 6608303"/>
              <a:gd name="connsiteY4" fmla="*/ 1193022 h 5205323"/>
              <a:gd name="connsiteX5" fmla="*/ 6587842 w 6608303"/>
              <a:gd name="connsiteY5" fmla="*/ 1193044 h 5205323"/>
              <a:gd name="connsiteX6" fmla="*/ 6508083 w 6608303"/>
              <a:gd name="connsiteY6" fmla="*/ 5169079 h 5205323"/>
              <a:gd name="connsiteX7" fmla="*/ 6470147 w 6608303"/>
              <a:gd name="connsiteY7" fmla="*/ 5205318 h 5205323"/>
              <a:gd name="connsiteX8" fmla="*/ 22809 w 6608303"/>
              <a:gd name="connsiteY8" fmla="*/ 5075984 h 5205323"/>
              <a:gd name="connsiteX9" fmla="*/ 16601 w 6608303"/>
              <a:gd name="connsiteY9" fmla="*/ 4946661 h 5205323"/>
              <a:gd name="connsiteX10" fmla="*/ 30846 w 6608303"/>
              <a:gd name="connsiteY10" fmla="*/ 4882987 h 5205323"/>
              <a:gd name="connsiteX11" fmla="*/ 114608 w 6608303"/>
              <a:gd name="connsiteY11" fmla="*/ 113570 h 5205323"/>
              <a:gd name="connsiteX12" fmla="*/ 109223 w 6608303"/>
              <a:gd name="connsiteY12" fmla="*/ 1 h 5205323"/>
              <a:gd name="connsiteX13" fmla="*/ 591176 w 6608303"/>
              <a:gd name="connsiteY13" fmla="*/ 9669 h 5205323"/>
              <a:gd name="connsiteX14" fmla="*/ 3104030 w 6608303"/>
              <a:gd name="connsiteY14" fmla="*/ 56509 h 5205323"/>
              <a:gd name="connsiteX15" fmla="*/ 6584392 w 6608303"/>
              <a:gd name="connsiteY15" fmla="*/ 122556 h 5205323"/>
              <a:gd name="connsiteX0" fmla="*/ 6584393 w 6608304"/>
              <a:gd name="connsiteY0" fmla="*/ 122556 h 5205323"/>
              <a:gd name="connsiteX1" fmla="*/ 6605835 w 6608304"/>
              <a:gd name="connsiteY1" fmla="*/ 144493 h 5205323"/>
              <a:gd name="connsiteX2" fmla="*/ 6608304 w 6608304"/>
              <a:gd name="connsiteY2" fmla="*/ 162310 h 5205323"/>
              <a:gd name="connsiteX3" fmla="*/ 6588322 w 6608304"/>
              <a:gd name="connsiteY3" fmla="*/ 1168512 h 5205323"/>
              <a:gd name="connsiteX4" fmla="*/ 6587832 w 6608304"/>
              <a:gd name="connsiteY4" fmla="*/ 1193022 h 5205323"/>
              <a:gd name="connsiteX5" fmla="*/ 6587843 w 6608304"/>
              <a:gd name="connsiteY5" fmla="*/ 1193044 h 5205323"/>
              <a:gd name="connsiteX6" fmla="*/ 6508084 w 6608304"/>
              <a:gd name="connsiteY6" fmla="*/ 5169079 h 5205323"/>
              <a:gd name="connsiteX7" fmla="*/ 6470148 w 6608304"/>
              <a:gd name="connsiteY7" fmla="*/ 5205318 h 5205323"/>
              <a:gd name="connsiteX8" fmla="*/ 22810 w 6608304"/>
              <a:gd name="connsiteY8" fmla="*/ 5075984 h 5205323"/>
              <a:gd name="connsiteX9" fmla="*/ 16602 w 6608304"/>
              <a:gd name="connsiteY9" fmla="*/ 4946661 h 5205323"/>
              <a:gd name="connsiteX10" fmla="*/ 30847 w 6608304"/>
              <a:gd name="connsiteY10" fmla="*/ 4882987 h 5205323"/>
              <a:gd name="connsiteX11" fmla="*/ 114609 w 6608304"/>
              <a:gd name="connsiteY11" fmla="*/ 113570 h 5205323"/>
              <a:gd name="connsiteX12" fmla="*/ 109224 w 6608304"/>
              <a:gd name="connsiteY12" fmla="*/ 1 h 5205323"/>
              <a:gd name="connsiteX13" fmla="*/ 591177 w 6608304"/>
              <a:gd name="connsiteY13" fmla="*/ 9669 h 5205323"/>
              <a:gd name="connsiteX14" fmla="*/ 3104031 w 6608304"/>
              <a:gd name="connsiteY14" fmla="*/ 56509 h 5205323"/>
              <a:gd name="connsiteX15" fmla="*/ 6584393 w 6608304"/>
              <a:gd name="connsiteY15" fmla="*/ 122556 h 5205323"/>
              <a:gd name="connsiteX0" fmla="*/ 6567823 w 6937884"/>
              <a:gd name="connsiteY0" fmla="*/ 122556 h 5210213"/>
              <a:gd name="connsiteX1" fmla="*/ 6589265 w 6937884"/>
              <a:gd name="connsiteY1" fmla="*/ 144493 h 5210213"/>
              <a:gd name="connsiteX2" fmla="*/ 6591734 w 6937884"/>
              <a:gd name="connsiteY2" fmla="*/ 162310 h 5210213"/>
              <a:gd name="connsiteX3" fmla="*/ 6571752 w 6937884"/>
              <a:gd name="connsiteY3" fmla="*/ 1168512 h 5210213"/>
              <a:gd name="connsiteX4" fmla="*/ 6571262 w 6937884"/>
              <a:gd name="connsiteY4" fmla="*/ 1193022 h 5210213"/>
              <a:gd name="connsiteX5" fmla="*/ 6571273 w 6937884"/>
              <a:gd name="connsiteY5" fmla="*/ 1193044 h 5210213"/>
              <a:gd name="connsiteX6" fmla="*/ 6491514 w 6937884"/>
              <a:gd name="connsiteY6" fmla="*/ 5169079 h 5210213"/>
              <a:gd name="connsiteX7" fmla="*/ 6453578 w 6937884"/>
              <a:gd name="connsiteY7" fmla="*/ 5205318 h 5210213"/>
              <a:gd name="connsiteX8" fmla="*/ 87448 w 6937884"/>
              <a:gd name="connsiteY8" fmla="*/ 5064339 h 5210213"/>
              <a:gd name="connsiteX9" fmla="*/ 32 w 6937884"/>
              <a:gd name="connsiteY9" fmla="*/ 4946661 h 5210213"/>
              <a:gd name="connsiteX10" fmla="*/ 14277 w 6937884"/>
              <a:gd name="connsiteY10" fmla="*/ 4882987 h 5210213"/>
              <a:gd name="connsiteX11" fmla="*/ 98039 w 6937884"/>
              <a:gd name="connsiteY11" fmla="*/ 113570 h 5210213"/>
              <a:gd name="connsiteX12" fmla="*/ 92654 w 6937884"/>
              <a:gd name="connsiteY12" fmla="*/ 1 h 5210213"/>
              <a:gd name="connsiteX13" fmla="*/ 574607 w 6937884"/>
              <a:gd name="connsiteY13" fmla="*/ 9669 h 5210213"/>
              <a:gd name="connsiteX14" fmla="*/ 3087461 w 6937884"/>
              <a:gd name="connsiteY14" fmla="*/ 56509 h 5210213"/>
              <a:gd name="connsiteX15" fmla="*/ 6567823 w 6937884"/>
              <a:gd name="connsiteY15" fmla="*/ 122556 h 5210213"/>
              <a:gd name="connsiteX0" fmla="*/ 6567823 w 6591734"/>
              <a:gd name="connsiteY0" fmla="*/ 122556 h 5207389"/>
              <a:gd name="connsiteX1" fmla="*/ 6589265 w 6591734"/>
              <a:gd name="connsiteY1" fmla="*/ 144493 h 5207389"/>
              <a:gd name="connsiteX2" fmla="*/ 6591734 w 6591734"/>
              <a:gd name="connsiteY2" fmla="*/ 162310 h 5207389"/>
              <a:gd name="connsiteX3" fmla="*/ 6571752 w 6591734"/>
              <a:gd name="connsiteY3" fmla="*/ 1168512 h 5207389"/>
              <a:gd name="connsiteX4" fmla="*/ 6571262 w 6591734"/>
              <a:gd name="connsiteY4" fmla="*/ 1193022 h 5207389"/>
              <a:gd name="connsiteX5" fmla="*/ 6571273 w 6591734"/>
              <a:gd name="connsiteY5" fmla="*/ 1193044 h 5207389"/>
              <a:gd name="connsiteX6" fmla="*/ 6491514 w 6591734"/>
              <a:gd name="connsiteY6" fmla="*/ 5169079 h 5207389"/>
              <a:gd name="connsiteX7" fmla="*/ 6453578 w 6591734"/>
              <a:gd name="connsiteY7" fmla="*/ 5205318 h 5207389"/>
              <a:gd name="connsiteX8" fmla="*/ 87448 w 6591734"/>
              <a:gd name="connsiteY8" fmla="*/ 5064339 h 5207389"/>
              <a:gd name="connsiteX9" fmla="*/ 32 w 6591734"/>
              <a:gd name="connsiteY9" fmla="*/ 4946661 h 5207389"/>
              <a:gd name="connsiteX10" fmla="*/ 14277 w 6591734"/>
              <a:gd name="connsiteY10" fmla="*/ 4882987 h 5207389"/>
              <a:gd name="connsiteX11" fmla="*/ 98039 w 6591734"/>
              <a:gd name="connsiteY11" fmla="*/ 113570 h 5207389"/>
              <a:gd name="connsiteX12" fmla="*/ 92654 w 6591734"/>
              <a:gd name="connsiteY12" fmla="*/ 1 h 5207389"/>
              <a:gd name="connsiteX13" fmla="*/ 574607 w 6591734"/>
              <a:gd name="connsiteY13" fmla="*/ 9669 h 5207389"/>
              <a:gd name="connsiteX14" fmla="*/ 3087461 w 6591734"/>
              <a:gd name="connsiteY14" fmla="*/ 56509 h 5207389"/>
              <a:gd name="connsiteX15" fmla="*/ 6567823 w 6591734"/>
              <a:gd name="connsiteY15" fmla="*/ 122556 h 5207389"/>
              <a:gd name="connsiteX0" fmla="*/ 6567823 w 6591734"/>
              <a:gd name="connsiteY0" fmla="*/ 122556 h 5205656"/>
              <a:gd name="connsiteX1" fmla="*/ 6589265 w 6591734"/>
              <a:gd name="connsiteY1" fmla="*/ 144493 h 5205656"/>
              <a:gd name="connsiteX2" fmla="*/ 6591734 w 6591734"/>
              <a:gd name="connsiteY2" fmla="*/ 162310 h 5205656"/>
              <a:gd name="connsiteX3" fmla="*/ 6571752 w 6591734"/>
              <a:gd name="connsiteY3" fmla="*/ 1168512 h 5205656"/>
              <a:gd name="connsiteX4" fmla="*/ 6571262 w 6591734"/>
              <a:gd name="connsiteY4" fmla="*/ 1193022 h 5205656"/>
              <a:gd name="connsiteX5" fmla="*/ 6571273 w 6591734"/>
              <a:gd name="connsiteY5" fmla="*/ 1193044 h 5205656"/>
              <a:gd name="connsiteX6" fmla="*/ 6491514 w 6591734"/>
              <a:gd name="connsiteY6" fmla="*/ 5169079 h 5205656"/>
              <a:gd name="connsiteX7" fmla="*/ 6453578 w 6591734"/>
              <a:gd name="connsiteY7" fmla="*/ 5205318 h 5205656"/>
              <a:gd name="connsiteX8" fmla="*/ 87448 w 6591734"/>
              <a:gd name="connsiteY8" fmla="*/ 5064339 h 5205656"/>
              <a:gd name="connsiteX9" fmla="*/ 32 w 6591734"/>
              <a:gd name="connsiteY9" fmla="*/ 4946661 h 5205656"/>
              <a:gd name="connsiteX10" fmla="*/ 14277 w 6591734"/>
              <a:gd name="connsiteY10" fmla="*/ 4882987 h 5205656"/>
              <a:gd name="connsiteX11" fmla="*/ 98039 w 6591734"/>
              <a:gd name="connsiteY11" fmla="*/ 113570 h 5205656"/>
              <a:gd name="connsiteX12" fmla="*/ 92654 w 6591734"/>
              <a:gd name="connsiteY12" fmla="*/ 1 h 5205656"/>
              <a:gd name="connsiteX13" fmla="*/ 574607 w 6591734"/>
              <a:gd name="connsiteY13" fmla="*/ 9669 h 5205656"/>
              <a:gd name="connsiteX14" fmla="*/ 3087461 w 6591734"/>
              <a:gd name="connsiteY14" fmla="*/ 56509 h 5205656"/>
              <a:gd name="connsiteX15" fmla="*/ 6567823 w 6591734"/>
              <a:gd name="connsiteY15" fmla="*/ 122556 h 5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91734" h="5205656">
                <a:moveTo>
                  <a:pt x="6567823" y="122556"/>
                </a:moveTo>
                <a:cubicBezTo>
                  <a:pt x="6580239" y="129975"/>
                  <a:pt x="6582222" y="131985"/>
                  <a:pt x="6589265" y="144493"/>
                </a:cubicBezTo>
                <a:lnTo>
                  <a:pt x="6591734" y="162310"/>
                </a:lnTo>
                <a:cubicBezTo>
                  <a:pt x="6587703" y="369196"/>
                  <a:pt x="6580519" y="730319"/>
                  <a:pt x="6571752" y="1168512"/>
                </a:cubicBezTo>
                <a:cubicBezTo>
                  <a:pt x="6571589" y="1176682"/>
                  <a:pt x="6571425" y="1184852"/>
                  <a:pt x="6571262" y="1193022"/>
                </a:cubicBezTo>
                <a:cubicBezTo>
                  <a:pt x="6571266" y="1193029"/>
                  <a:pt x="6571269" y="1193037"/>
                  <a:pt x="6571273" y="1193044"/>
                </a:cubicBezTo>
                <a:lnTo>
                  <a:pt x="6491514" y="5169079"/>
                </a:lnTo>
                <a:cubicBezTo>
                  <a:pt x="6491046" y="5189483"/>
                  <a:pt x="6510894" y="5208439"/>
                  <a:pt x="6453578" y="5205318"/>
                </a:cubicBezTo>
                <a:cubicBezTo>
                  <a:pt x="5108322" y="5132065"/>
                  <a:pt x="2209491" y="5111332"/>
                  <a:pt x="87448" y="5064339"/>
                </a:cubicBezTo>
                <a:cubicBezTo>
                  <a:pt x="40819" y="5064158"/>
                  <a:pt x="-1307" y="4978827"/>
                  <a:pt x="32" y="4946661"/>
                </a:cubicBezTo>
                <a:cubicBezTo>
                  <a:pt x="32" y="4946660"/>
                  <a:pt x="14277" y="4882988"/>
                  <a:pt x="14277" y="4882987"/>
                </a:cubicBezTo>
                <a:lnTo>
                  <a:pt x="98039" y="113570"/>
                </a:lnTo>
                <a:cubicBezTo>
                  <a:pt x="98461" y="95952"/>
                  <a:pt x="80714" y="-192"/>
                  <a:pt x="92654" y="1"/>
                </a:cubicBezTo>
                <a:lnTo>
                  <a:pt x="574607" y="9669"/>
                </a:lnTo>
                <a:lnTo>
                  <a:pt x="3087461" y="56509"/>
                </a:lnTo>
                <a:lnTo>
                  <a:pt x="6567823" y="1225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 descr="Obsah obrázku text, láhev, rukopis, interiér&#10;&#10;Popis byl vytvořen automaticky">
            <a:extLst>
              <a:ext uri="{FF2B5EF4-FFF2-40B4-BE49-F238E27FC236}">
                <a16:creationId xmlns:a16="http://schemas.microsoft.com/office/drawing/2014/main" id="{9C499A3F-B0A0-2CB9-1D06-BA50B204D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9"/>
          <a:stretch/>
        </p:blipFill>
        <p:spPr>
          <a:xfrm rot="150339">
            <a:off x="5129482" y="1739639"/>
            <a:ext cx="6245132" cy="3512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A7027D4-B169-8835-E217-E1461C267ED1}"/>
              </a:ext>
            </a:extLst>
          </p:cNvPr>
          <p:cNvSpPr txBox="1"/>
          <p:nvPr/>
        </p:nvSpPr>
        <p:spPr>
          <a:xfrm>
            <a:off x="685800" y="2820255"/>
            <a:ext cx="3626294" cy="350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 err="1">
                <a:solidFill>
                  <a:srgbClr val="00B0F0"/>
                </a:solidFill>
              </a:rPr>
              <a:t>Tady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už</a:t>
            </a:r>
            <a:r>
              <a:rPr lang="en-US" dirty="0">
                <a:solidFill>
                  <a:srgbClr val="00B0F0"/>
                </a:solidFill>
              </a:rPr>
              <a:t> je </a:t>
            </a:r>
            <a:r>
              <a:rPr lang="en-US" dirty="0" err="1">
                <a:solidFill>
                  <a:srgbClr val="00B0F0"/>
                </a:solidFill>
              </a:rPr>
              <a:t>vidět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rozdíl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9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6AD51EB-971C-4722-9A98-42EB5ABCA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94A7A4-3F4E-414B-97FB-E4C862AD1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663" y="0"/>
            <a:ext cx="8606754" cy="1542197"/>
          </a:xfrm>
          <a:custGeom>
            <a:avLst/>
            <a:gdLst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46439 w 9288370"/>
              <a:gd name="connsiteY6" fmla="*/ 1440261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44869 w 9288370"/>
              <a:gd name="connsiteY0" fmla="*/ 1742117 h 1857909"/>
              <a:gd name="connsiteX1" fmla="*/ 1049 w 9288370"/>
              <a:gd name="connsiteY1" fmla="*/ 1857909 h 1857909"/>
              <a:gd name="connsiteX2" fmla="*/ 370426 w 9288370"/>
              <a:gd name="connsiteY2" fmla="*/ 1702965 h 1857909"/>
              <a:gd name="connsiteX3" fmla="*/ 766051 w 9288370"/>
              <a:gd name="connsiteY3" fmla="*/ 1569826 h 1857909"/>
              <a:gd name="connsiteX4" fmla="*/ 971617 w 9288370"/>
              <a:gd name="connsiteY4" fmla="*/ 1522494 h 1857909"/>
              <a:gd name="connsiteX5" fmla="*/ 1186668 w 9288370"/>
              <a:gd name="connsiteY5" fmla="*/ 1521861 h 1857909"/>
              <a:gd name="connsiteX6" fmla="*/ 1339078 w 9288370"/>
              <a:gd name="connsiteY6" fmla="*/ 1494730 h 1857909"/>
              <a:gd name="connsiteX7" fmla="*/ 1492452 w 9288370"/>
              <a:gd name="connsiteY7" fmla="*/ 1519061 h 1857909"/>
              <a:gd name="connsiteX8" fmla="*/ 1604999 w 9288370"/>
              <a:gd name="connsiteY8" fmla="*/ 1513599 h 1857909"/>
              <a:gd name="connsiteX9" fmla="*/ 1717911 w 9288370"/>
              <a:gd name="connsiteY9" fmla="*/ 1497764 h 1857909"/>
              <a:gd name="connsiteX10" fmla="*/ 1794234 w 9288370"/>
              <a:gd name="connsiteY10" fmla="*/ 1464331 h 1857909"/>
              <a:gd name="connsiteX11" fmla="*/ 2101780 w 9288370"/>
              <a:gd name="connsiteY11" fmla="*/ 1409907 h 1857909"/>
              <a:gd name="connsiteX12" fmla="*/ 2244830 w 9288370"/>
              <a:gd name="connsiteY12" fmla="*/ 1388540 h 1857909"/>
              <a:gd name="connsiteX13" fmla="*/ 2428648 w 9288370"/>
              <a:gd name="connsiteY13" fmla="*/ 1372736 h 1857909"/>
              <a:gd name="connsiteX14" fmla="*/ 2645882 w 9288370"/>
              <a:gd name="connsiteY14" fmla="*/ 1341971 h 1857909"/>
              <a:gd name="connsiteX15" fmla="*/ 2707413 w 9288370"/>
              <a:gd name="connsiteY15" fmla="*/ 1347156 h 1857909"/>
              <a:gd name="connsiteX16" fmla="*/ 2843134 w 9288370"/>
              <a:gd name="connsiteY16" fmla="*/ 1323561 h 1857909"/>
              <a:gd name="connsiteX17" fmla="*/ 2923804 w 9288370"/>
              <a:gd name="connsiteY17" fmla="*/ 1314224 h 1857909"/>
              <a:gd name="connsiteX18" fmla="*/ 2953618 w 9288370"/>
              <a:gd name="connsiteY18" fmla="*/ 1318186 h 1857909"/>
              <a:gd name="connsiteX19" fmla="*/ 2995816 w 9288370"/>
              <a:gd name="connsiteY19" fmla="*/ 1318670 h 1857909"/>
              <a:gd name="connsiteX20" fmla="*/ 3352700 w 9288370"/>
              <a:gd name="connsiteY20" fmla="*/ 1264183 h 1857909"/>
              <a:gd name="connsiteX21" fmla="*/ 3444611 w 9288370"/>
              <a:gd name="connsiteY21" fmla="*/ 1236739 h 1857909"/>
              <a:gd name="connsiteX22" fmla="*/ 3650072 w 9288370"/>
              <a:gd name="connsiteY22" fmla="*/ 1217421 h 1857909"/>
              <a:gd name="connsiteX23" fmla="*/ 3707853 w 9288370"/>
              <a:gd name="connsiteY23" fmla="*/ 1241722 h 1857909"/>
              <a:gd name="connsiteX24" fmla="*/ 3925616 w 9288370"/>
              <a:gd name="connsiteY24" fmla="*/ 1253751 h 1857909"/>
              <a:gd name="connsiteX25" fmla="*/ 3954387 w 9288370"/>
              <a:gd name="connsiteY25" fmla="*/ 1263789 h 1857909"/>
              <a:gd name="connsiteX26" fmla="*/ 3995849 w 9288370"/>
              <a:gd name="connsiteY26" fmla="*/ 1272939 h 1857909"/>
              <a:gd name="connsiteX27" fmla="*/ 4067546 w 9288370"/>
              <a:gd name="connsiteY27" fmla="*/ 1294697 h 1857909"/>
              <a:gd name="connsiteX28" fmla="*/ 4190310 w 9288370"/>
              <a:gd name="connsiteY28" fmla="*/ 1307786 h 1857909"/>
              <a:gd name="connsiteX29" fmla="*/ 4230008 w 9288370"/>
              <a:gd name="connsiteY29" fmla="*/ 1303546 h 1857909"/>
              <a:gd name="connsiteX30" fmla="*/ 4575478 w 9288370"/>
              <a:gd name="connsiteY30" fmla="*/ 1261726 h 1857909"/>
              <a:gd name="connsiteX31" fmla="*/ 4650026 w 9288370"/>
              <a:gd name="connsiteY31" fmla="*/ 1265798 h 1857909"/>
              <a:gd name="connsiteX32" fmla="*/ 4792008 w 9288370"/>
              <a:gd name="connsiteY32" fmla="*/ 1243899 h 1857909"/>
              <a:gd name="connsiteX33" fmla="*/ 4954126 w 9288370"/>
              <a:gd name="connsiteY33" fmla="*/ 1204617 h 1857909"/>
              <a:gd name="connsiteX34" fmla="*/ 5309678 w 9288370"/>
              <a:gd name="connsiteY34" fmla="*/ 1128278 h 1857909"/>
              <a:gd name="connsiteX35" fmla="*/ 5474724 w 9288370"/>
              <a:gd name="connsiteY35" fmla="*/ 1091167 h 1857909"/>
              <a:gd name="connsiteX36" fmla="*/ 5612132 w 9288370"/>
              <a:gd name="connsiteY36" fmla="*/ 1051509 h 1857909"/>
              <a:gd name="connsiteX37" fmla="*/ 5776618 w 9288370"/>
              <a:gd name="connsiteY37" fmla="*/ 1053037 h 1857909"/>
              <a:gd name="connsiteX38" fmla="*/ 5785786 w 9288370"/>
              <a:gd name="connsiteY38" fmla="*/ 1051213 h 1857909"/>
              <a:gd name="connsiteX39" fmla="*/ 5829381 w 9288370"/>
              <a:gd name="connsiteY39" fmla="*/ 1046878 h 1857909"/>
              <a:gd name="connsiteX40" fmla="*/ 5943596 w 9288370"/>
              <a:gd name="connsiteY40" fmla="*/ 1043237 h 1857909"/>
              <a:gd name="connsiteX41" fmla="*/ 5985730 w 9288370"/>
              <a:gd name="connsiteY41" fmla="*/ 1035396 h 1857909"/>
              <a:gd name="connsiteX42" fmla="*/ 6103109 w 9288370"/>
              <a:gd name="connsiteY42" fmla="*/ 1019019 h 1857909"/>
              <a:gd name="connsiteX43" fmla="*/ 6222406 w 9288370"/>
              <a:gd name="connsiteY43" fmla="*/ 985341 h 1857909"/>
              <a:gd name="connsiteX44" fmla="*/ 6598672 w 9288370"/>
              <a:gd name="connsiteY44" fmla="*/ 902062 h 1857909"/>
              <a:gd name="connsiteX45" fmla="*/ 6766149 w 9288370"/>
              <a:gd name="connsiteY45" fmla="*/ 846132 h 1857909"/>
              <a:gd name="connsiteX46" fmla="*/ 6886312 w 9288370"/>
              <a:gd name="connsiteY46" fmla="*/ 781877 h 1857909"/>
              <a:gd name="connsiteX47" fmla="*/ 7006457 w 9288370"/>
              <a:gd name="connsiteY47" fmla="*/ 699758 h 1857909"/>
              <a:gd name="connsiteX48" fmla="*/ 7231643 w 9288370"/>
              <a:gd name="connsiteY48" fmla="*/ 640778 h 1857909"/>
              <a:gd name="connsiteX49" fmla="*/ 7363123 w 9288370"/>
              <a:gd name="connsiteY49" fmla="*/ 593682 h 1857909"/>
              <a:gd name="connsiteX50" fmla="*/ 7588368 w 9288370"/>
              <a:gd name="connsiteY50" fmla="*/ 531129 h 1857909"/>
              <a:gd name="connsiteX51" fmla="*/ 7782741 w 9288370"/>
              <a:gd name="connsiteY51" fmla="*/ 455936 h 1857909"/>
              <a:gd name="connsiteX52" fmla="*/ 7952094 w 9288370"/>
              <a:gd name="connsiteY52" fmla="*/ 409302 h 1857909"/>
              <a:gd name="connsiteX53" fmla="*/ 8231938 w 9288370"/>
              <a:gd name="connsiteY53" fmla="*/ 259259 h 1857909"/>
              <a:gd name="connsiteX54" fmla="*/ 8428864 w 9288370"/>
              <a:gd name="connsiteY54" fmla="*/ 208471 h 1857909"/>
              <a:gd name="connsiteX55" fmla="*/ 8616510 w 9288370"/>
              <a:gd name="connsiteY55" fmla="*/ 161973 h 1857909"/>
              <a:gd name="connsiteX56" fmla="*/ 8826766 w 9288370"/>
              <a:gd name="connsiteY56" fmla="*/ 152111 h 1857909"/>
              <a:gd name="connsiteX57" fmla="*/ 8917647 w 9288370"/>
              <a:gd name="connsiteY57" fmla="*/ 112232 h 1857909"/>
              <a:gd name="connsiteX58" fmla="*/ 9182272 w 9288370"/>
              <a:gd name="connsiteY58" fmla="*/ 37171 h 1857909"/>
              <a:gd name="connsiteX59" fmla="*/ 9232990 w 9288370"/>
              <a:gd name="connsiteY59" fmla="*/ 24074 h 1857909"/>
              <a:gd name="connsiteX60" fmla="*/ 9288370 w 9288370"/>
              <a:gd name="connsiteY60" fmla="*/ 0 h 1857909"/>
              <a:gd name="connsiteX61" fmla="*/ 0 w 9288370"/>
              <a:gd name="connsiteY61" fmla="*/ 0 h 1857909"/>
              <a:gd name="connsiteX62" fmla="*/ 44869 w 9288370"/>
              <a:gd name="connsiteY62" fmla="*/ 1742117 h 1857909"/>
              <a:gd name="connsiteX0" fmla="*/ 8158 w 9288370"/>
              <a:gd name="connsiteY0" fmla="*/ 1671666 h 1857909"/>
              <a:gd name="connsiteX1" fmla="*/ 1049 w 9288370"/>
              <a:gd name="connsiteY1" fmla="*/ 1857909 h 1857909"/>
              <a:gd name="connsiteX2" fmla="*/ 370426 w 9288370"/>
              <a:gd name="connsiteY2" fmla="*/ 1702965 h 1857909"/>
              <a:gd name="connsiteX3" fmla="*/ 766051 w 9288370"/>
              <a:gd name="connsiteY3" fmla="*/ 1569826 h 1857909"/>
              <a:gd name="connsiteX4" fmla="*/ 971617 w 9288370"/>
              <a:gd name="connsiteY4" fmla="*/ 1522494 h 1857909"/>
              <a:gd name="connsiteX5" fmla="*/ 1186668 w 9288370"/>
              <a:gd name="connsiteY5" fmla="*/ 1521861 h 1857909"/>
              <a:gd name="connsiteX6" fmla="*/ 1339078 w 9288370"/>
              <a:gd name="connsiteY6" fmla="*/ 1494730 h 1857909"/>
              <a:gd name="connsiteX7" fmla="*/ 1492452 w 9288370"/>
              <a:gd name="connsiteY7" fmla="*/ 1519061 h 1857909"/>
              <a:gd name="connsiteX8" fmla="*/ 1604999 w 9288370"/>
              <a:gd name="connsiteY8" fmla="*/ 1513599 h 1857909"/>
              <a:gd name="connsiteX9" fmla="*/ 1717911 w 9288370"/>
              <a:gd name="connsiteY9" fmla="*/ 1497764 h 1857909"/>
              <a:gd name="connsiteX10" fmla="*/ 1794234 w 9288370"/>
              <a:gd name="connsiteY10" fmla="*/ 1464331 h 1857909"/>
              <a:gd name="connsiteX11" fmla="*/ 2101780 w 9288370"/>
              <a:gd name="connsiteY11" fmla="*/ 1409907 h 1857909"/>
              <a:gd name="connsiteX12" fmla="*/ 2244830 w 9288370"/>
              <a:gd name="connsiteY12" fmla="*/ 1388540 h 1857909"/>
              <a:gd name="connsiteX13" fmla="*/ 2428648 w 9288370"/>
              <a:gd name="connsiteY13" fmla="*/ 1372736 h 1857909"/>
              <a:gd name="connsiteX14" fmla="*/ 2645882 w 9288370"/>
              <a:gd name="connsiteY14" fmla="*/ 1341971 h 1857909"/>
              <a:gd name="connsiteX15" fmla="*/ 2707413 w 9288370"/>
              <a:gd name="connsiteY15" fmla="*/ 1347156 h 1857909"/>
              <a:gd name="connsiteX16" fmla="*/ 2843134 w 9288370"/>
              <a:gd name="connsiteY16" fmla="*/ 1323561 h 1857909"/>
              <a:gd name="connsiteX17" fmla="*/ 2923804 w 9288370"/>
              <a:gd name="connsiteY17" fmla="*/ 1314224 h 1857909"/>
              <a:gd name="connsiteX18" fmla="*/ 2953618 w 9288370"/>
              <a:gd name="connsiteY18" fmla="*/ 1318186 h 1857909"/>
              <a:gd name="connsiteX19" fmla="*/ 2995816 w 9288370"/>
              <a:gd name="connsiteY19" fmla="*/ 1318670 h 1857909"/>
              <a:gd name="connsiteX20" fmla="*/ 3352700 w 9288370"/>
              <a:gd name="connsiteY20" fmla="*/ 1264183 h 1857909"/>
              <a:gd name="connsiteX21" fmla="*/ 3444611 w 9288370"/>
              <a:gd name="connsiteY21" fmla="*/ 1236739 h 1857909"/>
              <a:gd name="connsiteX22" fmla="*/ 3650072 w 9288370"/>
              <a:gd name="connsiteY22" fmla="*/ 1217421 h 1857909"/>
              <a:gd name="connsiteX23" fmla="*/ 3707853 w 9288370"/>
              <a:gd name="connsiteY23" fmla="*/ 1241722 h 1857909"/>
              <a:gd name="connsiteX24" fmla="*/ 3925616 w 9288370"/>
              <a:gd name="connsiteY24" fmla="*/ 1253751 h 1857909"/>
              <a:gd name="connsiteX25" fmla="*/ 3954387 w 9288370"/>
              <a:gd name="connsiteY25" fmla="*/ 1263789 h 1857909"/>
              <a:gd name="connsiteX26" fmla="*/ 3995849 w 9288370"/>
              <a:gd name="connsiteY26" fmla="*/ 1272939 h 1857909"/>
              <a:gd name="connsiteX27" fmla="*/ 4067546 w 9288370"/>
              <a:gd name="connsiteY27" fmla="*/ 1294697 h 1857909"/>
              <a:gd name="connsiteX28" fmla="*/ 4190310 w 9288370"/>
              <a:gd name="connsiteY28" fmla="*/ 1307786 h 1857909"/>
              <a:gd name="connsiteX29" fmla="*/ 4230008 w 9288370"/>
              <a:gd name="connsiteY29" fmla="*/ 1303546 h 1857909"/>
              <a:gd name="connsiteX30" fmla="*/ 4575478 w 9288370"/>
              <a:gd name="connsiteY30" fmla="*/ 1261726 h 1857909"/>
              <a:gd name="connsiteX31" fmla="*/ 4650026 w 9288370"/>
              <a:gd name="connsiteY31" fmla="*/ 1265798 h 1857909"/>
              <a:gd name="connsiteX32" fmla="*/ 4792008 w 9288370"/>
              <a:gd name="connsiteY32" fmla="*/ 1243899 h 1857909"/>
              <a:gd name="connsiteX33" fmla="*/ 4954126 w 9288370"/>
              <a:gd name="connsiteY33" fmla="*/ 1204617 h 1857909"/>
              <a:gd name="connsiteX34" fmla="*/ 5309678 w 9288370"/>
              <a:gd name="connsiteY34" fmla="*/ 1128278 h 1857909"/>
              <a:gd name="connsiteX35" fmla="*/ 5474724 w 9288370"/>
              <a:gd name="connsiteY35" fmla="*/ 1091167 h 1857909"/>
              <a:gd name="connsiteX36" fmla="*/ 5612132 w 9288370"/>
              <a:gd name="connsiteY36" fmla="*/ 1051509 h 1857909"/>
              <a:gd name="connsiteX37" fmla="*/ 5776618 w 9288370"/>
              <a:gd name="connsiteY37" fmla="*/ 1053037 h 1857909"/>
              <a:gd name="connsiteX38" fmla="*/ 5785786 w 9288370"/>
              <a:gd name="connsiteY38" fmla="*/ 1051213 h 1857909"/>
              <a:gd name="connsiteX39" fmla="*/ 5829381 w 9288370"/>
              <a:gd name="connsiteY39" fmla="*/ 1046878 h 1857909"/>
              <a:gd name="connsiteX40" fmla="*/ 5943596 w 9288370"/>
              <a:gd name="connsiteY40" fmla="*/ 1043237 h 1857909"/>
              <a:gd name="connsiteX41" fmla="*/ 5985730 w 9288370"/>
              <a:gd name="connsiteY41" fmla="*/ 1035396 h 1857909"/>
              <a:gd name="connsiteX42" fmla="*/ 6103109 w 9288370"/>
              <a:gd name="connsiteY42" fmla="*/ 1019019 h 1857909"/>
              <a:gd name="connsiteX43" fmla="*/ 6222406 w 9288370"/>
              <a:gd name="connsiteY43" fmla="*/ 985341 h 1857909"/>
              <a:gd name="connsiteX44" fmla="*/ 6598672 w 9288370"/>
              <a:gd name="connsiteY44" fmla="*/ 902062 h 1857909"/>
              <a:gd name="connsiteX45" fmla="*/ 6766149 w 9288370"/>
              <a:gd name="connsiteY45" fmla="*/ 846132 h 1857909"/>
              <a:gd name="connsiteX46" fmla="*/ 6886312 w 9288370"/>
              <a:gd name="connsiteY46" fmla="*/ 781877 h 1857909"/>
              <a:gd name="connsiteX47" fmla="*/ 7006457 w 9288370"/>
              <a:gd name="connsiteY47" fmla="*/ 699758 h 1857909"/>
              <a:gd name="connsiteX48" fmla="*/ 7231643 w 9288370"/>
              <a:gd name="connsiteY48" fmla="*/ 640778 h 1857909"/>
              <a:gd name="connsiteX49" fmla="*/ 7363123 w 9288370"/>
              <a:gd name="connsiteY49" fmla="*/ 593682 h 1857909"/>
              <a:gd name="connsiteX50" fmla="*/ 7588368 w 9288370"/>
              <a:gd name="connsiteY50" fmla="*/ 531129 h 1857909"/>
              <a:gd name="connsiteX51" fmla="*/ 7782741 w 9288370"/>
              <a:gd name="connsiteY51" fmla="*/ 455936 h 1857909"/>
              <a:gd name="connsiteX52" fmla="*/ 7952094 w 9288370"/>
              <a:gd name="connsiteY52" fmla="*/ 409302 h 1857909"/>
              <a:gd name="connsiteX53" fmla="*/ 8231938 w 9288370"/>
              <a:gd name="connsiteY53" fmla="*/ 259259 h 1857909"/>
              <a:gd name="connsiteX54" fmla="*/ 8428864 w 9288370"/>
              <a:gd name="connsiteY54" fmla="*/ 208471 h 1857909"/>
              <a:gd name="connsiteX55" fmla="*/ 8616510 w 9288370"/>
              <a:gd name="connsiteY55" fmla="*/ 161973 h 1857909"/>
              <a:gd name="connsiteX56" fmla="*/ 8826766 w 9288370"/>
              <a:gd name="connsiteY56" fmla="*/ 152111 h 1857909"/>
              <a:gd name="connsiteX57" fmla="*/ 8917647 w 9288370"/>
              <a:gd name="connsiteY57" fmla="*/ 112232 h 1857909"/>
              <a:gd name="connsiteX58" fmla="*/ 9182272 w 9288370"/>
              <a:gd name="connsiteY58" fmla="*/ 37171 h 1857909"/>
              <a:gd name="connsiteX59" fmla="*/ 9232990 w 9288370"/>
              <a:gd name="connsiteY59" fmla="*/ 24074 h 1857909"/>
              <a:gd name="connsiteX60" fmla="*/ 9288370 w 9288370"/>
              <a:gd name="connsiteY60" fmla="*/ 0 h 1857909"/>
              <a:gd name="connsiteX61" fmla="*/ 0 w 9288370"/>
              <a:gd name="connsiteY61" fmla="*/ 0 h 1857909"/>
              <a:gd name="connsiteX62" fmla="*/ 8158 w 9288370"/>
              <a:gd name="connsiteY62" fmla="*/ 1671666 h 1857909"/>
              <a:gd name="connsiteX0" fmla="*/ 8158 w 9288370"/>
              <a:gd name="connsiteY0" fmla="*/ 1671666 h 1721151"/>
              <a:gd name="connsiteX1" fmla="*/ 66313 w 9288370"/>
              <a:gd name="connsiteY1" fmla="*/ 1721151 h 1721151"/>
              <a:gd name="connsiteX2" fmla="*/ 370426 w 9288370"/>
              <a:gd name="connsiteY2" fmla="*/ 1702965 h 1721151"/>
              <a:gd name="connsiteX3" fmla="*/ 766051 w 9288370"/>
              <a:gd name="connsiteY3" fmla="*/ 1569826 h 1721151"/>
              <a:gd name="connsiteX4" fmla="*/ 971617 w 9288370"/>
              <a:gd name="connsiteY4" fmla="*/ 1522494 h 1721151"/>
              <a:gd name="connsiteX5" fmla="*/ 1186668 w 9288370"/>
              <a:gd name="connsiteY5" fmla="*/ 1521861 h 1721151"/>
              <a:gd name="connsiteX6" fmla="*/ 1339078 w 9288370"/>
              <a:gd name="connsiteY6" fmla="*/ 1494730 h 1721151"/>
              <a:gd name="connsiteX7" fmla="*/ 1492452 w 9288370"/>
              <a:gd name="connsiteY7" fmla="*/ 1519061 h 1721151"/>
              <a:gd name="connsiteX8" fmla="*/ 1604999 w 9288370"/>
              <a:gd name="connsiteY8" fmla="*/ 1513599 h 1721151"/>
              <a:gd name="connsiteX9" fmla="*/ 1717911 w 9288370"/>
              <a:gd name="connsiteY9" fmla="*/ 1497764 h 1721151"/>
              <a:gd name="connsiteX10" fmla="*/ 1794234 w 9288370"/>
              <a:gd name="connsiteY10" fmla="*/ 1464331 h 1721151"/>
              <a:gd name="connsiteX11" fmla="*/ 2101780 w 9288370"/>
              <a:gd name="connsiteY11" fmla="*/ 1409907 h 1721151"/>
              <a:gd name="connsiteX12" fmla="*/ 2244830 w 9288370"/>
              <a:gd name="connsiteY12" fmla="*/ 1388540 h 1721151"/>
              <a:gd name="connsiteX13" fmla="*/ 2428648 w 9288370"/>
              <a:gd name="connsiteY13" fmla="*/ 1372736 h 1721151"/>
              <a:gd name="connsiteX14" fmla="*/ 2645882 w 9288370"/>
              <a:gd name="connsiteY14" fmla="*/ 1341971 h 1721151"/>
              <a:gd name="connsiteX15" fmla="*/ 2707413 w 9288370"/>
              <a:gd name="connsiteY15" fmla="*/ 1347156 h 1721151"/>
              <a:gd name="connsiteX16" fmla="*/ 2843134 w 9288370"/>
              <a:gd name="connsiteY16" fmla="*/ 1323561 h 1721151"/>
              <a:gd name="connsiteX17" fmla="*/ 2923804 w 9288370"/>
              <a:gd name="connsiteY17" fmla="*/ 1314224 h 1721151"/>
              <a:gd name="connsiteX18" fmla="*/ 2953618 w 9288370"/>
              <a:gd name="connsiteY18" fmla="*/ 1318186 h 1721151"/>
              <a:gd name="connsiteX19" fmla="*/ 2995816 w 9288370"/>
              <a:gd name="connsiteY19" fmla="*/ 1318670 h 1721151"/>
              <a:gd name="connsiteX20" fmla="*/ 3352700 w 9288370"/>
              <a:gd name="connsiteY20" fmla="*/ 1264183 h 1721151"/>
              <a:gd name="connsiteX21" fmla="*/ 3444611 w 9288370"/>
              <a:gd name="connsiteY21" fmla="*/ 1236739 h 1721151"/>
              <a:gd name="connsiteX22" fmla="*/ 3650072 w 9288370"/>
              <a:gd name="connsiteY22" fmla="*/ 1217421 h 1721151"/>
              <a:gd name="connsiteX23" fmla="*/ 3707853 w 9288370"/>
              <a:gd name="connsiteY23" fmla="*/ 1241722 h 1721151"/>
              <a:gd name="connsiteX24" fmla="*/ 3925616 w 9288370"/>
              <a:gd name="connsiteY24" fmla="*/ 1253751 h 1721151"/>
              <a:gd name="connsiteX25" fmla="*/ 3954387 w 9288370"/>
              <a:gd name="connsiteY25" fmla="*/ 1263789 h 1721151"/>
              <a:gd name="connsiteX26" fmla="*/ 3995849 w 9288370"/>
              <a:gd name="connsiteY26" fmla="*/ 1272939 h 1721151"/>
              <a:gd name="connsiteX27" fmla="*/ 4067546 w 9288370"/>
              <a:gd name="connsiteY27" fmla="*/ 1294697 h 1721151"/>
              <a:gd name="connsiteX28" fmla="*/ 4190310 w 9288370"/>
              <a:gd name="connsiteY28" fmla="*/ 1307786 h 1721151"/>
              <a:gd name="connsiteX29" fmla="*/ 4230008 w 9288370"/>
              <a:gd name="connsiteY29" fmla="*/ 1303546 h 1721151"/>
              <a:gd name="connsiteX30" fmla="*/ 4575478 w 9288370"/>
              <a:gd name="connsiteY30" fmla="*/ 1261726 h 1721151"/>
              <a:gd name="connsiteX31" fmla="*/ 4650026 w 9288370"/>
              <a:gd name="connsiteY31" fmla="*/ 1265798 h 1721151"/>
              <a:gd name="connsiteX32" fmla="*/ 4792008 w 9288370"/>
              <a:gd name="connsiteY32" fmla="*/ 1243899 h 1721151"/>
              <a:gd name="connsiteX33" fmla="*/ 4954126 w 9288370"/>
              <a:gd name="connsiteY33" fmla="*/ 1204617 h 1721151"/>
              <a:gd name="connsiteX34" fmla="*/ 5309678 w 9288370"/>
              <a:gd name="connsiteY34" fmla="*/ 1128278 h 1721151"/>
              <a:gd name="connsiteX35" fmla="*/ 5474724 w 9288370"/>
              <a:gd name="connsiteY35" fmla="*/ 1091167 h 1721151"/>
              <a:gd name="connsiteX36" fmla="*/ 5612132 w 9288370"/>
              <a:gd name="connsiteY36" fmla="*/ 1051509 h 1721151"/>
              <a:gd name="connsiteX37" fmla="*/ 5776618 w 9288370"/>
              <a:gd name="connsiteY37" fmla="*/ 1053037 h 1721151"/>
              <a:gd name="connsiteX38" fmla="*/ 5785786 w 9288370"/>
              <a:gd name="connsiteY38" fmla="*/ 1051213 h 1721151"/>
              <a:gd name="connsiteX39" fmla="*/ 5829381 w 9288370"/>
              <a:gd name="connsiteY39" fmla="*/ 1046878 h 1721151"/>
              <a:gd name="connsiteX40" fmla="*/ 5943596 w 9288370"/>
              <a:gd name="connsiteY40" fmla="*/ 1043237 h 1721151"/>
              <a:gd name="connsiteX41" fmla="*/ 5985730 w 9288370"/>
              <a:gd name="connsiteY41" fmla="*/ 1035396 h 1721151"/>
              <a:gd name="connsiteX42" fmla="*/ 6103109 w 9288370"/>
              <a:gd name="connsiteY42" fmla="*/ 1019019 h 1721151"/>
              <a:gd name="connsiteX43" fmla="*/ 6222406 w 9288370"/>
              <a:gd name="connsiteY43" fmla="*/ 985341 h 1721151"/>
              <a:gd name="connsiteX44" fmla="*/ 6598672 w 9288370"/>
              <a:gd name="connsiteY44" fmla="*/ 902062 h 1721151"/>
              <a:gd name="connsiteX45" fmla="*/ 6766149 w 9288370"/>
              <a:gd name="connsiteY45" fmla="*/ 846132 h 1721151"/>
              <a:gd name="connsiteX46" fmla="*/ 6886312 w 9288370"/>
              <a:gd name="connsiteY46" fmla="*/ 781877 h 1721151"/>
              <a:gd name="connsiteX47" fmla="*/ 7006457 w 9288370"/>
              <a:gd name="connsiteY47" fmla="*/ 699758 h 1721151"/>
              <a:gd name="connsiteX48" fmla="*/ 7231643 w 9288370"/>
              <a:gd name="connsiteY48" fmla="*/ 640778 h 1721151"/>
              <a:gd name="connsiteX49" fmla="*/ 7363123 w 9288370"/>
              <a:gd name="connsiteY49" fmla="*/ 593682 h 1721151"/>
              <a:gd name="connsiteX50" fmla="*/ 7588368 w 9288370"/>
              <a:gd name="connsiteY50" fmla="*/ 531129 h 1721151"/>
              <a:gd name="connsiteX51" fmla="*/ 7782741 w 9288370"/>
              <a:gd name="connsiteY51" fmla="*/ 455936 h 1721151"/>
              <a:gd name="connsiteX52" fmla="*/ 7952094 w 9288370"/>
              <a:gd name="connsiteY52" fmla="*/ 409302 h 1721151"/>
              <a:gd name="connsiteX53" fmla="*/ 8231938 w 9288370"/>
              <a:gd name="connsiteY53" fmla="*/ 259259 h 1721151"/>
              <a:gd name="connsiteX54" fmla="*/ 8428864 w 9288370"/>
              <a:gd name="connsiteY54" fmla="*/ 208471 h 1721151"/>
              <a:gd name="connsiteX55" fmla="*/ 8616510 w 9288370"/>
              <a:gd name="connsiteY55" fmla="*/ 161973 h 1721151"/>
              <a:gd name="connsiteX56" fmla="*/ 8826766 w 9288370"/>
              <a:gd name="connsiteY56" fmla="*/ 152111 h 1721151"/>
              <a:gd name="connsiteX57" fmla="*/ 8917647 w 9288370"/>
              <a:gd name="connsiteY57" fmla="*/ 112232 h 1721151"/>
              <a:gd name="connsiteX58" fmla="*/ 9182272 w 9288370"/>
              <a:gd name="connsiteY58" fmla="*/ 37171 h 1721151"/>
              <a:gd name="connsiteX59" fmla="*/ 9232990 w 9288370"/>
              <a:gd name="connsiteY59" fmla="*/ 24074 h 1721151"/>
              <a:gd name="connsiteX60" fmla="*/ 9288370 w 9288370"/>
              <a:gd name="connsiteY60" fmla="*/ 0 h 1721151"/>
              <a:gd name="connsiteX61" fmla="*/ 0 w 9288370"/>
              <a:gd name="connsiteY61" fmla="*/ 0 h 1721151"/>
              <a:gd name="connsiteX62" fmla="*/ 8158 w 9288370"/>
              <a:gd name="connsiteY62" fmla="*/ 1671666 h 1721151"/>
              <a:gd name="connsiteX0" fmla="*/ 8158 w 9288370"/>
              <a:gd name="connsiteY0" fmla="*/ 1671666 h 1721151"/>
              <a:gd name="connsiteX1" fmla="*/ 66313 w 9288370"/>
              <a:gd name="connsiteY1" fmla="*/ 1721151 h 1721151"/>
              <a:gd name="connsiteX2" fmla="*/ 313320 w 9288370"/>
              <a:gd name="connsiteY2" fmla="*/ 1690533 h 1721151"/>
              <a:gd name="connsiteX3" fmla="*/ 766051 w 9288370"/>
              <a:gd name="connsiteY3" fmla="*/ 1569826 h 1721151"/>
              <a:gd name="connsiteX4" fmla="*/ 971617 w 9288370"/>
              <a:gd name="connsiteY4" fmla="*/ 1522494 h 1721151"/>
              <a:gd name="connsiteX5" fmla="*/ 1186668 w 9288370"/>
              <a:gd name="connsiteY5" fmla="*/ 1521861 h 1721151"/>
              <a:gd name="connsiteX6" fmla="*/ 1339078 w 9288370"/>
              <a:gd name="connsiteY6" fmla="*/ 1494730 h 1721151"/>
              <a:gd name="connsiteX7" fmla="*/ 1492452 w 9288370"/>
              <a:gd name="connsiteY7" fmla="*/ 1519061 h 1721151"/>
              <a:gd name="connsiteX8" fmla="*/ 1604999 w 9288370"/>
              <a:gd name="connsiteY8" fmla="*/ 1513599 h 1721151"/>
              <a:gd name="connsiteX9" fmla="*/ 1717911 w 9288370"/>
              <a:gd name="connsiteY9" fmla="*/ 1497764 h 1721151"/>
              <a:gd name="connsiteX10" fmla="*/ 1794234 w 9288370"/>
              <a:gd name="connsiteY10" fmla="*/ 1464331 h 1721151"/>
              <a:gd name="connsiteX11" fmla="*/ 2101780 w 9288370"/>
              <a:gd name="connsiteY11" fmla="*/ 1409907 h 1721151"/>
              <a:gd name="connsiteX12" fmla="*/ 2244830 w 9288370"/>
              <a:gd name="connsiteY12" fmla="*/ 1388540 h 1721151"/>
              <a:gd name="connsiteX13" fmla="*/ 2428648 w 9288370"/>
              <a:gd name="connsiteY13" fmla="*/ 1372736 h 1721151"/>
              <a:gd name="connsiteX14" fmla="*/ 2645882 w 9288370"/>
              <a:gd name="connsiteY14" fmla="*/ 1341971 h 1721151"/>
              <a:gd name="connsiteX15" fmla="*/ 2707413 w 9288370"/>
              <a:gd name="connsiteY15" fmla="*/ 1347156 h 1721151"/>
              <a:gd name="connsiteX16" fmla="*/ 2843134 w 9288370"/>
              <a:gd name="connsiteY16" fmla="*/ 1323561 h 1721151"/>
              <a:gd name="connsiteX17" fmla="*/ 2923804 w 9288370"/>
              <a:gd name="connsiteY17" fmla="*/ 1314224 h 1721151"/>
              <a:gd name="connsiteX18" fmla="*/ 2953618 w 9288370"/>
              <a:gd name="connsiteY18" fmla="*/ 1318186 h 1721151"/>
              <a:gd name="connsiteX19" fmla="*/ 2995816 w 9288370"/>
              <a:gd name="connsiteY19" fmla="*/ 1318670 h 1721151"/>
              <a:gd name="connsiteX20" fmla="*/ 3352700 w 9288370"/>
              <a:gd name="connsiteY20" fmla="*/ 1264183 h 1721151"/>
              <a:gd name="connsiteX21" fmla="*/ 3444611 w 9288370"/>
              <a:gd name="connsiteY21" fmla="*/ 1236739 h 1721151"/>
              <a:gd name="connsiteX22" fmla="*/ 3650072 w 9288370"/>
              <a:gd name="connsiteY22" fmla="*/ 1217421 h 1721151"/>
              <a:gd name="connsiteX23" fmla="*/ 3707853 w 9288370"/>
              <a:gd name="connsiteY23" fmla="*/ 1241722 h 1721151"/>
              <a:gd name="connsiteX24" fmla="*/ 3925616 w 9288370"/>
              <a:gd name="connsiteY24" fmla="*/ 1253751 h 1721151"/>
              <a:gd name="connsiteX25" fmla="*/ 3954387 w 9288370"/>
              <a:gd name="connsiteY25" fmla="*/ 1263789 h 1721151"/>
              <a:gd name="connsiteX26" fmla="*/ 3995849 w 9288370"/>
              <a:gd name="connsiteY26" fmla="*/ 1272939 h 1721151"/>
              <a:gd name="connsiteX27" fmla="*/ 4067546 w 9288370"/>
              <a:gd name="connsiteY27" fmla="*/ 1294697 h 1721151"/>
              <a:gd name="connsiteX28" fmla="*/ 4190310 w 9288370"/>
              <a:gd name="connsiteY28" fmla="*/ 1307786 h 1721151"/>
              <a:gd name="connsiteX29" fmla="*/ 4230008 w 9288370"/>
              <a:gd name="connsiteY29" fmla="*/ 1303546 h 1721151"/>
              <a:gd name="connsiteX30" fmla="*/ 4575478 w 9288370"/>
              <a:gd name="connsiteY30" fmla="*/ 1261726 h 1721151"/>
              <a:gd name="connsiteX31" fmla="*/ 4650026 w 9288370"/>
              <a:gd name="connsiteY31" fmla="*/ 1265798 h 1721151"/>
              <a:gd name="connsiteX32" fmla="*/ 4792008 w 9288370"/>
              <a:gd name="connsiteY32" fmla="*/ 1243899 h 1721151"/>
              <a:gd name="connsiteX33" fmla="*/ 4954126 w 9288370"/>
              <a:gd name="connsiteY33" fmla="*/ 1204617 h 1721151"/>
              <a:gd name="connsiteX34" fmla="*/ 5309678 w 9288370"/>
              <a:gd name="connsiteY34" fmla="*/ 1128278 h 1721151"/>
              <a:gd name="connsiteX35" fmla="*/ 5474724 w 9288370"/>
              <a:gd name="connsiteY35" fmla="*/ 1091167 h 1721151"/>
              <a:gd name="connsiteX36" fmla="*/ 5612132 w 9288370"/>
              <a:gd name="connsiteY36" fmla="*/ 1051509 h 1721151"/>
              <a:gd name="connsiteX37" fmla="*/ 5776618 w 9288370"/>
              <a:gd name="connsiteY37" fmla="*/ 1053037 h 1721151"/>
              <a:gd name="connsiteX38" fmla="*/ 5785786 w 9288370"/>
              <a:gd name="connsiteY38" fmla="*/ 1051213 h 1721151"/>
              <a:gd name="connsiteX39" fmla="*/ 5829381 w 9288370"/>
              <a:gd name="connsiteY39" fmla="*/ 1046878 h 1721151"/>
              <a:gd name="connsiteX40" fmla="*/ 5943596 w 9288370"/>
              <a:gd name="connsiteY40" fmla="*/ 1043237 h 1721151"/>
              <a:gd name="connsiteX41" fmla="*/ 5985730 w 9288370"/>
              <a:gd name="connsiteY41" fmla="*/ 1035396 h 1721151"/>
              <a:gd name="connsiteX42" fmla="*/ 6103109 w 9288370"/>
              <a:gd name="connsiteY42" fmla="*/ 1019019 h 1721151"/>
              <a:gd name="connsiteX43" fmla="*/ 6222406 w 9288370"/>
              <a:gd name="connsiteY43" fmla="*/ 985341 h 1721151"/>
              <a:gd name="connsiteX44" fmla="*/ 6598672 w 9288370"/>
              <a:gd name="connsiteY44" fmla="*/ 902062 h 1721151"/>
              <a:gd name="connsiteX45" fmla="*/ 6766149 w 9288370"/>
              <a:gd name="connsiteY45" fmla="*/ 846132 h 1721151"/>
              <a:gd name="connsiteX46" fmla="*/ 6886312 w 9288370"/>
              <a:gd name="connsiteY46" fmla="*/ 781877 h 1721151"/>
              <a:gd name="connsiteX47" fmla="*/ 7006457 w 9288370"/>
              <a:gd name="connsiteY47" fmla="*/ 699758 h 1721151"/>
              <a:gd name="connsiteX48" fmla="*/ 7231643 w 9288370"/>
              <a:gd name="connsiteY48" fmla="*/ 640778 h 1721151"/>
              <a:gd name="connsiteX49" fmla="*/ 7363123 w 9288370"/>
              <a:gd name="connsiteY49" fmla="*/ 593682 h 1721151"/>
              <a:gd name="connsiteX50" fmla="*/ 7588368 w 9288370"/>
              <a:gd name="connsiteY50" fmla="*/ 531129 h 1721151"/>
              <a:gd name="connsiteX51" fmla="*/ 7782741 w 9288370"/>
              <a:gd name="connsiteY51" fmla="*/ 455936 h 1721151"/>
              <a:gd name="connsiteX52" fmla="*/ 7952094 w 9288370"/>
              <a:gd name="connsiteY52" fmla="*/ 409302 h 1721151"/>
              <a:gd name="connsiteX53" fmla="*/ 8231938 w 9288370"/>
              <a:gd name="connsiteY53" fmla="*/ 259259 h 1721151"/>
              <a:gd name="connsiteX54" fmla="*/ 8428864 w 9288370"/>
              <a:gd name="connsiteY54" fmla="*/ 208471 h 1721151"/>
              <a:gd name="connsiteX55" fmla="*/ 8616510 w 9288370"/>
              <a:gd name="connsiteY55" fmla="*/ 161973 h 1721151"/>
              <a:gd name="connsiteX56" fmla="*/ 8826766 w 9288370"/>
              <a:gd name="connsiteY56" fmla="*/ 152111 h 1721151"/>
              <a:gd name="connsiteX57" fmla="*/ 8917647 w 9288370"/>
              <a:gd name="connsiteY57" fmla="*/ 112232 h 1721151"/>
              <a:gd name="connsiteX58" fmla="*/ 9182272 w 9288370"/>
              <a:gd name="connsiteY58" fmla="*/ 37171 h 1721151"/>
              <a:gd name="connsiteX59" fmla="*/ 9232990 w 9288370"/>
              <a:gd name="connsiteY59" fmla="*/ 24074 h 1721151"/>
              <a:gd name="connsiteX60" fmla="*/ 9288370 w 9288370"/>
              <a:gd name="connsiteY60" fmla="*/ 0 h 1721151"/>
              <a:gd name="connsiteX61" fmla="*/ 0 w 9288370"/>
              <a:gd name="connsiteY61" fmla="*/ 0 h 1721151"/>
              <a:gd name="connsiteX62" fmla="*/ 8158 w 9288370"/>
              <a:gd name="connsiteY62" fmla="*/ 1671666 h 1721151"/>
              <a:gd name="connsiteX0" fmla="*/ 8158 w 9288370"/>
              <a:gd name="connsiteY0" fmla="*/ 1671666 h 1721151"/>
              <a:gd name="connsiteX1" fmla="*/ 66313 w 9288370"/>
              <a:gd name="connsiteY1" fmla="*/ 1721151 h 1721151"/>
              <a:gd name="connsiteX2" fmla="*/ 313320 w 9288370"/>
              <a:gd name="connsiteY2" fmla="*/ 1690533 h 1721151"/>
              <a:gd name="connsiteX3" fmla="*/ 766051 w 9288370"/>
              <a:gd name="connsiteY3" fmla="*/ 1569826 h 1721151"/>
              <a:gd name="connsiteX4" fmla="*/ 971617 w 9288370"/>
              <a:gd name="connsiteY4" fmla="*/ 1522494 h 1721151"/>
              <a:gd name="connsiteX5" fmla="*/ 1186668 w 9288370"/>
              <a:gd name="connsiteY5" fmla="*/ 1521861 h 1721151"/>
              <a:gd name="connsiteX6" fmla="*/ 1339078 w 9288370"/>
              <a:gd name="connsiteY6" fmla="*/ 1494730 h 1721151"/>
              <a:gd name="connsiteX7" fmla="*/ 1492452 w 9288370"/>
              <a:gd name="connsiteY7" fmla="*/ 1519061 h 1721151"/>
              <a:gd name="connsiteX8" fmla="*/ 1604999 w 9288370"/>
              <a:gd name="connsiteY8" fmla="*/ 1513599 h 1721151"/>
              <a:gd name="connsiteX9" fmla="*/ 1717911 w 9288370"/>
              <a:gd name="connsiteY9" fmla="*/ 1497764 h 1721151"/>
              <a:gd name="connsiteX10" fmla="*/ 1794234 w 9288370"/>
              <a:gd name="connsiteY10" fmla="*/ 1464331 h 1721151"/>
              <a:gd name="connsiteX11" fmla="*/ 2101780 w 9288370"/>
              <a:gd name="connsiteY11" fmla="*/ 1409907 h 1721151"/>
              <a:gd name="connsiteX12" fmla="*/ 2244830 w 9288370"/>
              <a:gd name="connsiteY12" fmla="*/ 1388540 h 1721151"/>
              <a:gd name="connsiteX13" fmla="*/ 2428648 w 9288370"/>
              <a:gd name="connsiteY13" fmla="*/ 1372736 h 1721151"/>
              <a:gd name="connsiteX14" fmla="*/ 2645882 w 9288370"/>
              <a:gd name="connsiteY14" fmla="*/ 1341971 h 1721151"/>
              <a:gd name="connsiteX15" fmla="*/ 2707413 w 9288370"/>
              <a:gd name="connsiteY15" fmla="*/ 1347156 h 1721151"/>
              <a:gd name="connsiteX16" fmla="*/ 2843134 w 9288370"/>
              <a:gd name="connsiteY16" fmla="*/ 1323561 h 1721151"/>
              <a:gd name="connsiteX17" fmla="*/ 2923804 w 9288370"/>
              <a:gd name="connsiteY17" fmla="*/ 1314224 h 1721151"/>
              <a:gd name="connsiteX18" fmla="*/ 2953618 w 9288370"/>
              <a:gd name="connsiteY18" fmla="*/ 1318186 h 1721151"/>
              <a:gd name="connsiteX19" fmla="*/ 2995816 w 9288370"/>
              <a:gd name="connsiteY19" fmla="*/ 1318670 h 1721151"/>
              <a:gd name="connsiteX20" fmla="*/ 3352700 w 9288370"/>
              <a:gd name="connsiteY20" fmla="*/ 1264183 h 1721151"/>
              <a:gd name="connsiteX21" fmla="*/ 3444611 w 9288370"/>
              <a:gd name="connsiteY21" fmla="*/ 1236739 h 1721151"/>
              <a:gd name="connsiteX22" fmla="*/ 3650072 w 9288370"/>
              <a:gd name="connsiteY22" fmla="*/ 1217421 h 1721151"/>
              <a:gd name="connsiteX23" fmla="*/ 3707853 w 9288370"/>
              <a:gd name="connsiteY23" fmla="*/ 1241722 h 1721151"/>
              <a:gd name="connsiteX24" fmla="*/ 3925616 w 9288370"/>
              <a:gd name="connsiteY24" fmla="*/ 1253751 h 1721151"/>
              <a:gd name="connsiteX25" fmla="*/ 3954387 w 9288370"/>
              <a:gd name="connsiteY25" fmla="*/ 1263789 h 1721151"/>
              <a:gd name="connsiteX26" fmla="*/ 3995849 w 9288370"/>
              <a:gd name="connsiteY26" fmla="*/ 1272939 h 1721151"/>
              <a:gd name="connsiteX27" fmla="*/ 4067546 w 9288370"/>
              <a:gd name="connsiteY27" fmla="*/ 1294697 h 1721151"/>
              <a:gd name="connsiteX28" fmla="*/ 4190310 w 9288370"/>
              <a:gd name="connsiteY28" fmla="*/ 1307786 h 1721151"/>
              <a:gd name="connsiteX29" fmla="*/ 4230008 w 9288370"/>
              <a:gd name="connsiteY29" fmla="*/ 1303546 h 1721151"/>
              <a:gd name="connsiteX30" fmla="*/ 4575478 w 9288370"/>
              <a:gd name="connsiteY30" fmla="*/ 1261726 h 1721151"/>
              <a:gd name="connsiteX31" fmla="*/ 4650026 w 9288370"/>
              <a:gd name="connsiteY31" fmla="*/ 1265798 h 1721151"/>
              <a:gd name="connsiteX32" fmla="*/ 4792008 w 9288370"/>
              <a:gd name="connsiteY32" fmla="*/ 1243899 h 1721151"/>
              <a:gd name="connsiteX33" fmla="*/ 4954126 w 9288370"/>
              <a:gd name="connsiteY33" fmla="*/ 1204617 h 1721151"/>
              <a:gd name="connsiteX34" fmla="*/ 5309678 w 9288370"/>
              <a:gd name="connsiteY34" fmla="*/ 1128278 h 1721151"/>
              <a:gd name="connsiteX35" fmla="*/ 5474724 w 9288370"/>
              <a:gd name="connsiteY35" fmla="*/ 1091167 h 1721151"/>
              <a:gd name="connsiteX36" fmla="*/ 5612132 w 9288370"/>
              <a:gd name="connsiteY36" fmla="*/ 1051509 h 1721151"/>
              <a:gd name="connsiteX37" fmla="*/ 5776618 w 9288370"/>
              <a:gd name="connsiteY37" fmla="*/ 1053037 h 1721151"/>
              <a:gd name="connsiteX38" fmla="*/ 5785786 w 9288370"/>
              <a:gd name="connsiteY38" fmla="*/ 1051213 h 1721151"/>
              <a:gd name="connsiteX39" fmla="*/ 5829381 w 9288370"/>
              <a:gd name="connsiteY39" fmla="*/ 1046878 h 1721151"/>
              <a:gd name="connsiteX40" fmla="*/ 5943596 w 9288370"/>
              <a:gd name="connsiteY40" fmla="*/ 1043237 h 1721151"/>
              <a:gd name="connsiteX41" fmla="*/ 5985730 w 9288370"/>
              <a:gd name="connsiteY41" fmla="*/ 1035396 h 1721151"/>
              <a:gd name="connsiteX42" fmla="*/ 6103109 w 9288370"/>
              <a:gd name="connsiteY42" fmla="*/ 1019019 h 1721151"/>
              <a:gd name="connsiteX43" fmla="*/ 6222406 w 9288370"/>
              <a:gd name="connsiteY43" fmla="*/ 985341 h 1721151"/>
              <a:gd name="connsiteX44" fmla="*/ 6598672 w 9288370"/>
              <a:gd name="connsiteY44" fmla="*/ 902062 h 1721151"/>
              <a:gd name="connsiteX45" fmla="*/ 6766149 w 9288370"/>
              <a:gd name="connsiteY45" fmla="*/ 846132 h 1721151"/>
              <a:gd name="connsiteX46" fmla="*/ 6886312 w 9288370"/>
              <a:gd name="connsiteY46" fmla="*/ 781877 h 1721151"/>
              <a:gd name="connsiteX47" fmla="*/ 7006457 w 9288370"/>
              <a:gd name="connsiteY47" fmla="*/ 699758 h 1721151"/>
              <a:gd name="connsiteX48" fmla="*/ 7231643 w 9288370"/>
              <a:gd name="connsiteY48" fmla="*/ 640778 h 1721151"/>
              <a:gd name="connsiteX49" fmla="*/ 7363123 w 9288370"/>
              <a:gd name="connsiteY49" fmla="*/ 593682 h 1721151"/>
              <a:gd name="connsiteX50" fmla="*/ 7588368 w 9288370"/>
              <a:gd name="connsiteY50" fmla="*/ 531129 h 1721151"/>
              <a:gd name="connsiteX51" fmla="*/ 7782741 w 9288370"/>
              <a:gd name="connsiteY51" fmla="*/ 455936 h 1721151"/>
              <a:gd name="connsiteX52" fmla="*/ 7952094 w 9288370"/>
              <a:gd name="connsiteY52" fmla="*/ 409302 h 1721151"/>
              <a:gd name="connsiteX53" fmla="*/ 8231938 w 9288370"/>
              <a:gd name="connsiteY53" fmla="*/ 259259 h 1721151"/>
              <a:gd name="connsiteX54" fmla="*/ 8428864 w 9288370"/>
              <a:gd name="connsiteY54" fmla="*/ 208471 h 1721151"/>
              <a:gd name="connsiteX55" fmla="*/ 8616510 w 9288370"/>
              <a:gd name="connsiteY55" fmla="*/ 161973 h 1721151"/>
              <a:gd name="connsiteX56" fmla="*/ 8826766 w 9288370"/>
              <a:gd name="connsiteY56" fmla="*/ 152111 h 1721151"/>
              <a:gd name="connsiteX57" fmla="*/ 8917647 w 9288370"/>
              <a:gd name="connsiteY57" fmla="*/ 112232 h 1721151"/>
              <a:gd name="connsiteX58" fmla="*/ 9182272 w 9288370"/>
              <a:gd name="connsiteY58" fmla="*/ 37171 h 1721151"/>
              <a:gd name="connsiteX59" fmla="*/ 9232990 w 9288370"/>
              <a:gd name="connsiteY59" fmla="*/ 24074 h 1721151"/>
              <a:gd name="connsiteX60" fmla="*/ 9288370 w 9288370"/>
              <a:gd name="connsiteY60" fmla="*/ 0 h 1721151"/>
              <a:gd name="connsiteX61" fmla="*/ 0 w 9288370"/>
              <a:gd name="connsiteY61" fmla="*/ 0 h 1721151"/>
              <a:gd name="connsiteX62" fmla="*/ 8158 w 9288370"/>
              <a:gd name="connsiteY62" fmla="*/ 1671666 h 1721151"/>
              <a:gd name="connsiteX0" fmla="*/ 8158 w 9288370"/>
              <a:gd name="connsiteY0" fmla="*/ 1671666 h 1721151"/>
              <a:gd name="connsiteX1" fmla="*/ 66313 w 9288370"/>
              <a:gd name="connsiteY1" fmla="*/ 1721151 h 1721151"/>
              <a:gd name="connsiteX2" fmla="*/ 411216 w 9288370"/>
              <a:gd name="connsiteY2" fmla="*/ 1628370 h 1721151"/>
              <a:gd name="connsiteX3" fmla="*/ 766051 w 9288370"/>
              <a:gd name="connsiteY3" fmla="*/ 1569826 h 1721151"/>
              <a:gd name="connsiteX4" fmla="*/ 971617 w 9288370"/>
              <a:gd name="connsiteY4" fmla="*/ 1522494 h 1721151"/>
              <a:gd name="connsiteX5" fmla="*/ 1186668 w 9288370"/>
              <a:gd name="connsiteY5" fmla="*/ 1521861 h 1721151"/>
              <a:gd name="connsiteX6" fmla="*/ 1339078 w 9288370"/>
              <a:gd name="connsiteY6" fmla="*/ 1494730 h 1721151"/>
              <a:gd name="connsiteX7" fmla="*/ 1492452 w 9288370"/>
              <a:gd name="connsiteY7" fmla="*/ 1519061 h 1721151"/>
              <a:gd name="connsiteX8" fmla="*/ 1604999 w 9288370"/>
              <a:gd name="connsiteY8" fmla="*/ 1513599 h 1721151"/>
              <a:gd name="connsiteX9" fmla="*/ 1717911 w 9288370"/>
              <a:gd name="connsiteY9" fmla="*/ 1497764 h 1721151"/>
              <a:gd name="connsiteX10" fmla="*/ 1794234 w 9288370"/>
              <a:gd name="connsiteY10" fmla="*/ 1464331 h 1721151"/>
              <a:gd name="connsiteX11" fmla="*/ 2101780 w 9288370"/>
              <a:gd name="connsiteY11" fmla="*/ 1409907 h 1721151"/>
              <a:gd name="connsiteX12" fmla="*/ 2244830 w 9288370"/>
              <a:gd name="connsiteY12" fmla="*/ 1388540 h 1721151"/>
              <a:gd name="connsiteX13" fmla="*/ 2428648 w 9288370"/>
              <a:gd name="connsiteY13" fmla="*/ 1372736 h 1721151"/>
              <a:gd name="connsiteX14" fmla="*/ 2645882 w 9288370"/>
              <a:gd name="connsiteY14" fmla="*/ 1341971 h 1721151"/>
              <a:gd name="connsiteX15" fmla="*/ 2707413 w 9288370"/>
              <a:gd name="connsiteY15" fmla="*/ 1347156 h 1721151"/>
              <a:gd name="connsiteX16" fmla="*/ 2843134 w 9288370"/>
              <a:gd name="connsiteY16" fmla="*/ 1323561 h 1721151"/>
              <a:gd name="connsiteX17" fmla="*/ 2923804 w 9288370"/>
              <a:gd name="connsiteY17" fmla="*/ 1314224 h 1721151"/>
              <a:gd name="connsiteX18" fmla="*/ 2953618 w 9288370"/>
              <a:gd name="connsiteY18" fmla="*/ 1318186 h 1721151"/>
              <a:gd name="connsiteX19" fmla="*/ 2995816 w 9288370"/>
              <a:gd name="connsiteY19" fmla="*/ 1318670 h 1721151"/>
              <a:gd name="connsiteX20" fmla="*/ 3352700 w 9288370"/>
              <a:gd name="connsiteY20" fmla="*/ 1264183 h 1721151"/>
              <a:gd name="connsiteX21" fmla="*/ 3444611 w 9288370"/>
              <a:gd name="connsiteY21" fmla="*/ 1236739 h 1721151"/>
              <a:gd name="connsiteX22" fmla="*/ 3650072 w 9288370"/>
              <a:gd name="connsiteY22" fmla="*/ 1217421 h 1721151"/>
              <a:gd name="connsiteX23" fmla="*/ 3707853 w 9288370"/>
              <a:gd name="connsiteY23" fmla="*/ 1241722 h 1721151"/>
              <a:gd name="connsiteX24" fmla="*/ 3925616 w 9288370"/>
              <a:gd name="connsiteY24" fmla="*/ 1253751 h 1721151"/>
              <a:gd name="connsiteX25" fmla="*/ 3954387 w 9288370"/>
              <a:gd name="connsiteY25" fmla="*/ 1263789 h 1721151"/>
              <a:gd name="connsiteX26" fmla="*/ 3995849 w 9288370"/>
              <a:gd name="connsiteY26" fmla="*/ 1272939 h 1721151"/>
              <a:gd name="connsiteX27" fmla="*/ 4067546 w 9288370"/>
              <a:gd name="connsiteY27" fmla="*/ 1294697 h 1721151"/>
              <a:gd name="connsiteX28" fmla="*/ 4190310 w 9288370"/>
              <a:gd name="connsiteY28" fmla="*/ 1307786 h 1721151"/>
              <a:gd name="connsiteX29" fmla="*/ 4230008 w 9288370"/>
              <a:gd name="connsiteY29" fmla="*/ 1303546 h 1721151"/>
              <a:gd name="connsiteX30" fmla="*/ 4575478 w 9288370"/>
              <a:gd name="connsiteY30" fmla="*/ 1261726 h 1721151"/>
              <a:gd name="connsiteX31" fmla="*/ 4650026 w 9288370"/>
              <a:gd name="connsiteY31" fmla="*/ 1265798 h 1721151"/>
              <a:gd name="connsiteX32" fmla="*/ 4792008 w 9288370"/>
              <a:gd name="connsiteY32" fmla="*/ 1243899 h 1721151"/>
              <a:gd name="connsiteX33" fmla="*/ 4954126 w 9288370"/>
              <a:gd name="connsiteY33" fmla="*/ 1204617 h 1721151"/>
              <a:gd name="connsiteX34" fmla="*/ 5309678 w 9288370"/>
              <a:gd name="connsiteY34" fmla="*/ 1128278 h 1721151"/>
              <a:gd name="connsiteX35" fmla="*/ 5474724 w 9288370"/>
              <a:gd name="connsiteY35" fmla="*/ 1091167 h 1721151"/>
              <a:gd name="connsiteX36" fmla="*/ 5612132 w 9288370"/>
              <a:gd name="connsiteY36" fmla="*/ 1051509 h 1721151"/>
              <a:gd name="connsiteX37" fmla="*/ 5776618 w 9288370"/>
              <a:gd name="connsiteY37" fmla="*/ 1053037 h 1721151"/>
              <a:gd name="connsiteX38" fmla="*/ 5785786 w 9288370"/>
              <a:gd name="connsiteY38" fmla="*/ 1051213 h 1721151"/>
              <a:gd name="connsiteX39" fmla="*/ 5829381 w 9288370"/>
              <a:gd name="connsiteY39" fmla="*/ 1046878 h 1721151"/>
              <a:gd name="connsiteX40" fmla="*/ 5943596 w 9288370"/>
              <a:gd name="connsiteY40" fmla="*/ 1043237 h 1721151"/>
              <a:gd name="connsiteX41" fmla="*/ 5985730 w 9288370"/>
              <a:gd name="connsiteY41" fmla="*/ 1035396 h 1721151"/>
              <a:gd name="connsiteX42" fmla="*/ 6103109 w 9288370"/>
              <a:gd name="connsiteY42" fmla="*/ 1019019 h 1721151"/>
              <a:gd name="connsiteX43" fmla="*/ 6222406 w 9288370"/>
              <a:gd name="connsiteY43" fmla="*/ 985341 h 1721151"/>
              <a:gd name="connsiteX44" fmla="*/ 6598672 w 9288370"/>
              <a:gd name="connsiteY44" fmla="*/ 902062 h 1721151"/>
              <a:gd name="connsiteX45" fmla="*/ 6766149 w 9288370"/>
              <a:gd name="connsiteY45" fmla="*/ 846132 h 1721151"/>
              <a:gd name="connsiteX46" fmla="*/ 6886312 w 9288370"/>
              <a:gd name="connsiteY46" fmla="*/ 781877 h 1721151"/>
              <a:gd name="connsiteX47" fmla="*/ 7006457 w 9288370"/>
              <a:gd name="connsiteY47" fmla="*/ 699758 h 1721151"/>
              <a:gd name="connsiteX48" fmla="*/ 7231643 w 9288370"/>
              <a:gd name="connsiteY48" fmla="*/ 640778 h 1721151"/>
              <a:gd name="connsiteX49" fmla="*/ 7363123 w 9288370"/>
              <a:gd name="connsiteY49" fmla="*/ 593682 h 1721151"/>
              <a:gd name="connsiteX50" fmla="*/ 7588368 w 9288370"/>
              <a:gd name="connsiteY50" fmla="*/ 531129 h 1721151"/>
              <a:gd name="connsiteX51" fmla="*/ 7782741 w 9288370"/>
              <a:gd name="connsiteY51" fmla="*/ 455936 h 1721151"/>
              <a:gd name="connsiteX52" fmla="*/ 7952094 w 9288370"/>
              <a:gd name="connsiteY52" fmla="*/ 409302 h 1721151"/>
              <a:gd name="connsiteX53" fmla="*/ 8231938 w 9288370"/>
              <a:gd name="connsiteY53" fmla="*/ 259259 h 1721151"/>
              <a:gd name="connsiteX54" fmla="*/ 8428864 w 9288370"/>
              <a:gd name="connsiteY54" fmla="*/ 208471 h 1721151"/>
              <a:gd name="connsiteX55" fmla="*/ 8616510 w 9288370"/>
              <a:gd name="connsiteY55" fmla="*/ 161973 h 1721151"/>
              <a:gd name="connsiteX56" fmla="*/ 8826766 w 9288370"/>
              <a:gd name="connsiteY56" fmla="*/ 152111 h 1721151"/>
              <a:gd name="connsiteX57" fmla="*/ 8917647 w 9288370"/>
              <a:gd name="connsiteY57" fmla="*/ 112232 h 1721151"/>
              <a:gd name="connsiteX58" fmla="*/ 9182272 w 9288370"/>
              <a:gd name="connsiteY58" fmla="*/ 37171 h 1721151"/>
              <a:gd name="connsiteX59" fmla="*/ 9232990 w 9288370"/>
              <a:gd name="connsiteY59" fmla="*/ 24074 h 1721151"/>
              <a:gd name="connsiteX60" fmla="*/ 9288370 w 9288370"/>
              <a:gd name="connsiteY60" fmla="*/ 0 h 1721151"/>
              <a:gd name="connsiteX61" fmla="*/ 0 w 9288370"/>
              <a:gd name="connsiteY61" fmla="*/ 0 h 1721151"/>
              <a:gd name="connsiteX62" fmla="*/ 8158 w 9288370"/>
              <a:gd name="connsiteY62" fmla="*/ 1671666 h 1721151"/>
              <a:gd name="connsiteX0" fmla="*/ 8158 w 9288370"/>
              <a:gd name="connsiteY0" fmla="*/ 1671666 h 1704575"/>
              <a:gd name="connsiteX1" fmla="*/ 66313 w 9288370"/>
              <a:gd name="connsiteY1" fmla="*/ 1704575 h 1704575"/>
              <a:gd name="connsiteX2" fmla="*/ 411216 w 9288370"/>
              <a:gd name="connsiteY2" fmla="*/ 1628370 h 1704575"/>
              <a:gd name="connsiteX3" fmla="*/ 766051 w 9288370"/>
              <a:gd name="connsiteY3" fmla="*/ 1569826 h 1704575"/>
              <a:gd name="connsiteX4" fmla="*/ 971617 w 9288370"/>
              <a:gd name="connsiteY4" fmla="*/ 1522494 h 1704575"/>
              <a:gd name="connsiteX5" fmla="*/ 1186668 w 9288370"/>
              <a:gd name="connsiteY5" fmla="*/ 1521861 h 1704575"/>
              <a:gd name="connsiteX6" fmla="*/ 1339078 w 9288370"/>
              <a:gd name="connsiteY6" fmla="*/ 1494730 h 1704575"/>
              <a:gd name="connsiteX7" fmla="*/ 1492452 w 9288370"/>
              <a:gd name="connsiteY7" fmla="*/ 1519061 h 1704575"/>
              <a:gd name="connsiteX8" fmla="*/ 1604999 w 9288370"/>
              <a:gd name="connsiteY8" fmla="*/ 1513599 h 1704575"/>
              <a:gd name="connsiteX9" fmla="*/ 1717911 w 9288370"/>
              <a:gd name="connsiteY9" fmla="*/ 1497764 h 1704575"/>
              <a:gd name="connsiteX10" fmla="*/ 1794234 w 9288370"/>
              <a:gd name="connsiteY10" fmla="*/ 1464331 h 1704575"/>
              <a:gd name="connsiteX11" fmla="*/ 2101780 w 9288370"/>
              <a:gd name="connsiteY11" fmla="*/ 1409907 h 1704575"/>
              <a:gd name="connsiteX12" fmla="*/ 2244830 w 9288370"/>
              <a:gd name="connsiteY12" fmla="*/ 1388540 h 1704575"/>
              <a:gd name="connsiteX13" fmla="*/ 2428648 w 9288370"/>
              <a:gd name="connsiteY13" fmla="*/ 1372736 h 1704575"/>
              <a:gd name="connsiteX14" fmla="*/ 2645882 w 9288370"/>
              <a:gd name="connsiteY14" fmla="*/ 1341971 h 1704575"/>
              <a:gd name="connsiteX15" fmla="*/ 2707413 w 9288370"/>
              <a:gd name="connsiteY15" fmla="*/ 1347156 h 1704575"/>
              <a:gd name="connsiteX16" fmla="*/ 2843134 w 9288370"/>
              <a:gd name="connsiteY16" fmla="*/ 1323561 h 1704575"/>
              <a:gd name="connsiteX17" fmla="*/ 2923804 w 9288370"/>
              <a:gd name="connsiteY17" fmla="*/ 1314224 h 1704575"/>
              <a:gd name="connsiteX18" fmla="*/ 2953618 w 9288370"/>
              <a:gd name="connsiteY18" fmla="*/ 1318186 h 1704575"/>
              <a:gd name="connsiteX19" fmla="*/ 2995816 w 9288370"/>
              <a:gd name="connsiteY19" fmla="*/ 1318670 h 1704575"/>
              <a:gd name="connsiteX20" fmla="*/ 3352700 w 9288370"/>
              <a:gd name="connsiteY20" fmla="*/ 1264183 h 1704575"/>
              <a:gd name="connsiteX21" fmla="*/ 3444611 w 9288370"/>
              <a:gd name="connsiteY21" fmla="*/ 1236739 h 1704575"/>
              <a:gd name="connsiteX22" fmla="*/ 3650072 w 9288370"/>
              <a:gd name="connsiteY22" fmla="*/ 1217421 h 1704575"/>
              <a:gd name="connsiteX23" fmla="*/ 3707853 w 9288370"/>
              <a:gd name="connsiteY23" fmla="*/ 1241722 h 1704575"/>
              <a:gd name="connsiteX24" fmla="*/ 3925616 w 9288370"/>
              <a:gd name="connsiteY24" fmla="*/ 1253751 h 1704575"/>
              <a:gd name="connsiteX25" fmla="*/ 3954387 w 9288370"/>
              <a:gd name="connsiteY25" fmla="*/ 1263789 h 1704575"/>
              <a:gd name="connsiteX26" fmla="*/ 3995849 w 9288370"/>
              <a:gd name="connsiteY26" fmla="*/ 1272939 h 1704575"/>
              <a:gd name="connsiteX27" fmla="*/ 4067546 w 9288370"/>
              <a:gd name="connsiteY27" fmla="*/ 1294697 h 1704575"/>
              <a:gd name="connsiteX28" fmla="*/ 4190310 w 9288370"/>
              <a:gd name="connsiteY28" fmla="*/ 1307786 h 1704575"/>
              <a:gd name="connsiteX29" fmla="*/ 4230008 w 9288370"/>
              <a:gd name="connsiteY29" fmla="*/ 1303546 h 1704575"/>
              <a:gd name="connsiteX30" fmla="*/ 4575478 w 9288370"/>
              <a:gd name="connsiteY30" fmla="*/ 1261726 h 1704575"/>
              <a:gd name="connsiteX31" fmla="*/ 4650026 w 9288370"/>
              <a:gd name="connsiteY31" fmla="*/ 1265798 h 1704575"/>
              <a:gd name="connsiteX32" fmla="*/ 4792008 w 9288370"/>
              <a:gd name="connsiteY32" fmla="*/ 1243899 h 1704575"/>
              <a:gd name="connsiteX33" fmla="*/ 4954126 w 9288370"/>
              <a:gd name="connsiteY33" fmla="*/ 1204617 h 1704575"/>
              <a:gd name="connsiteX34" fmla="*/ 5309678 w 9288370"/>
              <a:gd name="connsiteY34" fmla="*/ 1128278 h 1704575"/>
              <a:gd name="connsiteX35" fmla="*/ 5474724 w 9288370"/>
              <a:gd name="connsiteY35" fmla="*/ 1091167 h 1704575"/>
              <a:gd name="connsiteX36" fmla="*/ 5612132 w 9288370"/>
              <a:gd name="connsiteY36" fmla="*/ 1051509 h 1704575"/>
              <a:gd name="connsiteX37" fmla="*/ 5776618 w 9288370"/>
              <a:gd name="connsiteY37" fmla="*/ 1053037 h 1704575"/>
              <a:gd name="connsiteX38" fmla="*/ 5785786 w 9288370"/>
              <a:gd name="connsiteY38" fmla="*/ 1051213 h 1704575"/>
              <a:gd name="connsiteX39" fmla="*/ 5829381 w 9288370"/>
              <a:gd name="connsiteY39" fmla="*/ 1046878 h 1704575"/>
              <a:gd name="connsiteX40" fmla="*/ 5943596 w 9288370"/>
              <a:gd name="connsiteY40" fmla="*/ 1043237 h 1704575"/>
              <a:gd name="connsiteX41" fmla="*/ 5985730 w 9288370"/>
              <a:gd name="connsiteY41" fmla="*/ 1035396 h 1704575"/>
              <a:gd name="connsiteX42" fmla="*/ 6103109 w 9288370"/>
              <a:gd name="connsiteY42" fmla="*/ 1019019 h 1704575"/>
              <a:gd name="connsiteX43" fmla="*/ 6222406 w 9288370"/>
              <a:gd name="connsiteY43" fmla="*/ 985341 h 1704575"/>
              <a:gd name="connsiteX44" fmla="*/ 6598672 w 9288370"/>
              <a:gd name="connsiteY44" fmla="*/ 902062 h 1704575"/>
              <a:gd name="connsiteX45" fmla="*/ 6766149 w 9288370"/>
              <a:gd name="connsiteY45" fmla="*/ 846132 h 1704575"/>
              <a:gd name="connsiteX46" fmla="*/ 6886312 w 9288370"/>
              <a:gd name="connsiteY46" fmla="*/ 781877 h 1704575"/>
              <a:gd name="connsiteX47" fmla="*/ 7006457 w 9288370"/>
              <a:gd name="connsiteY47" fmla="*/ 699758 h 1704575"/>
              <a:gd name="connsiteX48" fmla="*/ 7231643 w 9288370"/>
              <a:gd name="connsiteY48" fmla="*/ 640778 h 1704575"/>
              <a:gd name="connsiteX49" fmla="*/ 7363123 w 9288370"/>
              <a:gd name="connsiteY49" fmla="*/ 593682 h 1704575"/>
              <a:gd name="connsiteX50" fmla="*/ 7588368 w 9288370"/>
              <a:gd name="connsiteY50" fmla="*/ 531129 h 1704575"/>
              <a:gd name="connsiteX51" fmla="*/ 7782741 w 9288370"/>
              <a:gd name="connsiteY51" fmla="*/ 455936 h 1704575"/>
              <a:gd name="connsiteX52" fmla="*/ 7952094 w 9288370"/>
              <a:gd name="connsiteY52" fmla="*/ 409302 h 1704575"/>
              <a:gd name="connsiteX53" fmla="*/ 8231938 w 9288370"/>
              <a:gd name="connsiteY53" fmla="*/ 259259 h 1704575"/>
              <a:gd name="connsiteX54" fmla="*/ 8428864 w 9288370"/>
              <a:gd name="connsiteY54" fmla="*/ 208471 h 1704575"/>
              <a:gd name="connsiteX55" fmla="*/ 8616510 w 9288370"/>
              <a:gd name="connsiteY55" fmla="*/ 161973 h 1704575"/>
              <a:gd name="connsiteX56" fmla="*/ 8826766 w 9288370"/>
              <a:gd name="connsiteY56" fmla="*/ 152111 h 1704575"/>
              <a:gd name="connsiteX57" fmla="*/ 8917647 w 9288370"/>
              <a:gd name="connsiteY57" fmla="*/ 112232 h 1704575"/>
              <a:gd name="connsiteX58" fmla="*/ 9182272 w 9288370"/>
              <a:gd name="connsiteY58" fmla="*/ 37171 h 1704575"/>
              <a:gd name="connsiteX59" fmla="*/ 9232990 w 9288370"/>
              <a:gd name="connsiteY59" fmla="*/ 24074 h 1704575"/>
              <a:gd name="connsiteX60" fmla="*/ 9288370 w 9288370"/>
              <a:gd name="connsiteY60" fmla="*/ 0 h 1704575"/>
              <a:gd name="connsiteX61" fmla="*/ 0 w 9288370"/>
              <a:gd name="connsiteY61" fmla="*/ 0 h 1704575"/>
              <a:gd name="connsiteX62" fmla="*/ 8158 w 9288370"/>
              <a:gd name="connsiteY62" fmla="*/ 1671666 h 1704575"/>
              <a:gd name="connsiteX0" fmla="*/ 8158 w 9288370"/>
              <a:gd name="connsiteY0" fmla="*/ 1671666 h 1785306"/>
              <a:gd name="connsiteX1" fmla="*/ 411216 w 9288370"/>
              <a:gd name="connsiteY1" fmla="*/ 1628370 h 1785306"/>
              <a:gd name="connsiteX2" fmla="*/ 766051 w 9288370"/>
              <a:gd name="connsiteY2" fmla="*/ 1569826 h 1785306"/>
              <a:gd name="connsiteX3" fmla="*/ 971617 w 9288370"/>
              <a:gd name="connsiteY3" fmla="*/ 1522494 h 1785306"/>
              <a:gd name="connsiteX4" fmla="*/ 1186668 w 9288370"/>
              <a:gd name="connsiteY4" fmla="*/ 1521861 h 1785306"/>
              <a:gd name="connsiteX5" fmla="*/ 1339078 w 9288370"/>
              <a:gd name="connsiteY5" fmla="*/ 1494730 h 1785306"/>
              <a:gd name="connsiteX6" fmla="*/ 1492452 w 9288370"/>
              <a:gd name="connsiteY6" fmla="*/ 1519061 h 1785306"/>
              <a:gd name="connsiteX7" fmla="*/ 1604999 w 9288370"/>
              <a:gd name="connsiteY7" fmla="*/ 1513599 h 1785306"/>
              <a:gd name="connsiteX8" fmla="*/ 1717911 w 9288370"/>
              <a:gd name="connsiteY8" fmla="*/ 1497764 h 1785306"/>
              <a:gd name="connsiteX9" fmla="*/ 1794234 w 9288370"/>
              <a:gd name="connsiteY9" fmla="*/ 1464331 h 1785306"/>
              <a:gd name="connsiteX10" fmla="*/ 2101780 w 9288370"/>
              <a:gd name="connsiteY10" fmla="*/ 1409907 h 1785306"/>
              <a:gd name="connsiteX11" fmla="*/ 2244830 w 9288370"/>
              <a:gd name="connsiteY11" fmla="*/ 1388540 h 1785306"/>
              <a:gd name="connsiteX12" fmla="*/ 2428648 w 9288370"/>
              <a:gd name="connsiteY12" fmla="*/ 1372736 h 1785306"/>
              <a:gd name="connsiteX13" fmla="*/ 2645882 w 9288370"/>
              <a:gd name="connsiteY13" fmla="*/ 1341971 h 1785306"/>
              <a:gd name="connsiteX14" fmla="*/ 2707413 w 9288370"/>
              <a:gd name="connsiteY14" fmla="*/ 1347156 h 1785306"/>
              <a:gd name="connsiteX15" fmla="*/ 2843134 w 9288370"/>
              <a:gd name="connsiteY15" fmla="*/ 1323561 h 1785306"/>
              <a:gd name="connsiteX16" fmla="*/ 2923804 w 9288370"/>
              <a:gd name="connsiteY16" fmla="*/ 1314224 h 1785306"/>
              <a:gd name="connsiteX17" fmla="*/ 2953618 w 9288370"/>
              <a:gd name="connsiteY17" fmla="*/ 1318186 h 1785306"/>
              <a:gd name="connsiteX18" fmla="*/ 2995816 w 9288370"/>
              <a:gd name="connsiteY18" fmla="*/ 1318670 h 1785306"/>
              <a:gd name="connsiteX19" fmla="*/ 3352700 w 9288370"/>
              <a:gd name="connsiteY19" fmla="*/ 1264183 h 1785306"/>
              <a:gd name="connsiteX20" fmla="*/ 3444611 w 9288370"/>
              <a:gd name="connsiteY20" fmla="*/ 1236739 h 1785306"/>
              <a:gd name="connsiteX21" fmla="*/ 3650072 w 9288370"/>
              <a:gd name="connsiteY21" fmla="*/ 1217421 h 1785306"/>
              <a:gd name="connsiteX22" fmla="*/ 3707853 w 9288370"/>
              <a:gd name="connsiteY22" fmla="*/ 1241722 h 1785306"/>
              <a:gd name="connsiteX23" fmla="*/ 3925616 w 9288370"/>
              <a:gd name="connsiteY23" fmla="*/ 1253751 h 1785306"/>
              <a:gd name="connsiteX24" fmla="*/ 3954387 w 9288370"/>
              <a:gd name="connsiteY24" fmla="*/ 1263789 h 1785306"/>
              <a:gd name="connsiteX25" fmla="*/ 3995849 w 9288370"/>
              <a:gd name="connsiteY25" fmla="*/ 1272939 h 1785306"/>
              <a:gd name="connsiteX26" fmla="*/ 4067546 w 9288370"/>
              <a:gd name="connsiteY26" fmla="*/ 1294697 h 1785306"/>
              <a:gd name="connsiteX27" fmla="*/ 4190310 w 9288370"/>
              <a:gd name="connsiteY27" fmla="*/ 1307786 h 1785306"/>
              <a:gd name="connsiteX28" fmla="*/ 4230008 w 9288370"/>
              <a:gd name="connsiteY28" fmla="*/ 1303546 h 1785306"/>
              <a:gd name="connsiteX29" fmla="*/ 4575478 w 9288370"/>
              <a:gd name="connsiteY29" fmla="*/ 1261726 h 1785306"/>
              <a:gd name="connsiteX30" fmla="*/ 4650026 w 9288370"/>
              <a:gd name="connsiteY30" fmla="*/ 1265798 h 1785306"/>
              <a:gd name="connsiteX31" fmla="*/ 4792008 w 9288370"/>
              <a:gd name="connsiteY31" fmla="*/ 1243899 h 1785306"/>
              <a:gd name="connsiteX32" fmla="*/ 4954126 w 9288370"/>
              <a:gd name="connsiteY32" fmla="*/ 1204617 h 1785306"/>
              <a:gd name="connsiteX33" fmla="*/ 5309678 w 9288370"/>
              <a:gd name="connsiteY33" fmla="*/ 1128278 h 1785306"/>
              <a:gd name="connsiteX34" fmla="*/ 5474724 w 9288370"/>
              <a:gd name="connsiteY34" fmla="*/ 1091167 h 1785306"/>
              <a:gd name="connsiteX35" fmla="*/ 5612132 w 9288370"/>
              <a:gd name="connsiteY35" fmla="*/ 1051509 h 1785306"/>
              <a:gd name="connsiteX36" fmla="*/ 5776618 w 9288370"/>
              <a:gd name="connsiteY36" fmla="*/ 1053037 h 1785306"/>
              <a:gd name="connsiteX37" fmla="*/ 5785786 w 9288370"/>
              <a:gd name="connsiteY37" fmla="*/ 1051213 h 1785306"/>
              <a:gd name="connsiteX38" fmla="*/ 5829381 w 9288370"/>
              <a:gd name="connsiteY38" fmla="*/ 1046878 h 1785306"/>
              <a:gd name="connsiteX39" fmla="*/ 5943596 w 9288370"/>
              <a:gd name="connsiteY39" fmla="*/ 1043237 h 1785306"/>
              <a:gd name="connsiteX40" fmla="*/ 5985730 w 9288370"/>
              <a:gd name="connsiteY40" fmla="*/ 1035396 h 1785306"/>
              <a:gd name="connsiteX41" fmla="*/ 6103109 w 9288370"/>
              <a:gd name="connsiteY41" fmla="*/ 1019019 h 1785306"/>
              <a:gd name="connsiteX42" fmla="*/ 6222406 w 9288370"/>
              <a:gd name="connsiteY42" fmla="*/ 985341 h 1785306"/>
              <a:gd name="connsiteX43" fmla="*/ 6598672 w 9288370"/>
              <a:gd name="connsiteY43" fmla="*/ 902062 h 1785306"/>
              <a:gd name="connsiteX44" fmla="*/ 6766149 w 9288370"/>
              <a:gd name="connsiteY44" fmla="*/ 846132 h 1785306"/>
              <a:gd name="connsiteX45" fmla="*/ 6886312 w 9288370"/>
              <a:gd name="connsiteY45" fmla="*/ 781877 h 1785306"/>
              <a:gd name="connsiteX46" fmla="*/ 7006457 w 9288370"/>
              <a:gd name="connsiteY46" fmla="*/ 699758 h 1785306"/>
              <a:gd name="connsiteX47" fmla="*/ 7231643 w 9288370"/>
              <a:gd name="connsiteY47" fmla="*/ 640778 h 1785306"/>
              <a:gd name="connsiteX48" fmla="*/ 7363123 w 9288370"/>
              <a:gd name="connsiteY48" fmla="*/ 593682 h 1785306"/>
              <a:gd name="connsiteX49" fmla="*/ 7588368 w 9288370"/>
              <a:gd name="connsiteY49" fmla="*/ 531129 h 1785306"/>
              <a:gd name="connsiteX50" fmla="*/ 7782741 w 9288370"/>
              <a:gd name="connsiteY50" fmla="*/ 455936 h 1785306"/>
              <a:gd name="connsiteX51" fmla="*/ 7952094 w 9288370"/>
              <a:gd name="connsiteY51" fmla="*/ 409302 h 1785306"/>
              <a:gd name="connsiteX52" fmla="*/ 8231938 w 9288370"/>
              <a:gd name="connsiteY52" fmla="*/ 259259 h 1785306"/>
              <a:gd name="connsiteX53" fmla="*/ 8428864 w 9288370"/>
              <a:gd name="connsiteY53" fmla="*/ 208471 h 1785306"/>
              <a:gd name="connsiteX54" fmla="*/ 8616510 w 9288370"/>
              <a:gd name="connsiteY54" fmla="*/ 161973 h 1785306"/>
              <a:gd name="connsiteX55" fmla="*/ 8826766 w 9288370"/>
              <a:gd name="connsiteY55" fmla="*/ 152111 h 1785306"/>
              <a:gd name="connsiteX56" fmla="*/ 8917647 w 9288370"/>
              <a:gd name="connsiteY56" fmla="*/ 112232 h 1785306"/>
              <a:gd name="connsiteX57" fmla="*/ 9182272 w 9288370"/>
              <a:gd name="connsiteY57" fmla="*/ 37171 h 1785306"/>
              <a:gd name="connsiteX58" fmla="*/ 9232990 w 9288370"/>
              <a:gd name="connsiteY58" fmla="*/ 24074 h 1785306"/>
              <a:gd name="connsiteX59" fmla="*/ 9288370 w 9288370"/>
              <a:gd name="connsiteY59" fmla="*/ 0 h 1785306"/>
              <a:gd name="connsiteX60" fmla="*/ 0 w 9288370"/>
              <a:gd name="connsiteY60" fmla="*/ 0 h 1785306"/>
              <a:gd name="connsiteX61" fmla="*/ 8158 w 9288370"/>
              <a:gd name="connsiteY61" fmla="*/ 1671666 h 1785306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650072 w 9288370"/>
              <a:gd name="connsiteY21" fmla="*/ 1217421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190310 w 9288370"/>
              <a:gd name="connsiteY27" fmla="*/ 1307786 h 1686480"/>
              <a:gd name="connsiteX28" fmla="*/ 4230008 w 9288370"/>
              <a:gd name="connsiteY28" fmla="*/ 1303546 h 1686480"/>
              <a:gd name="connsiteX29" fmla="*/ 4575478 w 9288370"/>
              <a:gd name="connsiteY29" fmla="*/ 1261726 h 1686480"/>
              <a:gd name="connsiteX30" fmla="*/ 4650026 w 9288370"/>
              <a:gd name="connsiteY30" fmla="*/ 1265798 h 1686480"/>
              <a:gd name="connsiteX31" fmla="*/ 4792008 w 9288370"/>
              <a:gd name="connsiteY31" fmla="*/ 1243899 h 1686480"/>
              <a:gd name="connsiteX32" fmla="*/ 4954126 w 9288370"/>
              <a:gd name="connsiteY32" fmla="*/ 1204617 h 1686480"/>
              <a:gd name="connsiteX33" fmla="*/ 5309678 w 9288370"/>
              <a:gd name="connsiteY33" fmla="*/ 1128278 h 1686480"/>
              <a:gd name="connsiteX34" fmla="*/ 5474724 w 9288370"/>
              <a:gd name="connsiteY34" fmla="*/ 1091167 h 1686480"/>
              <a:gd name="connsiteX35" fmla="*/ 5612132 w 9288370"/>
              <a:gd name="connsiteY35" fmla="*/ 1051509 h 1686480"/>
              <a:gd name="connsiteX36" fmla="*/ 5776618 w 9288370"/>
              <a:gd name="connsiteY36" fmla="*/ 1053037 h 1686480"/>
              <a:gd name="connsiteX37" fmla="*/ 5785786 w 9288370"/>
              <a:gd name="connsiteY37" fmla="*/ 1051213 h 1686480"/>
              <a:gd name="connsiteX38" fmla="*/ 5829381 w 9288370"/>
              <a:gd name="connsiteY38" fmla="*/ 1046878 h 1686480"/>
              <a:gd name="connsiteX39" fmla="*/ 5943596 w 9288370"/>
              <a:gd name="connsiteY39" fmla="*/ 1043237 h 1686480"/>
              <a:gd name="connsiteX40" fmla="*/ 5985730 w 9288370"/>
              <a:gd name="connsiteY40" fmla="*/ 1035396 h 1686480"/>
              <a:gd name="connsiteX41" fmla="*/ 6103109 w 9288370"/>
              <a:gd name="connsiteY41" fmla="*/ 1019019 h 1686480"/>
              <a:gd name="connsiteX42" fmla="*/ 6222406 w 9288370"/>
              <a:gd name="connsiteY42" fmla="*/ 985341 h 1686480"/>
              <a:gd name="connsiteX43" fmla="*/ 6598672 w 9288370"/>
              <a:gd name="connsiteY43" fmla="*/ 902062 h 1686480"/>
              <a:gd name="connsiteX44" fmla="*/ 6766149 w 9288370"/>
              <a:gd name="connsiteY44" fmla="*/ 846132 h 1686480"/>
              <a:gd name="connsiteX45" fmla="*/ 6886312 w 9288370"/>
              <a:gd name="connsiteY45" fmla="*/ 781877 h 1686480"/>
              <a:gd name="connsiteX46" fmla="*/ 7006457 w 9288370"/>
              <a:gd name="connsiteY46" fmla="*/ 699758 h 1686480"/>
              <a:gd name="connsiteX47" fmla="*/ 7231643 w 9288370"/>
              <a:gd name="connsiteY47" fmla="*/ 640778 h 1686480"/>
              <a:gd name="connsiteX48" fmla="*/ 7363123 w 9288370"/>
              <a:gd name="connsiteY48" fmla="*/ 593682 h 1686480"/>
              <a:gd name="connsiteX49" fmla="*/ 7588368 w 9288370"/>
              <a:gd name="connsiteY49" fmla="*/ 531129 h 1686480"/>
              <a:gd name="connsiteX50" fmla="*/ 7782741 w 9288370"/>
              <a:gd name="connsiteY50" fmla="*/ 455936 h 1686480"/>
              <a:gd name="connsiteX51" fmla="*/ 7952094 w 9288370"/>
              <a:gd name="connsiteY51" fmla="*/ 409302 h 1686480"/>
              <a:gd name="connsiteX52" fmla="*/ 8231938 w 9288370"/>
              <a:gd name="connsiteY52" fmla="*/ 259259 h 1686480"/>
              <a:gd name="connsiteX53" fmla="*/ 8428864 w 9288370"/>
              <a:gd name="connsiteY53" fmla="*/ 208471 h 1686480"/>
              <a:gd name="connsiteX54" fmla="*/ 8616510 w 9288370"/>
              <a:gd name="connsiteY54" fmla="*/ 161973 h 1686480"/>
              <a:gd name="connsiteX55" fmla="*/ 8826766 w 9288370"/>
              <a:gd name="connsiteY55" fmla="*/ 152111 h 1686480"/>
              <a:gd name="connsiteX56" fmla="*/ 8917647 w 9288370"/>
              <a:gd name="connsiteY56" fmla="*/ 112232 h 1686480"/>
              <a:gd name="connsiteX57" fmla="*/ 9182272 w 9288370"/>
              <a:gd name="connsiteY57" fmla="*/ 37171 h 1686480"/>
              <a:gd name="connsiteX58" fmla="*/ 9232990 w 9288370"/>
              <a:gd name="connsiteY58" fmla="*/ 24074 h 1686480"/>
              <a:gd name="connsiteX59" fmla="*/ 9288370 w 9288370"/>
              <a:gd name="connsiteY59" fmla="*/ 0 h 1686480"/>
              <a:gd name="connsiteX60" fmla="*/ 0 w 9288370"/>
              <a:gd name="connsiteY60" fmla="*/ 0 h 1686480"/>
              <a:gd name="connsiteX61" fmla="*/ 8158 w 9288370"/>
              <a:gd name="connsiteY61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650072 w 9288370"/>
              <a:gd name="connsiteY21" fmla="*/ 1217421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650072 w 9288370"/>
              <a:gd name="connsiteY21" fmla="*/ 1217421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650072 w 9288370"/>
              <a:gd name="connsiteY21" fmla="*/ 1217421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20071 w 9288370"/>
              <a:gd name="connsiteY20" fmla="*/ 1283042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20071 w 9288370"/>
              <a:gd name="connsiteY20" fmla="*/ 1283042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14737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14737 h 1686480"/>
              <a:gd name="connsiteX5" fmla="*/ 1339078 w 9288370"/>
              <a:gd name="connsiteY5" fmla="*/ 1494730 h 1686480"/>
              <a:gd name="connsiteX6" fmla="*/ 1488946 w 9288370"/>
              <a:gd name="connsiteY6" fmla="*/ 1508375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57420 h 1674498"/>
              <a:gd name="connsiteX1" fmla="*/ 411216 w 9288370"/>
              <a:gd name="connsiteY1" fmla="*/ 1628370 h 1674498"/>
              <a:gd name="connsiteX2" fmla="*/ 766051 w 9288370"/>
              <a:gd name="connsiteY2" fmla="*/ 1569826 h 1674498"/>
              <a:gd name="connsiteX3" fmla="*/ 971617 w 9288370"/>
              <a:gd name="connsiteY3" fmla="*/ 1522494 h 1674498"/>
              <a:gd name="connsiteX4" fmla="*/ 1186668 w 9288370"/>
              <a:gd name="connsiteY4" fmla="*/ 1514737 h 1674498"/>
              <a:gd name="connsiteX5" fmla="*/ 1339078 w 9288370"/>
              <a:gd name="connsiteY5" fmla="*/ 1494730 h 1674498"/>
              <a:gd name="connsiteX6" fmla="*/ 1488946 w 9288370"/>
              <a:gd name="connsiteY6" fmla="*/ 1508375 h 1674498"/>
              <a:gd name="connsiteX7" fmla="*/ 1604999 w 9288370"/>
              <a:gd name="connsiteY7" fmla="*/ 1513599 h 1674498"/>
              <a:gd name="connsiteX8" fmla="*/ 1717911 w 9288370"/>
              <a:gd name="connsiteY8" fmla="*/ 1497764 h 1674498"/>
              <a:gd name="connsiteX9" fmla="*/ 1794234 w 9288370"/>
              <a:gd name="connsiteY9" fmla="*/ 1464331 h 1674498"/>
              <a:gd name="connsiteX10" fmla="*/ 2101780 w 9288370"/>
              <a:gd name="connsiteY10" fmla="*/ 1409907 h 1674498"/>
              <a:gd name="connsiteX11" fmla="*/ 2244830 w 9288370"/>
              <a:gd name="connsiteY11" fmla="*/ 1388540 h 1674498"/>
              <a:gd name="connsiteX12" fmla="*/ 2428648 w 9288370"/>
              <a:gd name="connsiteY12" fmla="*/ 1372736 h 1674498"/>
              <a:gd name="connsiteX13" fmla="*/ 2645882 w 9288370"/>
              <a:gd name="connsiteY13" fmla="*/ 1341971 h 1674498"/>
              <a:gd name="connsiteX14" fmla="*/ 2707413 w 9288370"/>
              <a:gd name="connsiteY14" fmla="*/ 1347156 h 1674498"/>
              <a:gd name="connsiteX15" fmla="*/ 2843134 w 9288370"/>
              <a:gd name="connsiteY15" fmla="*/ 1323561 h 1674498"/>
              <a:gd name="connsiteX16" fmla="*/ 2923804 w 9288370"/>
              <a:gd name="connsiteY16" fmla="*/ 1314224 h 1674498"/>
              <a:gd name="connsiteX17" fmla="*/ 2953618 w 9288370"/>
              <a:gd name="connsiteY17" fmla="*/ 1318186 h 1674498"/>
              <a:gd name="connsiteX18" fmla="*/ 2995816 w 9288370"/>
              <a:gd name="connsiteY18" fmla="*/ 1318670 h 1674498"/>
              <a:gd name="connsiteX19" fmla="*/ 3261550 w 9288370"/>
              <a:gd name="connsiteY19" fmla="*/ 1289117 h 1674498"/>
              <a:gd name="connsiteX20" fmla="*/ 3409554 w 9288370"/>
              <a:gd name="connsiteY20" fmla="*/ 1258110 h 1674498"/>
              <a:gd name="connsiteX21" fmla="*/ 3534382 w 9288370"/>
              <a:gd name="connsiteY21" fmla="*/ 1245916 h 1674498"/>
              <a:gd name="connsiteX22" fmla="*/ 3707853 w 9288370"/>
              <a:gd name="connsiteY22" fmla="*/ 1241722 h 1674498"/>
              <a:gd name="connsiteX23" fmla="*/ 3925616 w 9288370"/>
              <a:gd name="connsiteY23" fmla="*/ 1253751 h 1674498"/>
              <a:gd name="connsiteX24" fmla="*/ 3954387 w 9288370"/>
              <a:gd name="connsiteY24" fmla="*/ 1263789 h 1674498"/>
              <a:gd name="connsiteX25" fmla="*/ 3995849 w 9288370"/>
              <a:gd name="connsiteY25" fmla="*/ 1272939 h 1674498"/>
              <a:gd name="connsiteX26" fmla="*/ 4060534 w 9288370"/>
              <a:gd name="connsiteY26" fmla="*/ 1273326 h 1674498"/>
              <a:gd name="connsiteX27" fmla="*/ 4575478 w 9288370"/>
              <a:gd name="connsiteY27" fmla="*/ 1261726 h 1674498"/>
              <a:gd name="connsiteX28" fmla="*/ 4650026 w 9288370"/>
              <a:gd name="connsiteY28" fmla="*/ 1265798 h 1674498"/>
              <a:gd name="connsiteX29" fmla="*/ 4792008 w 9288370"/>
              <a:gd name="connsiteY29" fmla="*/ 1243899 h 1674498"/>
              <a:gd name="connsiteX30" fmla="*/ 4954126 w 9288370"/>
              <a:gd name="connsiteY30" fmla="*/ 1204617 h 1674498"/>
              <a:gd name="connsiteX31" fmla="*/ 5309678 w 9288370"/>
              <a:gd name="connsiteY31" fmla="*/ 1128278 h 1674498"/>
              <a:gd name="connsiteX32" fmla="*/ 5474724 w 9288370"/>
              <a:gd name="connsiteY32" fmla="*/ 1091167 h 1674498"/>
              <a:gd name="connsiteX33" fmla="*/ 5612132 w 9288370"/>
              <a:gd name="connsiteY33" fmla="*/ 1051509 h 1674498"/>
              <a:gd name="connsiteX34" fmla="*/ 5776618 w 9288370"/>
              <a:gd name="connsiteY34" fmla="*/ 1053037 h 1674498"/>
              <a:gd name="connsiteX35" fmla="*/ 5785786 w 9288370"/>
              <a:gd name="connsiteY35" fmla="*/ 1051213 h 1674498"/>
              <a:gd name="connsiteX36" fmla="*/ 5829381 w 9288370"/>
              <a:gd name="connsiteY36" fmla="*/ 1046878 h 1674498"/>
              <a:gd name="connsiteX37" fmla="*/ 5943596 w 9288370"/>
              <a:gd name="connsiteY37" fmla="*/ 1043237 h 1674498"/>
              <a:gd name="connsiteX38" fmla="*/ 5985730 w 9288370"/>
              <a:gd name="connsiteY38" fmla="*/ 1035396 h 1674498"/>
              <a:gd name="connsiteX39" fmla="*/ 6103109 w 9288370"/>
              <a:gd name="connsiteY39" fmla="*/ 1019019 h 1674498"/>
              <a:gd name="connsiteX40" fmla="*/ 6222406 w 9288370"/>
              <a:gd name="connsiteY40" fmla="*/ 985341 h 1674498"/>
              <a:gd name="connsiteX41" fmla="*/ 6598672 w 9288370"/>
              <a:gd name="connsiteY41" fmla="*/ 902062 h 1674498"/>
              <a:gd name="connsiteX42" fmla="*/ 6766149 w 9288370"/>
              <a:gd name="connsiteY42" fmla="*/ 846132 h 1674498"/>
              <a:gd name="connsiteX43" fmla="*/ 6886312 w 9288370"/>
              <a:gd name="connsiteY43" fmla="*/ 781877 h 1674498"/>
              <a:gd name="connsiteX44" fmla="*/ 7006457 w 9288370"/>
              <a:gd name="connsiteY44" fmla="*/ 699758 h 1674498"/>
              <a:gd name="connsiteX45" fmla="*/ 7231643 w 9288370"/>
              <a:gd name="connsiteY45" fmla="*/ 640778 h 1674498"/>
              <a:gd name="connsiteX46" fmla="*/ 7363123 w 9288370"/>
              <a:gd name="connsiteY46" fmla="*/ 593682 h 1674498"/>
              <a:gd name="connsiteX47" fmla="*/ 7588368 w 9288370"/>
              <a:gd name="connsiteY47" fmla="*/ 531129 h 1674498"/>
              <a:gd name="connsiteX48" fmla="*/ 7782741 w 9288370"/>
              <a:gd name="connsiteY48" fmla="*/ 455936 h 1674498"/>
              <a:gd name="connsiteX49" fmla="*/ 7952094 w 9288370"/>
              <a:gd name="connsiteY49" fmla="*/ 409302 h 1674498"/>
              <a:gd name="connsiteX50" fmla="*/ 8231938 w 9288370"/>
              <a:gd name="connsiteY50" fmla="*/ 259259 h 1674498"/>
              <a:gd name="connsiteX51" fmla="*/ 8428864 w 9288370"/>
              <a:gd name="connsiteY51" fmla="*/ 208471 h 1674498"/>
              <a:gd name="connsiteX52" fmla="*/ 8616510 w 9288370"/>
              <a:gd name="connsiteY52" fmla="*/ 161973 h 1674498"/>
              <a:gd name="connsiteX53" fmla="*/ 8826766 w 9288370"/>
              <a:gd name="connsiteY53" fmla="*/ 152111 h 1674498"/>
              <a:gd name="connsiteX54" fmla="*/ 8917647 w 9288370"/>
              <a:gd name="connsiteY54" fmla="*/ 112232 h 1674498"/>
              <a:gd name="connsiteX55" fmla="*/ 9182272 w 9288370"/>
              <a:gd name="connsiteY55" fmla="*/ 37171 h 1674498"/>
              <a:gd name="connsiteX56" fmla="*/ 9232990 w 9288370"/>
              <a:gd name="connsiteY56" fmla="*/ 24074 h 1674498"/>
              <a:gd name="connsiteX57" fmla="*/ 9288370 w 9288370"/>
              <a:gd name="connsiteY57" fmla="*/ 0 h 1674498"/>
              <a:gd name="connsiteX58" fmla="*/ 0 w 9288370"/>
              <a:gd name="connsiteY58" fmla="*/ 0 h 1674498"/>
              <a:gd name="connsiteX59" fmla="*/ 8158 w 9288370"/>
              <a:gd name="connsiteY59" fmla="*/ 1657420 h 1674498"/>
              <a:gd name="connsiteX0" fmla="*/ 8158 w 9288370"/>
              <a:gd name="connsiteY0" fmla="*/ 1657420 h 1657420"/>
              <a:gd name="connsiteX1" fmla="*/ 411216 w 9288370"/>
              <a:gd name="connsiteY1" fmla="*/ 1628370 h 1657420"/>
              <a:gd name="connsiteX2" fmla="*/ 766051 w 9288370"/>
              <a:gd name="connsiteY2" fmla="*/ 1569826 h 1657420"/>
              <a:gd name="connsiteX3" fmla="*/ 971617 w 9288370"/>
              <a:gd name="connsiteY3" fmla="*/ 1522494 h 1657420"/>
              <a:gd name="connsiteX4" fmla="*/ 1186668 w 9288370"/>
              <a:gd name="connsiteY4" fmla="*/ 1514737 h 1657420"/>
              <a:gd name="connsiteX5" fmla="*/ 1339078 w 9288370"/>
              <a:gd name="connsiteY5" fmla="*/ 1494730 h 1657420"/>
              <a:gd name="connsiteX6" fmla="*/ 1488946 w 9288370"/>
              <a:gd name="connsiteY6" fmla="*/ 1508375 h 1657420"/>
              <a:gd name="connsiteX7" fmla="*/ 1604999 w 9288370"/>
              <a:gd name="connsiteY7" fmla="*/ 1513599 h 1657420"/>
              <a:gd name="connsiteX8" fmla="*/ 1717911 w 9288370"/>
              <a:gd name="connsiteY8" fmla="*/ 1497764 h 1657420"/>
              <a:gd name="connsiteX9" fmla="*/ 1794234 w 9288370"/>
              <a:gd name="connsiteY9" fmla="*/ 1464331 h 1657420"/>
              <a:gd name="connsiteX10" fmla="*/ 2101780 w 9288370"/>
              <a:gd name="connsiteY10" fmla="*/ 1409907 h 1657420"/>
              <a:gd name="connsiteX11" fmla="*/ 2244830 w 9288370"/>
              <a:gd name="connsiteY11" fmla="*/ 1388540 h 1657420"/>
              <a:gd name="connsiteX12" fmla="*/ 2428648 w 9288370"/>
              <a:gd name="connsiteY12" fmla="*/ 1372736 h 1657420"/>
              <a:gd name="connsiteX13" fmla="*/ 2645882 w 9288370"/>
              <a:gd name="connsiteY13" fmla="*/ 1341971 h 1657420"/>
              <a:gd name="connsiteX14" fmla="*/ 2707413 w 9288370"/>
              <a:gd name="connsiteY14" fmla="*/ 1347156 h 1657420"/>
              <a:gd name="connsiteX15" fmla="*/ 2843134 w 9288370"/>
              <a:gd name="connsiteY15" fmla="*/ 1323561 h 1657420"/>
              <a:gd name="connsiteX16" fmla="*/ 2923804 w 9288370"/>
              <a:gd name="connsiteY16" fmla="*/ 1314224 h 1657420"/>
              <a:gd name="connsiteX17" fmla="*/ 2953618 w 9288370"/>
              <a:gd name="connsiteY17" fmla="*/ 1318186 h 1657420"/>
              <a:gd name="connsiteX18" fmla="*/ 2995816 w 9288370"/>
              <a:gd name="connsiteY18" fmla="*/ 1318670 h 1657420"/>
              <a:gd name="connsiteX19" fmla="*/ 3261550 w 9288370"/>
              <a:gd name="connsiteY19" fmla="*/ 1289117 h 1657420"/>
              <a:gd name="connsiteX20" fmla="*/ 3409554 w 9288370"/>
              <a:gd name="connsiteY20" fmla="*/ 1258110 h 1657420"/>
              <a:gd name="connsiteX21" fmla="*/ 3534382 w 9288370"/>
              <a:gd name="connsiteY21" fmla="*/ 1245916 h 1657420"/>
              <a:gd name="connsiteX22" fmla="*/ 3707853 w 9288370"/>
              <a:gd name="connsiteY22" fmla="*/ 1241722 h 1657420"/>
              <a:gd name="connsiteX23" fmla="*/ 3925616 w 9288370"/>
              <a:gd name="connsiteY23" fmla="*/ 1253751 h 1657420"/>
              <a:gd name="connsiteX24" fmla="*/ 3954387 w 9288370"/>
              <a:gd name="connsiteY24" fmla="*/ 1263789 h 1657420"/>
              <a:gd name="connsiteX25" fmla="*/ 3995849 w 9288370"/>
              <a:gd name="connsiteY25" fmla="*/ 1272939 h 1657420"/>
              <a:gd name="connsiteX26" fmla="*/ 4060534 w 9288370"/>
              <a:gd name="connsiteY26" fmla="*/ 1273326 h 1657420"/>
              <a:gd name="connsiteX27" fmla="*/ 4575478 w 9288370"/>
              <a:gd name="connsiteY27" fmla="*/ 1261726 h 1657420"/>
              <a:gd name="connsiteX28" fmla="*/ 4650026 w 9288370"/>
              <a:gd name="connsiteY28" fmla="*/ 1265798 h 1657420"/>
              <a:gd name="connsiteX29" fmla="*/ 4792008 w 9288370"/>
              <a:gd name="connsiteY29" fmla="*/ 1243899 h 1657420"/>
              <a:gd name="connsiteX30" fmla="*/ 4954126 w 9288370"/>
              <a:gd name="connsiteY30" fmla="*/ 1204617 h 1657420"/>
              <a:gd name="connsiteX31" fmla="*/ 5309678 w 9288370"/>
              <a:gd name="connsiteY31" fmla="*/ 1128278 h 1657420"/>
              <a:gd name="connsiteX32" fmla="*/ 5474724 w 9288370"/>
              <a:gd name="connsiteY32" fmla="*/ 1091167 h 1657420"/>
              <a:gd name="connsiteX33" fmla="*/ 5612132 w 9288370"/>
              <a:gd name="connsiteY33" fmla="*/ 1051509 h 1657420"/>
              <a:gd name="connsiteX34" fmla="*/ 5776618 w 9288370"/>
              <a:gd name="connsiteY34" fmla="*/ 1053037 h 1657420"/>
              <a:gd name="connsiteX35" fmla="*/ 5785786 w 9288370"/>
              <a:gd name="connsiteY35" fmla="*/ 1051213 h 1657420"/>
              <a:gd name="connsiteX36" fmla="*/ 5829381 w 9288370"/>
              <a:gd name="connsiteY36" fmla="*/ 1046878 h 1657420"/>
              <a:gd name="connsiteX37" fmla="*/ 5943596 w 9288370"/>
              <a:gd name="connsiteY37" fmla="*/ 1043237 h 1657420"/>
              <a:gd name="connsiteX38" fmla="*/ 5985730 w 9288370"/>
              <a:gd name="connsiteY38" fmla="*/ 1035396 h 1657420"/>
              <a:gd name="connsiteX39" fmla="*/ 6103109 w 9288370"/>
              <a:gd name="connsiteY39" fmla="*/ 1019019 h 1657420"/>
              <a:gd name="connsiteX40" fmla="*/ 6222406 w 9288370"/>
              <a:gd name="connsiteY40" fmla="*/ 985341 h 1657420"/>
              <a:gd name="connsiteX41" fmla="*/ 6598672 w 9288370"/>
              <a:gd name="connsiteY41" fmla="*/ 902062 h 1657420"/>
              <a:gd name="connsiteX42" fmla="*/ 6766149 w 9288370"/>
              <a:gd name="connsiteY42" fmla="*/ 846132 h 1657420"/>
              <a:gd name="connsiteX43" fmla="*/ 6886312 w 9288370"/>
              <a:gd name="connsiteY43" fmla="*/ 781877 h 1657420"/>
              <a:gd name="connsiteX44" fmla="*/ 7006457 w 9288370"/>
              <a:gd name="connsiteY44" fmla="*/ 699758 h 1657420"/>
              <a:gd name="connsiteX45" fmla="*/ 7231643 w 9288370"/>
              <a:gd name="connsiteY45" fmla="*/ 640778 h 1657420"/>
              <a:gd name="connsiteX46" fmla="*/ 7363123 w 9288370"/>
              <a:gd name="connsiteY46" fmla="*/ 593682 h 1657420"/>
              <a:gd name="connsiteX47" fmla="*/ 7588368 w 9288370"/>
              <a:gd name="connsiteY47" fmla="*/ 531129 h 1657420"/>
              <a:gd name="connsiteX48" fmla="*/ 7782741 w 9288370"/>
              <a:gd name="connsiteY48" fmla="*/ 455936 h 1657420"/>
              <a:gd name="connsiteX49" fmla="*/ 7952094 w 9288370"/>
              <a:gd name="connsiteY49" fmla="*/ 409302 h 1657420"/>
              <a:gd name="connsiteX50" fmla="*/ 8231938 w 9288370"/>
              <a:gd name="connsiteY50" fmla="*/ 259259 h 1657420"/>
              <a:gd name="connsiteX51" fmla="*/ 8428864 w 9288370"/>
              <a:gd name="connsiteY51" fmla="*/ 208471 h 1657420"/>
              <a:gd name="connsiteX52" fmla="*/ 8616510 w 9288370"/>
              <a:gd name="connsiteY52" fmla="*/ 161973 h 1657420"/>
              <a:gd name="connsiteX53" fmla="*/ 8826766 w 9288370"/>
              <a:gd name="connsiteY53" fmla="*/ 152111 h 1657420"/>
              <a:gd name="connsiteX54" fmla="*/ 8917647 w 9288370"/>
              <a:gd name="connsiteY54" fmla="*/ 112232 h 1657420"/>
              <a:gd name="connsiteX55" fmla="*/ 9182272 w 9288370"/>
              <a:gd name="connsiteY55" fmla="*/ 37171 h 1657420"/>
              <a:gd name="connsiteX56" fmla="*/ 9232990 w 9288370"/>
              <a:gd name="connsiteY56" fmla="*/ 24074 h 1657420"/>
              <a:gd name="connsiteX57" fmla="*/ 9288370 w 9288370"/>
              <a:gd name="connsiteY57" fmla="*/ 0 h 1657420"/>
              <a:gd name="connsiteX58" fmla="*/ 0 w 9288370"/>
              <a:gd name="connsiteY58" fmla="*/ 0 h 1657420"/>
              <a:gd name="connsiteX59" fmla="*/ 8158 w 9288370"/>
              <a:gd name="connsiteY59" fmla="*/ 1657420 h 165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288370" h="1657420">
                <a:moveTo>
                  <a:pt x="8158" y="1657420"/>
                </a:moveTo>
                <a:cubicBezTo>
                  <a:pt x="61478" y="1649348"/>
                  <a:pt x="284901" y="1645343"/>
                  <a:pt x="411216" y="1628370"/>
                </a:cubicBezTo>
                <a:cubicBezTo>
                  <a:pt x="480417" y="1633188"/>
                  <a:pt x="558470" y="1603899"/>
                  <a:pt x="766051" y="1569826"/>
                </a:cubicBezTo>
                <a:cubicBezTo>
                  <a:pt x="812488" y="1564422"/>
                  <a:pt x="953443" y="1560007"/>
                  <a:pt x="971617" y="1522494"/>
                </a:cubicBezTo>
                <a:cubicBezTo>
                  <a:pt x="1020161" y="1501878"/>
                  <a:pt x="1097347" y="1533665"/>
                  <a:pt x="1186668" y="1514737"/>
                </a:cubicBezTo>
                <a:lnTo>
                  <a:pt x="1339078" y="1494730"/>
                </a:lnTo>
                <a:lnTo>
                  <a:pt x="1488946" y="1508375"/>
                </a:lnTo>
                <a:lnTo>
                  <a:pt x="1604999" y="1513599"/>
                </a:lnTo>
                <a:lnTo>
                  <a:pt x="1717911" y="1497764"/>
                </a:lnTo>
                <a:cubicBezTo>
                  <a:pt x="1743422" y="1488490"/>
                  <a:pt x="1730257" y="1478974"/>
                  <a:pt x="1794234" y="1464331"/>
                </a:cubicBezTo>
                <a:cubicBezTo>
                  <a:pt x="1842539" y="1428781"/>
                  <a:pt x="1920661" y="1445458"/>
                  <a:pt x="2101780" y="1409907"/>
                </a:cubicBezTo>
                <a:cubicBezTo>
                  <a:pt x="2138594" y="1385934"/>
                  <a:pt x="2193900" y="1407074"/>
                  <a:pt x="2244830" y="1388540"/>
                </a:cubicBezTo>
                <a:cubicBezTo>
                  <a:pt x="2310706" y="1379336"/>
                  <a:pt x="2366733" y="1379060"/>
                  <a:pt x="2428648" y="1372736"/>
                </a:cubicBezTo>
                <a:cubicBezTo>
                  <a:pt x="2495490" y="1364975"/>
                  <a:pt x="2599421" y="1346234"/>
                  <a:pt x="2645882" y="1341971"/>
                </a:cubicBezTo>
                <a:cubicBezTo>
                  <a:pt x="2670920" y="1340537"/>
                  <a:pt x="2669117" y="1348484"/>
                  <a:pt x="2707413" y="1347156"/>
                </a:cubicBezTo>
                <a:cubicBezTo>
                  <a:pt x="2743721" y="1324535"/>
                  <a:pt x="2798213" y="1353269"/>
                  <a:pt x="2843134" y="1323561"/>
                </a:cubicBezTo>
                <a:cubicBezTo>
                  <a:pt x="2859865" y="1315298"/>
                  <a:pt x="2912970" y="1306041"/>
                  <a:pt x="2923804" y="1314224"/>
                </a:cubicBezTo>
                <a:cubicBezTo>
                  <a:pt x="2935040" y="1314339"/>
                  <a:pt x="2947659" y="1308371"/>
                  <a:pt x="2953618" y="1318186"/>
                </a:cubicBezTo>
                <a:cubicBezTo>
                  <a:pt x="2963089" y="1329568"/>
                  <a:pt x="3000111" y="1302355"/>
                  <a:pt x="2995816" y="1318670"/>
                </a:cubicBezTo>
                <a:cubicBezTo>
                  <a:pt x="3062330" y="1309669"/>
                  <a:pt x="3152963" y="1319665"/>
                  <a:pt x="3261550" y="1289117"/>
                </a:cubicBezTo>
                <a:lnTo>
                  <a:pt x="3409554" y="1258110"/>
                </a:lnTo>
                <a:cubicBezTo>
                  <a:pt x="3478041" y="1234777"/>
                  <a:pt x="3465895" y="1252355"/>
                  <a:pt x="3534382" y="1245916"/>
                </a:cubicBezTo>
                <a:cubicBezTo>
                  <a:pt x="3568027" y="1248143"/>
                  <a:pt x="3669967" y="1235157"/>
                  <a:pt x="3707853" y="1241722"/>
                </a:cubicBezTo>
                <a:cubicBezTo>
                  <a:pt x="3753776" y="1247777"/>
                  <a:pt x="3884527" y="1250073"/>
                  <a:pt x="3925616" y="1253751"/>
                </a:cubicBezTo>
                <a:cubicBezTo>
                  <a:pt x="3936659" y="1256176"/>
                  <a:pt x="3949946" y="1252887"/>
                  <a:pt x="3954387" y="1263789"/>
                </a:cubicBezTo>
                <a:cubicBezTo>
                  <a:pt x="3962052" y="1276954"/>
                  <a:pt x="4002445" y="1257743"/>
                  <a:pt x="3995849" y="1272939"/>
                </a:cubicBezTo>
                <a:cubicBezTo>
                  <a:pt x="4024501" y="1259800"/>
                  <a:pt x="4037687" y="1266099"/>
                  <a:pt x="4060534" y="1273326"/>
                </a:cubicBezTo>
                <a:cubicBezTo>
                  <a:pt x="4222834" y="1244527"/>
                  <a:pt x="4406167" y="1272716"/>
                  <a:pt x="4575478" y="1261726"/>
                </a:cubicBezTo>
                <a:lnTo>
                  <a:pt x="4650026" y="1265798"/>
                </a:lnTo>
                <a:lnTo>
                  <a:pt x="4792008" y="1243899"/>
                </a:lnTo>
                <a:cubicBezTo>
                  <a:pt x="4864797" y="1217989"/>
                  <a:pt x="4892960" y="1244893"/>
                  <a:pt x="4954126" y="1204617"/>
                </a:cubicBezTo>
                <a:cubicBezTo>
                  <a:pt x="5072643" y="1179171"/>
                  <a:pt x="5136253" y="1145277"/>
                  <a:pt x="5309678" y="1128278"/>
                </a:cubicBezTo>
                <a:cubicBezTo>
                  <a:pt x="5365406" y="1122815"/>
                  <a:pt x="5419708" y="1103537"/>
                  <a:pt x="5474724" y="1091167"/>
                </a:cubicBezTo>
                <a:lnTo>
                  <a:pt x="5612132" y="1051509"/>
                </a:lnTo>
                <a:cubicBezTo>
                  <a:pt x="5662448" y="1045154"/>
                  <a:pt x="5747676" y="1053086"/>
                  <a:pt x="5776618" y="1053037"/>
                </a:cubicBezTo>
                <a:lnTo>
                  <a:pt x="5785786" y="1051213"/>
                </a:lnTo>
                <a:lnTo>
                  <a:pt x="5829381" y="1046878"/>
                </a:lnTo>
                <a:cubicBezTo>
                  <a:pt x="5855683" y="1045549"/>
                  <a:pt x="5917537" y="1045151"/>
                  <a:pt x="5943596" y="1043237"/>
                </a:cubicBezTo>
                <a:cubicBezTo>
                  <a:pt x="5955032" y="1029831"/>
                  <a:pt x="5969545" y="1030469"/>
                  <a:pt x="5985730" y="1035396"/>
                </a:cubicBezTo>
                <a:cubicBezTo>
                  <a:pt x="6020901" y="1022497"/>
                  <a:pt x="6059962" y="1025742"/>
                  <a:pt x="6103109" y="1019019"/>
                </a:cubicBezTo>
                <a:cubicBezTo>
                  <a:pt x="6142495" y="996126"/>
                  <a:pt x="6176341" y="992625"/>
                  <a:pt x="6222406" y="985341"/>
                </a:cubicBezTo>
                <a:cubicBezTo>
                  <a:pt x="6305000" y="965848"/>
                  <a:pt x="6389790" y="916113"/>
                  <a:pt x="6598672" y="902062"/>
                </a:cubicBezTo>
                <a:cubicBezTo>
                  <a:pt x="6696217" y="878308"/>
                  <a:pt x="6705019" y="864412"/>
                  <a:pt x="6766149" y="846132"/>
                </a:cubicBezTo>
                <a:cubicBezTo>
                  <a:pt x="6751303" y="824906"/>
                  <a:pt x="6844288" y="800250"/>
                  <a:pt x="6886312" y="781877"/>
                </a:cubicBezTo>
                <a:cubicBezTo>
                  <a:pt x="6904346" y="796722"/>
                  <a:pt x="6974811" y="693660"/>
                  <a:pt x="7006457" y="699758"/>
                </a:cubicBezTo>
                <a:cubicBezTo>
                  <a:pt x="7015878" y="688760"/>
                  <a:pt x="7169942" y="678731"/>
                  <a:pt x="7231643" y="640778"/>
                </a:cubicBezTo>
                <a:cubicBezTo>
                  <a:pt x="7291087" y="623099"/>
                  <a:pt x="7308597" y="611957"/>
                  <a:pt x="7363123" y="593682"/>
                </a:cubicBezTo>
                <a:cubicBezTo>
                  <a:pt x="7401879" y="595559"/>
                  <a:pt x="7546060" y="516035"/>
                  <a:pt x="7588368" y="531129"/>
                </a:cubicBezTo>
                <a:cubicBezTo>
                  <a:pt x="7589802" y="511039"/>
                  <a:pt x="7775022" y="480542"/>
                  <a:pt x="7782741" y="455936"/>
                </a:cubicBezTo>
                <a:cubicBezTo>
                  <a:pt x="7843362" y="435631"/>
                  <a:pt x="7898455" y="431261"/>
                  <a:pt x="7952094" y="409302"/>
                </a:cubicBezTo>
                <a:cubicBezTo>
                  <a:pt x="8005733" y="387343"/>
                  <a:pt x="8146910" y="289023"/>
                  <a:pt x="8231938" y="259259"/>
                </a:cubicBezTo>
                <a:cubicBezTo>
                  <a:pt x="8305929" y="256630"/>
                  <a:pt x="8363222" y="225400"/>
                  <a:pt x="8428864" y="208471"/>
                </a:cubicBezTo>
                <a:cubicBezTo>
                  <a:pt x="8491413" y="192972"/>
                  <a:pt x="8456819" y="173248"/>
                  <a:pt x="8616510" y="161973"/>
                </a:cubicBezTo>
                <a:cubicBezTo>
                  <a:pt x="8658196" y="158015"/>
                  <a:pt x="8776576" y="160401"/>
                  <a:pt x="8826766" y="152111"/>
                </a:cubicBezTo>
                <a:lnTo>
                  <a:pt x="8917647" y="112232"/>
                </a:lnTo>
                <a:cubicBezTo>
                  <a:pt x="8976899" y="93075"/>
                  <a:pt x="9069756" y="89380"/>
                  <a:pt x="9182272" y="37171"/>
                </a:cubicBezTo>
                <a:cubicBezTo>
                  <a:pt x="9197307" y="35724"/>
                  <a:pt x="9214647" y="30863"/>
                  <a:pt x="9232990" y="24074"/>
                </a:cubicBezTo>
                <a:lnTo>
                  <a:pt x="9288370" y="0"/>
                </a:lnTo>
                <a:lnTo>
                  <a:pt x="0" y="0"/>
                </a:lnTo>
                <a:cubicBezTo>
                  <a:pt x="2719" y="557222"/>
                  <a:pt x="5439" y="1100198"/>
                  <a:pt x="8158" y="1657420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>
            <a:innerShdw blurRad="63500" dist="12700" dir="54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C3E9831-1EF9-644D-BAEF-4C731046B066}"/>
              </a:ext>
            </a:extLst>
          </p:cNvPr>
          <p:cNvSpPr txBox="1"/>
          <p:nvPr/>
        </p:nvSpPr>
        <p:spPr>
          <a:xfrm>
            <a:off x="685800" y="2590801"/>
            <a:ext cx="4559301" cy="372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9,45 min a </a:t>
            </a:r>
            <a:r>
              <a:rPr lang="en-US" dirty="0" err="1"/>
              <a:t>už</a:t>
            </a:r>
            <a:r>
              <a:rPr lang="en-US" dirty="0"/>
              <a:t> je to </a:t>
            </a:r>
            <a:r>
              <a:rPr lang="en-US" dirty="0" err="1"/>
              <a:t>veliký</a:t>
            </a:r>
            <a:r>
              <a:rPr lang="en-US" dirty="0"/>
              <a:t> </a:t>
            </a:r>
            <a:r>
              <a:rPr lang="en-US" dirty="0" err="1"/>
              <a:t>rozdíl</a:t>
            </a:r>
            <a:endParaRPr lang="en-US" dirty="0"/>
          </a:p>
        </p:txBody>
      </p:sp>
      <p:pic>
        <p:nvPicPr>
          <p:cNvPr id="3" name="Obrázek 2" descr="Obsah obrázku text, nealkoholický nápoj, nápoj, džus&#10;&#10;Popis byl vytvořen automaticky">
            <a:extLst>
              <a:ext uri="{FF2B5EF4-FFF2-40B4-BE49-F238E27FC236}">
                <a16:creationId xmlns:a16="http://schemas.microsoft.com/office/drawing/2014/main" id="{3FBCA385-1C73-D98A-8A79-A4644F373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9"/>
          <a:stretch/>
        </p:blipFill>
        <p:spPr>
          <a:xfrm>
            <a:off x="5930899" y="1881415"/>
            <a:ext cx="5575302" cy="31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0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46AD51EB-971C-4722-9A98-42EB5ABCA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3894A7A4-3F4E-414B-97FB-E4C862AD1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663" y="0"/>
            <a:ext cx="8606754" cy="1542197"/>
          </a:xfrm>
          <a:custGeom>
            <a:avLst/>
            <a:gdLst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46439 w 9288370"/>
              <a:gd name="connsiteY6" fmla="*/ 1440261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  <a:gd name="connsiteX61" fmla="*/ 0 w 9288370"/>
              <a:gd name="connsiteY61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766051 w 9288370"/>
              <a:gd name="connsiteY3" fmla="*/ 1569826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339078 w 9288370"/>
              <a:gd name="connsiteY6" fmla="*/ 1494730 h 1858154"/>
              <a:gd name="connsiteX7" fmla="*/ 1492452 w 9288370"/>
              <a:gd name="connsiteY7" fmla="*/ 1519061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782741 w 9288370"/>
              <a:gd name="connsiteY51" fmla="*/ 455936 h 1858154"/>
              <a:gd name="connsiteX52" fmla="*/ 7952094 w 9288370"/>
              <a:gd name="connsiteY52" fmla="*/ 409302 h 1858154"/>
              <a:gd name="connsiteX53" fmla="*/ 8231938 w 9288370"/>
              <a:gd name="connsiteY53" fmla="*/ 259259 h 1858154"/>
              <a:gd name="connsiteX54" fmla="*/ 8428864 w 9288370"/>
              <a:gd name="connsiteY54" fmla="*/ 208471 h 1858154"/>
              <a:gd name="connsiteX55" fmla="*/ 8616510 w 9288370"/>
              <a:gd name="connsiteY55" fmla="*/ 161973 h 1858154"/>
              <a:gd name="connsiteX56" fmla="*/ 8826766 w 9288370"/>
              <a:gd name="connsiteY56" fmla="*/ 152111 h 1858154"/>
              <a:gd name="connsiteX57" fmla="*/ 8917647 w 9288370"/>
              <a:gd name="connsiteY57" fmla="*/ 112232 h 1858154"/>
              <a:gd name="connsiteX58" fmla="*/ 9182272 w 9288370"/>
              <a:gd name="connsiteY58" fmla="*/ 37171 h 1858154"/>
              <a:gd name="connsiteX59" fmla="*/ 9232990 w 9288370"/>
              <a:gd name="connsiteY59" fmla="*/ 24074 h 1858154"/>
              <a:gd name="connsiteX60" fmla="*/ 9288370 w 9288370"/>
              <a:gd name="connsiteY60" fmla="*/ 0 h 1858154"/>
              <a:gd name="connsiteX61" fmla="*/ 0 w 9288370"/>
              <a:gd name="connsiteY61" fmla="*/ 0 h 1858154"/>
              <a:gd name="connsiteX62" fmla="*/ 0 w 9288370"/>
              <a:gd name="connsiteY62" fmla="*/ 1858154 h 1858154"/>
              <a:gd name="connsiteX0" fmla="*/ 44869 w 9288370"/>
              <a:gd name="connsiteY0" fmla="*/ 1742117 h 1857909"/>
              <a:gd name="connsiteX1" fmla="*/ 1049 w 9288370"/>
              <a:gd name="connsiteY1" fmla="*/ 1857909 h 1857909"/>
              <a:gd name="connsiteX2" fmla="*/ 370426 w 9288370"/>
              <a:gd name="connsiteY2" fmla="*/ 1702965 h 1857909"/>
              <a:gd name="connsiteX3" fmla="*/ 766051 w 9288370"/>
              <a:gd name="connsiteY3" fmla="*/ 1569826 h 1857909"/>
              <a:gd name="connsiteX4" fmla="*/ 971617 w 9288370"/>
              <a:gd name="connsiteY4" fmla="*/ 1522494 h 1857909"/>
              <a:gd name="connsiteX5" fmla="*/ 1186668 w 9288370"/>
              <a:gd name="connsiteY5" fmla="*/ 1521861 h 1857909"/>
              <a:gd name="connsiteX6" fmla="*/ 1339078 w 9288370"/>
              <a:gd name="connsiteY6" fmla="*/ 1494730 h 1857909"/>
              <a:gd name="connsiteX7" fmla="*/ 1492452 w 9288370"/>
              <a:gd name="connsiteY7" fmla="*/ 1519061 h 1857909"/>
              <a:gd name="connsiteX8" fmla="*/ 1604999 w 9288370"/>
              <a:gd name="connsiteY8" fmla="*/ 1513599 h 1857909"/>
              <a:gd name="connsiteX9" fmla="*/ 1717911 w 9288370"/>
              <a:gd name="connsiteY9" fmla="*/ 1497764 h 1857909"/>
              <a:gd name="connsiteX10" fmla="*/ 1794234 w 9288370"/>
              <a:gd name="connsiteY10" fmla="*/ 1464331 h 1857909"/>
              <a:gd name="connsiteX11" fmla="*/ 2101780 w 9288370"/>
              <a:gd name="connsiteY11" fmla="*/ 1409907 h 1857909"/>
              <a:gd name="connsiteX12" fmla="*/ 2244830 w 9288370"/>
              <a:gd name="connsiteY12" fmla="*/ 1388540 h 1857909"/>
              <a:gd name="connsiteX13" fmla="*/ 2428648 w 9288370"/>
              <a:gd name="connsiteY13" fmla="*/ 1372736 h 1857909"/>
              <a:gd name="connsiteX14" fmla="*/ 2645882 w 9288370"/>
              <a:gd name="connsiteY14" fmla="*/ 1341971 h 1857909"/>
              <a:gd name="connsiteX15" fmla="*/ 2707413 w 9288370"/>
              <a:gd name="connsiteY15" fmla="*/ 1347156 h 1857909"/>
              <a:gd name="connsiteX16" fmla="*/ 2843134 w 9288370"/>
              <a:gd name="connsiteY16" fmla="*/ 1323561 h 1857909"/>
              <a:gd name="connsiteX17" fmla="*/ 2923804 w 9288370"/>
              <a:gd name="connsiteY17" fmla="*/ 1314224 h 1857909"/>
              <a:gd name="connsiteX18" fmla="*/ 2953618 w 9288370"/>
              <a:gd name="connsiteY18" fmla="*/ 1318186 h 1857909"/>
              <a:gd name="connsiteX19" fmla="*/ 2995816 w 9288370"/>
              <a:gd name="connsiteY19" fmla="*/ 1318670 h 1857909"/>
              <a:gd name="connsiteX20" fmla="*/ 3352700 w 9288370"/>
              <a:gd name="connsiteY20" fmla="*/ 1264183 h 1857909"/>
              <a:gd name="connsiteX21" fmla="*/ 3444611 w 9288370"/>
              <a:gd name="connsiteY21" fmla="*/ 1236739 h 1857909"/>
              <a:gd name="connsiteX22" fmla="*/ 3650072 w 9288370"/>
              <a:gd name="connsiteY22" fmla="*/ 1217421 h 1857909"/>
              <a:gd name="connsiteX23" fmla="*/ 3707853 w 9288370"/>
              <a:gd name="connsiteY23" fmla="*/ 1241722 h 1857909"/>
              <a:gd name="connsiteX24" fmla="*/ 3925616 w 9288370"/>
              <a:gd name="connsiteY24" fmla="*/ 1253751 h 1857909"/>
              <a:gd name="connsiteX25" fmla="*/ 3954387 w 9288370"/>
              <a:gd name="connsiteY25" fmla="*/ 1263789 h 1857909"/>
              <a:gd name="connsiteX26" fmla="*/ 3995849 w 9288370"/>
              <a:gd name="connsiteY26" fmla="*/ 1272939 h 1857909"/>
              <a:gd name="connsiteX27" fmla="*/ 4067546 w 9288370"/>
              <a:gd name="connsiteY27" fmla="*/ 1294697 h 1857909"/>
              <a:gd name="connsiteX28" fmla="*/ 4190310 w 9288370"/>
              <a:gd name="connsiteY28" fmla="*/ 1307786 h 1857909"/>
              <a:gd name="connsiteX29" fmla="*/ 4230008 w 9288370"/>
              <a:gd name="connsiteY29" fmla="*/ 1303546 h 1857909"/>
              <a:gd name="connsiteX30" fmla="*/ 4575478 w 9288370"/>
              <a:gd name="connsiteY30" fmla="*/ 1261726 h 1857909"/>
              <a:gd name="connsiteX31" fmla="*/ 4650026 w 9288370"/>
              <a:gd name="connsiteY31" fmla="*/ 1265798 h 1857909"/>
              <a:gd name="connsiteX32" fmla="*/ 4792008 w 9288370"/>
              <a:gd name="connsiteY32" fmla="*/ 1243899 h 1857909"/>
              <a:gd name="connsiteX33" fmla="*/ 4954126 w 9288370"/>
              <a:gd name="connsiteY33" fmla="*/ 1204617 h 1857909"/>
              <a:gd name="connsiteX34" fmla="*/ 5309678 w 9288370"/>
              <a:gd name="connsiteY34" fmla="*/ 1128278 h 1857909"/>
              <a:gd name="connsiteX35" fmla="*/ 5474724 w 9288370"/>
              <a:gd name="connsiteY35" fmla="*/ 1091167 h 1857909"/>
              <a:gd name="connsiteX36" fmla="*/ 5612132 w 9288370"/>
              <a:gd name="connsiteY36" fmla="*/ 1051509 h 1857909"/>
              <a:gd name="connsiteX37" fmla="*/ 5776618 w 9288370"/>
              <a:gd name="connsiteY37" fmla="*/ 1053037 h 1857909"/>
              <a:gd name="connsiteX38" fmla="*/ 5785786 w 9288370"/>
              <a:gd name="connsiteY38" fmla="*/ 1051213 h 1857909"/>
              <a:gd name="connsiteX39" fmla="*/ 5829381 w 9288370"/>
              <a:gd name="connsiteY39" fmla="*/ 1046878 h 1857909"/>
              <a:gd name="connsiteX40" fmla="*/ 5943596 w 9288370"/>
              <a:gd name="connsiteY40" fmla="*/ 1043237 h 1857909"/>
              <a:gd name="connsiteX41" fmla="*/ 5985730 w 9288370"/>
              <a:gd name="connsiteY41" fmla="*/ 1035396 h 1857909"/>
              <a:gd name="connsiteX42" fmla="*/ 6103109 w 9288370"/>
              <a:gd name="connsiteY42" fmla="*/ 1019019 h 1857909"/>
              <a:gd name="connsiteX43" fmla="*/ 6222406 w 9288370"/>
              <a:gd name="connsiteY43" fmla="*/ 985341 h 1857909"/>
              <a:gd name="connsiteX44" fmla="*/ 6598672 w 9288370"/>
              <a:gd name="connsiteY44" fmla="*/ 902062 h 1857909"/>
              <a:gd name="connsiteX45" fmla="*/ 6766149 w 9288370"/>
              <a:gd name="connsiteY45" fmla="*/ 846132 h 1857909"/>
              <a:gd name="connsiteX46" fmla="*/ 6886312 w 9288370"/>
              <a:gd name="connsiteY46" fmla="*/ 781877 h 1857909"/>
              <a:gd name="connsiteX47" fmla="*/ 7006457 w 9288370"/>
              <a:gd name="connsiteY47" fmla="*/ 699758 h 1857909"/>
              <a:gd name="connsiteX48" fmla="*/ 7231643 w 9288370"/>
              <a:gd name="connsiteY48" fmla="*/ 640778 h 1857909"/>
              <a:gd name="connsiteX49" fmla="*/ 7363123 w 9288370"/>
              <a:gd name="connsiteY49" fmla="*/ 593682 h 1857909"/>
              <a:gd name="connsiteX50" fmla="*/ 7588368 w 9288370"/>
              <a:gd name="connsiteY50" fmla="*/ 531129 h 1857909"/>
              <a:gd name="connsiteX51" fmla="*/ 7782741 w 9288370"/>
              <a:gd name="connsiteY51" fmla="*/ 455936 h 1857909"/>
              <a:gd name="connsiteX52" fmla="*/ 7952094 w 9288370"/>
              <a:gd name="connsiteY52" fmla="*/ 409302 h 1857909"/>
              <a:gd name="connsiteX53" fmla="*/ 8231938 w 9288370"/>
              <a:gd name="connsiteY53" fmla="*/ 259259 h 1857909"/>
              <a:gd name="connsiteX54" fmla="*/ 8428864 w 9288370"/>
              <a:gd name="connsiteY54" fmla="*/ 208471 h 1857909"/>
              <a:gd name="connsiteX55" fmla="*/ 8616510 w 9288370"/>
              <a:gd name="connsiteY55" fmla="*/ 161973 h 1857909"/>
              <a:gd name="connsiteX56" fmla="*/ 8826766 w 9288370"/>
              <a:gd name="connsiteY56" fmla="*/ 152111 h 1857909"/>
              <a:gd name="connsiteX57" fmla="*/ 8917647 w 9288370"/>
              <a:gd name="connsiteY57" fmla="*/ 112232 h 1857909"/>
              <a:gd name="connsiteX58" fmla="*/ 9182272 w 9288370"/>
              <a:gd name="connsiteY58" fmla="*/ 37171 h 1857909"/>
              <a:gd name="connsiteX59" fmla="*/ 9232990 w 9288370"/>
              <a:gd name="connsiteY59" fmla="*/ 24074 h 1857909"/>
              <a:gd name="connsiteX60" fmla="*/ 9288370 w 9288370"/>
              <a:gd name="connsiteY60" fmla="*/ 0 h 1857909"/>
              <a:gd name="connsiteX61" fmla="*/ 0 w 9288370"/>
              <a:gd name="connsiteY61" fmla="*/ 0 h 1857909"/>
              <a:gd name="connsiteX62" fmla="*/ 44869 w 9288370"/>
              <a:gd name="connsiteY62" fmla="*/ 1742117 h 1857909"/>
              <a:gd name="connsiteX0" fmla="*/ 8158 w 9288370"/>
              <a:gd name="connsiteY0" fmla="*/ 1671666 h 1857909"/>
              <a:gd name="connsiteX1" fmla="*/ 1049 w 9288370"/>
              <a:gd name="connsiteY1" fmla="*/ 1857909 h 1857909"/>
              <a:gd name="connsiteX2" fmla="*/ 370426 w 9288370"/>
              <a:gd name="connsiteY2" fmla="*/ 1702965 h 1857909"/>
              <a:gd name="connsiteX3" fmla="*/ 766051 w 9288370"/>
              <a:gd name="connsiteY3" fmla="*/ 1569826 h 1857909"/>
              <a:gd name="connsiteX4" fmla="*/ 971617 w 9288370"/>
              <a:gd name="connsiteY4" fmla="*/ 1522494 h 1857909"/>
              <a:gd name="connsiteX5" fmla="*/ 1186668 w 9288370"/>
              <a:gd name="connsiteY5" fmla="*/ 1521861 h 1857909"/>
              <a:gd name="connsiteX6" fmla="*/ 1339078 w 9288370"/>
              <a:gd name="connsiteY6" fmla="*/ 1494730 h 1857909"/>
              <a:gd name="connsiteX7" fmla="*/ 1492452 w 9288370"/>
              <a:gd name="connsiteY7" fmla="*/ 1519061 h 1857909"/>
              <a:gd name="connsiteX8" fmla="*/ 1604999 w 9288370"/>
              <a:gd name="connsiteY8" fmla="*/ 1513599 h 1857909"/>
              <a:gd name="connsiteX9" fmla="*/ 1717911 w 9288370"/>
              <a:gd name="connsiteY9" fmla="*/ 1497764 h 1857909"/>
              <a:gd name="connsiteX10" fmla="*/ 1794234 w 9288370"/>
              <a:gd name="connsiteY10" fmla="*/ 1464331 h 1857909"/>
              <a:gd name="connsiteX11" fmla="*/ 2101780 w 9288370"/>
              <a:gd name="connsiteY11" fmla="*/ 1409907 h 1857909"/>
              <a:gd name="connsiteX12" fmla="*/ 2244830 w 9288370"/>
              <a:gd name="connsiteY12" fmla="*/ 1388540 h 1857909"/>
              <a:gd name="connsiteX13" fmla="*/ 2428648 w 9288370"/>
              <a:gd name="connsiteY13" fmla="*/ 1372736 h 1857909"/>
              <a:gd name="connsiteX14" fmla="*/ 2645882 w 9288370"/>
              <a:gd name="connsiteY14" fmla="*/ 1341971 h 1857909"/>
              <a:gd name="connsiteX15" fmla="*/ 2707413 w 9288370"/>
              <a:gd name="connsiteY15" fmla="*/ 1347156 h 1857909"/>
              <a:gd name="connsiteX16" fmla="*/ 2843134 w 9288370"/>
              <a:gd name="connsiteY16" fmla="*/ 1323561 h 1857909"/>
              <a:gd name="connsiteX17" fmla="*/ 2923804 w 9288370"/>
              <a:gd name="connsiteY17" fmla="*/ 1314224 h 1857909"/>
              <a:gd name="connsiteX18" fmla="*/ 2953618 w 9288370"/>
              <a:gd name="connsiteY18" fmla="*/ 1318186 h 1857909"/>
              <a:gd name="connsiteX19" fmla="*/ 2995816 w 9288370"/>
              <a:gd name="connsiteY19" fmla="*/ 1318670 h 1857909"/>
              <a:gd name="connsiteX20" fmla="*/ 3352700 w 9288370"/>
              <a:gd name="connsiteY20" fmla="*/ 1264183 h 1857909"/>
              <a:gd name="connsiteX21" fmla="*/ 3444611 w 9288370"/>
              <a:gd name="connsiteY21" fmla="*/ 1236739 h 1857909"/>
              <a:gd name="connsiteX22" fmla="*/ 3650072 w 9288370"/>
              <a:gd name="connsiteY22" fmla="*/ 1217421 h 1857909"/>
              <a:gd name="connsiteX23" fmla="*/ 3707853 w 9288370"/>
              <a:gd name="connsiteY23" fmla="*/ 1241722 h 1857909"/>
              <a:gd name="connsiteX24" fmla="*/ 3925616 w 9288370"/>
              <a:gd name="connsiteY24" fmla="*/ 1253751 h 1857909"/>
              <a:gd name="connsiteX25" fmla="*/ 3954387 w 9288370"/>
              <a:gd name="connsiteY25" fmla="*/ 1263789 h 1857909"/>
              <a:gd name="connsiteX26" fmla="*/ 3995849 w 9288370"/>
              <a:gd name="connsiteY26" fmla="*/ 1272939 h 1857909"/>
              <a:gd name="connsiteX27" fmla="*/ 4067546 w 9288370"/>
              <a:gd name="connsiteY27" fmla="*/ 1294697 h 1857909"/>
              <a:gd name="connsiteX28" fmla="*/ 4190310 w 9288370"/>
              <a:gd name="connsiteY28" fmla="*/ 1307786 h 1857909"/>
              <a:gd name="connsiteX29" fmla="*/ 4230008 w 9288370"/>
              <a:gd name="connsiteY29" fmla="*/ 1303546 h 1857909"/>
              <a:gd name="connsiteX30" fmla="*/ 4575478 w 9288370"/>
              <a:gd name="connsiteY30" fmla="*/ 1261726 h 1857909"/>
              <a:gd name="connsiteX31" fmla="*/ 4650026 w 9288370"/>
              <a:gd name="connsiteY31" fmla="*/ 1265798 h 1857909"/>
              <a:gd name="connsiteX32" fmla="*/ 4792008 w 9288370"/>
              <a:gd name="connsiteY32" fmla="*/ 1243899 h 1857909"/>
              <a:gd name="connsiteX33" fmla="*/ 4954126 w 9288370"/>
              <a:gd name="connsiteY33" fmla="*/ 1204617 h 1857909"/>
              <a:gd name="connsiteX34" fmla="*/ 5309678 w 9288370"/>
              <a:gd name="connsiteY34" fmla="*/ 1128278 h 1857909"/>
              <a:gd name="connsiteX35" fmla="*/ 5474724 w 9288370"/>
              <a:gd name="connsiteY35" fmla="*/ 1091167 h 1857909"/>
              <a:gd name="connsiteX36" fmla="*/ 5612132 w 9288370"/>
              <a:gd name="connsiteY36" fmla="*/ 1051509 h 1857909"/>
              <a:gd name="connsiteX37" fmla="*/ 5776618 w 9288370"/>
              <a:gd name="connsiteY37" fmla="*/ 1053037 h 1857909"/>
              <a:gd name="connsiteX38" fmla="*/ 5785786 w 9288370"/>
              <a:gd name="connsiteY38" fmla="*/ 1051213 h 1857909"/>
              <a:gd name="connsiteX39" fmla="*/ 5829381 w 9288370"/>
              <a:gd name="connsiteY39" fmla="*/ 1046878 h 1857909"/>
              <a:gd name="connsiteX40" fmla="*/ 5943596 w 9288370"/>
              <a:gd name="connsiteY40" fmla="*/ 1043237 h 1857909"/>
              <a:gd name="connsiteX41" fmla="*/ 5985730 w 9288370"/>
              <a:gd name="connsiteY41" fmla="*/ 1035396 h 1857909"/>
              <a:gd name="connsiteX42" fmla="*/ 6103109 w 9288370"/>
              <a:gd name="connsiteY42" fmla="*/ 1019019 h 1857909"/>
              <a:gd name="connsiteX43" fmla="*/ 6222406 w 9288370"/>
              <a:gd name="connsiteY43" fmla="*/ 985341 h 1857909"/>
              <a:gd name="connsiteX44" fmla="*/ 6598672 w 9288370"/>
              <a:gd name="connsiteY44" fmla="*/ 902062 h 1857909"/>
              <a:gd name="connsiteX45" fmla="*/ 6766149 w 9288370"/>
              <a:gd name="connsiteY45" fmla="*/ 846132 h 1857909"/>
              <a:gd name="connsiteX46" fmla="*/ 6886312 w 9288370"/>
              <a:gd name="connsiteY46" fmla="*/ 781877 h 1857909"/>
              <a:gd name="connsiteX47" fmla="*/ 7006457 w 9288370"/>
              <a:gd name="connsiteY47" fmla="*/ 699758 h 1857909"/>
              <a:gd name="connsiteX48" fmla="*/ 7231643 w 9288370"/>
              <a:gd name="connsiteY48" fmla="*/ 640778 h 1857909"/>
              <a:gd name="connsiteX49" fmla="*/ 7363123 w 9288370"/>
              <a:gd name="connsiteY49" fmla="*/ 593682 h 1857909"/>
              <a:gd name="connsiteX50" fmla="*/ 7588368 w 9288370"/>
              <a:gd name="connsiteY50" fmla="*/ 531129 h 1857909"/>
              <a:gd name="connsiteX51" fmla="*/ 7782741 w 9288370"/>
              <a:gd name="connsiteY51" fmla="*/ 455936 h 1857909"/>
              <a:gd name="connsiteX52" fmla="*/ 7952094 w 9288370"/>
              <a:gd name="connsiteY52" fmla="*/ 409302 h 1857909"/>
              <a:gd name="connsiteX53" fmla="*/ 8231938 w 9288370"/>
              <a:gd name="connsiteY53" fmla="*/ 259259 h 1857909"/>
              <a:gd name="connsiteX54" fmla="*/ 8428864 w 9288370"/>
              <a:gd name="connsiteY54" fmla="*/ 208471 h 1857909"/>
              <a:gd name="connsiteX55" fmla="*/ 8616510 w 9288370"/>
              <a:gd name="connsiteY55" fmla="*/ 161973 h 1857909"/>
              <a:gd name="connsiteX56" fmla="*/ 8826766 w 9288370"/>
              <a:gd name="connsiteY56" fmla="*/ 152111 h 1857909"/>
              <a:gd name="connsiteX57" fmla="*/ 8917647 w 9288370"/>
              <a:gd name="connsiteY57" fmla="*/ 112232 h 1857909"/>
              <a:gd name="connsiteX58" fmla="*/ 9182272 w 9288370"/>
              <a:gd name="connsiteY58" fmla="*/ 37171 h 1857909"/>
              <a:gd name="connsiteX59" fmla="*/ 9232990 w 9288370"/>
              <a:gd name="connsiteY59" fmla="*/ 24074 h 1857909"/>
              <a:gd name="connsiteX60" fmla="*/ 9288370 w 9288370"/>
              <a:gd name="connsiteY60" fmla="*/ 0 h 1857909"/>
              <a:gd name="connsiteX61" fmla="*/ 0 w 9288370"/>
              <a:gd name="connsiteY61" fmla="*/ 0 h 1857909"/>
              <a:gd name="connsiteX62" fmla="*/ 8158 w 9288370"/>
              <a:gd name="connsiteY62" fmla="*/ 1671666 h 1857909"/>
              <a:gd name="connsiteX0" fmla="*/ 8158 w 9288370"/>
              <a:gd name="connsiteY0" fmla="*/ 1671666 h 1721151"/>
              <a:gd name="connsiteX1" fmla="*/ 66313 w 9288370"/>
              <a:gd name="connsiteY1" fmla="*/ 1721151 h 1721151"/>
              <a:gd name="connsiteX2" fmla="*/ 370426 w 9288370"/>
              <a:gd name="connsiteY2" fmla="*/ 1702965 h 1721151"/>
              <a:gd name="connsiteX3" fmla="*/ 766051 w 9288370"/>
              <a:gd name="connsiteY3" fmla="*/ 1569826 h 1721151"/>
              <a:gd name="connsiteX4" fmla="*/ 971617 w 9288370"/>
              <a:gd name="connsiteY4" fmla="*/ 1522494 h 1721151"/>
              <a:gd name="connsiteX5" fmla="*/ 1186668 w 9288370"/>
              <a:gd name="connsiteY5" fmla="*/ 1521861 h 1721151"/>
              <a:gd name="connsiteX6" fmla="*/ 1339078 w 9288370"/>
              <a:gd name="connsiteY6" fmla="*/ 1494730 h 1721151"/>
              <a:gd name="connsiteX7" fmla="*/ 1492452 w 9288370"/>
              <a:gd name="connsiteY7" fmla="*/ 1519061 h 1721151"/>
              <a:gd name="connsiteX8" fmla="*/ 1604999 w 9288370"/>
              <a:gd name="connsiteY8" fmla="*/ 1513599 h 1721151"/>
              <a:gd name="connsiteX9" fmla="*/ 1717911 w 9288370"/>
              <a:gd name="connsiteY9" fmla="*/ 1497764 h 1721151"/>
              <a:gd name="connsiteX10" fmla="*/ 1794234 w 9288370"/>
              <a:gd name="connsiteY10" fmla="*/ 1464331 h 1721151"/>
              <a:gd name="connsiteX11" fmla="*/ 2101780 w 9288370"/>
              <a:gd name="connsiteY11" fmla="*/ 1409907 h 1721151"/>
              <a:gd name="connsiteX12" fmla="*/ 2244830 w 9288370"/>
              <a:gd name="connsiteY12" fmla="*/ 1388540 h 1721151"/>
              <a:gd name="connsiteX13" fmla="*/ 2428648 w 9288370"/>
              <a:gd name="connsiteY13" fmla="*/ 1372736 h 1721151"/>
              <a:gd name="connsiteX14" fmla="*/ 2645882 w 9288370"/>
              <a:gd name="connsiteY14" fmla="*/ 1341971 h 1721151"/>
              <a:gd name="connsiteX15" fmla="*/ 2707413 w 9288370"/>
              <a:gd name="connsiteY15" fmla="*/ 1347156 h 1721151"/>
              <a:gd name="connsiteX16" fmla="*/ 2843134 w 9288370"/>
              <a:gd name="connsiteY16" fmla="*/ 1323561 h 1721151"/>
              <a:gd name="connsiteX17" fmla="*/ 2923804 w 9288370"/>
              <a:gd name="connsiteY17" fmla="*/ 1314224 h 1721151"/>
              <a:gd name="connsiteX18" fmla="*/ 2953618 w 9288370"/>
              <a:gd name="connsiteY18" fmla="*/ 1318186 h 1721151"/>
              <a:gd name="connsiteX19" fmla="*/ 2995816 w 9288370"/>
              <a:gd name="connsiteY19" fmla="*/ 1318670 h 1721151"/>
              <a:gd name="connsiteX20" fmla="*/ 3352700 w 9288370"/>
              <a:gd name="connsiteY20" fmla="*/ 1264183 h 1721151"/>
              <a:gd name="connsiteX21" fmla="*/ 3444611 w 9288370"/>
              <a:gd name="connsiteY21" fmla="*/ 1236739 h 1721151"/>
              <a:gd name="connsiteX22" fmla="*/ 3650072 w 9288370"/>
              <a:gd name="connsiteY22" fmla="*/ 1217421 h 1721151"/>
              <a:gd name="connsiteX23" fmla="*/ 3707853 w 9288370"/>
              <a:gd name="connsiteY23" fmla="*/ 1241722 h 1721151"/>
              <a:gd name="connsiteX24" fmla="*/ 3925616 w 9288370"/>
              <a:gd name="connsiteY24" fmla="*/ 1253751 h 1721151"/>
              <a:gd name="connsiteX25" fmla="*/ 3954387 w 9288370"/>
              <a:gd name="connsiteY25" fmla="*/ 1263789 h 1721151"/>
              <a:gd name="connsiteX26" fmla="*/ 3995849 w 9288370"/>
              <a:gd name="connsiteY26" fmla="*/ 1272939 h 1721151"/>
              <a:gd name="connsiteX27" fmla="*/ 4067546 w 9288370"/>
              <a:gd name="connsiteY27" fmla="*/ 1294697 h 1721151"/>
              <a:gd name="connsiteX28" fmla="*/ 4190310 w 9288370"/>
              <a:gd name="connsiteY28" fmla="*/ 1307786 h 1721151"/>
              <a:gd name="connsiteX29" fmla="*/ 4230008 w 9288370"/>
              <a:gd name="connsiteY29" fmla="*/ 1303546 h 1721151"/>
              <a:gd name="connsiteX30" fmla="*/ 4575478 w 9288370"/>
              <a:gd name="connsiteY30" fmla="*/ 1261726 h 1721151"/>
              <a:gd name="connsiteX31" fmla="*/ 4650026 w 9288370"/>
              <a:gd name="connsiteY31" fmla="*/ 1265798 h 1721151"/>
              <a:gd name="connsiteX32" fmla="*/ 4792008 w 9288370"/>
              <a:gd name="connsiteY32" fmla="*/ 1243899 h 1721151"/>
              <a:gd name="connsiteX33" fmla="*/ 4954126 w 9288370"/>
              <a:gd name="connsiteY33" fmla="*/ 1204617 h 1721151"/>
              <a:gd name="connsiteX34" fmla="*/ 5309678 w 9288370"/>
              <a:gd name="connsiteY34" fmla="*/ 1128278 h 1721151"/>
              <a:gd name="connsiteX35" fmla="*/ 5474724 w 9288370"/>
              <a:gd name="connsiteY35" fmla="*/ 1091167 h 1721151"/>
              <a:gd name="connsiteX36" fmla="*/ 5612132 w 9288370"/>
              <a:gd name="connsiteY36" fmla="*/ 1051509 h 1721151"/>
              <a:gd name="connsiteX37" fmla="*/ 5776618 w 9288370"/>
              <a:gd name="connsiteY37" fmla="*/ 1053037 h 1721151"/>
              <a:gd name="connsiteX38" fmla="*/ 5785786 w 9288370"/>
              <a:gd name="connsiteY38" fmla="*/ 1051213 h 1721151"/>
              <a:gd name="connsiteX39" fmla="*/ 5829381 w 9288370"/>
              <a:gd name="connsiteY39" fmla="*/ 1046878 h 1721151"/>
              <a:gd name="connsiteX40" fmla="*/ 5943596 w 9288370"/>
              <a:gd name="connsiteY40" fmla="*/ 1043237 h 1721151"/>
              <a:gd name="connsiteX41" fmla="*/ 5985730 w 9288370"/>
              <a:gd name="connsiteY41" fmla="*/ 1035396 h 1721151"/>
              <a:gd name="connsiteX42" fmla="*/ 6103109 w 9288370"/>
              <a:gd name="connsiteY42" fmla="*/ 1019019 h 1721151"/>
              <a:gd name="connsiteX43" fmla="*/ 6222406 w 9288370"/>
              <a:gd name="connsiteY43" fmla="*/ 985341 h 1721151"/>
              <a:gd name="connsiteX44" fmla="*/ 6598672 w 9288370"/>
              <a:gd name="connsiteY44" fmla="*/ 902062 h 1721151"/>
              <a:gd name="connsiteX45" fmla="*/ 6766149 w 9288370"/>
              <a:gd name="connsiteY45" fmla="*/ 846132 h 1721151"/>
              <a:gd name="connsiteX46" fmla="*/ 6886312 w 9288370"/>
              <a:gd name="connsiteY46" fmla="*/ 781877 h 1721151"/>
              <a:gd name="connsiteX47" fmla="*/ 7006457 w 9288370"/>
              <a:gd name="connsiteY47" fmla="*/ 699758 h 1721151"/>
              <a:gd name="connsiteX48" fmla="*/ 7231643 w 9288370"/>
              <a:gd name="connsiteY48" fmla="*/ 640778 h 1721151"/>
              <a:gd name="connsiteX49" fmla="*/ 7363123 w 9288370"/>
              <a:gd name="connsiteY49" fmla="*/ 593682 h 1721151"/>
              <a:gd name="connsiteX50" fmla="*/ 7588368 w 9288370"/>
              <a:gd name="connsiteY50" fmla="*/ 531129 h 1721151"/>
              <a:gd name="connsiteX51" fmla="*/ 7782741 w 9288370"/>
              <a:gd name="connsiteY51" fmla="*/ 455936 h 1721151"/>
              <a:gd name="connsiteX52" fmla="*/ 7952094 w 9288370"/>
              <a:gd name="connsiteY52" fmla="*/ 409302 h 1721151"/>
              <a:gd name="connsiteX53" fmla="*/ 8231938 w 9288370"/>
              <a:gd name="connsiteY53" fmla="*/ 259259 h 1721151"/>
              <a:gd name="connsiteX54" fmla="*/ 8428864 w 9288370"/>
              <a:gd name="connsiteY54" fmla="*/ 208471 h 1721151"/>
              <a:gd name="connsiteX55" fmla="*/ 8616510 w 9288370"/>
              <a:gd name="connsiteY55" fmla="*/ 161973 h 1721151"/>
              <a:gd name="connsiteX56" fmla="*/ 8826766 w 9288370"/>
              <a:gd name="connsiteY56" fmla="*/ 152111 h 1721151"/>
              <a:gd name="connsiteX57" fmla="*/ 8917647 w 9288370"/>
              <a:gd name="connsiteY57" fmla="*/ 112232 h 1721151"/>
              <a:gd name="connsiteX58" fmla="*/ 9182272 w 9288370"/>
              <a:gd name="connsiteY58" fmla="*/ 37171 h 1721151"/>
              <a:gd name="connsiteX59" fmla="*/ 9232990 w 9288370"/>
              <a:gd name="connsiteY59" fmla="*/ 24074 h 1721151"/>
              <a:gd name="connsiteX60" fmla="*/ 9288370 w 9288370"/>
              <a:gd name="connsiteY60" fmla="*/ 0 h 1721151"/>
              <a:gd name="connsiteX61" fmla="*/ 0 w 9288370"/>
              <a:gd name="connsiteY61" fmla="*/ 0 h 1721151"/>
              <a:gd name="connsiteX62" fmla="*/ 8158 w 9288370"/>
              <a:gd name="connsiteY62" fmla="*/ 1671666 h 1721151"/>
              <a:gd name="connsiteX0" fmla="*/ 8158 w 9288370"/>
              <a:gd name="connsiteY0" fmla="*/ 1671666 h 1721151"/>
              <a:gd name="connsiteX1" fmla="*/ 66313 w 9288370"/>
              <a:gd name="connsiteY1" fmla="*/ 1721151 h 1721151"/>
              <a:gd name="connsiteX2" fmla="*/ 313320 w 9288370"/>
              <a:gd name="connsiteY2" fmla="*/ 1690533 h 1721151"/>
              <a:gd name="connsiteX3" fmla="*/ 766051 w 9288370"/>
              <a:gd name="connsiteY3" fmla="*/ 1569826 h 1721151"/>
              <a:gd name="connsiteX4" fmla="*/ 971617 w 9288370"/>
              <a:gd name="connsiteY4" fmla="*/ 1522494 h 1721151"/>
              <a:gd name="connsiteX5" fmla="*/ 1186668 w 9288370"/>
              <a:gd name="connsiteY5" fmla="*/ 1521861 h 1721151"/>
              <a:gd name="connsiteX6" fmla="*/ 1339078 w 9288370"/>
              <a:gd name="connsiteY6" fmla="*/ 1494730 h 1721151"/>
              <a:gd name="connsiteX7" fmla="*/ 1492452 w 9288370"/>
              <a:gd name="connsiteY7" fmla="*/ 1519061 h 1721151"/>
              <a:gd name="connsiteX8" fmla="*/ 1604999 w 9288370"/>
              <a:gd name="connsiteY8" fmla="*/ 1513599 h 1721151"/>
              <a:gd name="connsiteX9" fmla="*/ 1717911 w 9288370"/>
              <a:gd name="connsiteY9" fmla="*/ 1497764 h 1721151"/>
              <a:gd name="connsiteX10" fmla="*/ 1794234 w 9288370"/>
              <a:gd name="connsiteY10" fmla="*/ 1464331 h 1721151"/>
              <a:gd name="connsiteX11" fmla="*/ 2101780 w 9288370"/>
              <a:gd name="connsiteY11" fmla="*/ 1409907 h 1721151"/>
              <a:gd name="connsiteX12" fmla="*/ 2244830 w 9288370"/>
              <a:gd name="connsiteY12" fmla="*/ 1388540 h 1721151"/>
              <a:gd name="connsiteX13" fmla="*/ 2428648 w 9288370"/>
              <a:gd name="connsiteY13" fmla="*/ 1372736 h 1721151"/>
              <a:gd name="connsiteX14" fmla="*/ 2645882 w 9288370"/>
              <a:gd name="connsiteY14" fmla="*/ 1341971 h 1721151"/>
              <a:gd name="connsiteX15" fmla="*/ 2707413 w 9288370"/>
              <a:gd name="connsiteY15" fmla="*/ 1347156 h 1721151"/>
              <a:gd name="connsiteX16" fmla="*/ 2843134 w 9288370"/>
              <a:gd name="connsiteY16" fmla="*/ 1323561 h 1721151"/>
              <a:gd name="connsiteX17" fmla="*/ 2923804 w 9288370"/>
              <a:gd name="connsiteY17" fmla="*/ 1314224 h 1721151"/>
              <a:gd name="connsiteX18" fmla="*/ 2953618 w 9288370"/>
              <a:gd name="connsiteY18" fmla="*/ 1318186 h 1721151"/>
              <a:gd name="connsiteX19" fmla="*/ 2995816 w 9288370"/>
              <a:gd name="connsiteY19" fmla="*/ 1318670 h 1721151"/>
              <a:gd name="connsiteX20" fmla="*/ 3352700 w 9288370"/>
              <a:gd name="connsiteY20" fmla="*/ 1264183 h 1721151"/>
              <a:gd name="connsiteX21" fmla="*/ 3444611 w 9288370"/>
              <a:gd name="connsiteY21" fmla="*/ 1236739 h 1721151"/>
              <a:gd name="connsiteX22" fmla="*/ 3650072 w 9288370"/>
              <a:gd name="connsiteY22" fmla="*/ 1217421 h 1721151"/>
              <a:gd name="connsiteX23" fmla="*/ 3707853 w 9288370"/>
              <a:gd name="connsiteY23" fmla="*/ 1241722 h 1721151"/>
              <a:gd name="connsiteX24" fmla="*/ 3925616 w 9288370"/>
              <a:gd name="connsiteY24" fmla="*/ 1253751 h 1721151"/>
              <a:gd name="connsiteX25" fmla="*/ 3954387 w 9288370"/>
              <a:gd name="connsiteY25" fmla="*/ 1263789 h 1721151"/>
              <a:gd name="connsiteX26" fmla="*/ 3995849 w 9288370"/>
              <a:gd name="connsiteY26" fmla="*/ 1272939 h 1721151"/>
              <a:gd name="connsiteX27" fmla="*/ 4067546 w 9288370"/>
              <a:gd name="connsiteY27" fmla="*/ 1294697 h 1721151"/>
              <a:gd name="connsiteX28" fmla="*/ 4190310 w 9288370"/>
              <a:gd name="connsiteY28" fmla="*/ 1307786 h 1721151"/>
              <a:gd name="connsiteX29" fmla="*/ 4230008 w 9288370"/>
              <a:gd name="connsiteY29" fmla="*/ 1303546 h 1721151"/>
              <a:gd name="connsiteX30" fmla="*/ 4575478 w 9288370"/>
              <a:gd name="connsiteY30" fmla="*/ 1261726 h 1721151"/>
              <a:gd name="connsiteX31" fmla="*/ 4650026 w 9288370"/>
              <a:gd name="connsiteY31" fmla="*/ 1265798 h 1721151"/>
              <a:gd name="connsiteX32" fmla="*/ 4792008 w 9288370"/>
              <a:gd name="connsiteY32" fmla="*/ 1243899 h 1721151"/>
              <a:gd name="connsiteX33" fmla="*/ 4954126 w 9288370"/>
              <a:gd name="connsiteY33" fmla="*/ 1204617 h 1721151"/>
              <a:gd name="connsiteX34" fmla="*/ 5309678 w 9288370"/>
              <a:gd name="connsiteY34" fmla="*/ 1128278 h 1721151"/>
              <a:gd name="connsiteX35" fmla="*/ 5474724 w 9288370"/>
              <a:gd name="connsiteY35" fmla="*/ 1091167 h 1721151"/>
              <a:gd name="connsiteX36" fmla="*/ 5612132 w 9288370"/>
              <a:gd name="connsiteY36" fmla="*/ 1051509 h 1721151"/>
              <a:gd name="connsiteX37" fmla="*/ 5776618 w 9288370"/>
              <a:gd name="connsiteY37" fmla="*/ 1053037 h 1721151"/>
              <a:gd name="connsiteX38" fmla="*/ 5785786 w 9288370"/>
              <a:gd name="connsiteY38" fmla="*/ 1051213 h 1721151"/>
              <a:gd name="connsiteX39" fmla="*/ 5829381 w 9288370"/>
              <a:gd name="connsiteY39" fmla="*/ 1046878 h 1721151"/>
              <a:gd name="connsiteX40" fmla="*/ 5943596 w 9288370"/>
              <a:gd name="connsiteY40" fmla="*/ 1043237 h 1721151"/>
              <a:gd name="connsiteX41" fmla="*/ 5985730 w 9288370"/>
              <a:gd name="connsiteY41" fmla="*/ 1035396 h 1721151"/>
              <a:gd name="connsiteX42" fmla="*/ 6103109 w 9288370"/>
              <a:gd name="connsiteY42" fmla="*/ 1019019 h 1721151"/>
              <a:gd name="connsiteX43" fmla="*/ 6222406 w 9288370"/>
              <a:gd name="connsiteY43" fmla="*/ 985341 h 1721151"/>
              <a:gd name="connsiteX44" fmla="*/ 6598672 w 9288370"/>
              <a:gd name="connsiteY44" fmla="*/ 902062 h 1721151"/>
              <a:gd name="connsiteX45" fmla="*/ 6766149 w 9288370"/>
              <a:gd name="connsiteY45" fmla="*/ 846132 h 1721151"/>
              <a:gd name="connsiteX46" fmla="*/ 6886312 w 9288370"/>
              <a:gd name="connsiteY46" fmla="*/ 781877 h 1721151"/>
              <a:gd name="connsiteX47" fmla="*/ 7006457 w 9288370"/>
              <a:gd name="connsiteY47" fmla="*/ 699758 h 1721151"/>
              <a:gd name="connsiteX48" fmla="*/ 7231643 w 9288370"/>
              <a:gd name="connsiteY48" fmla="*/ 640778 h 1721151"/>
              <a:gd name="connsiteX49" fmla="*/ 7363123 w 9288370"/>
              <a:gd name="connsiteY49" fmla="*/ 593682 h 1721151"/>
              <a:gd name="connsiteX50" fmla="*/ 7588368 w 9288370"/>
              <a:gd name="connsiteY50" fmla="*/ 531129 h 1721151"/>
              <a:gd name="connsiteX51" fmla="*/ 7782741 w 9288370"/>
              <a:gd name="connsiteY51" fmla="*/ 455936 h 1721151"/>
              <a:gd name="connsiteX52" fmla="*/ 7952094 w 9288370"/>
              <a:gd name="connsiteY52" fmla="*/ 409302 h 1721151"/>
              <a:gd name="connsiteX53" fmla="*/ 8231938 w 9288370"/>
              <a:gd name="connsiteY53" fmla="*/ 259259 h 1721151"/>
              <a:gd name="connsiteX54" fmla="*/ 8428864 w 9288370"/>
              <a:gd name="connsiteY54" fmla="*/ 208471 h 1721151"/>
              <a:gd name="connsiteX55" fmla="*/ 8616510 w 9288370"/>
              <a:gd name="connsiteY55" fmla="*/ 161973 h 1721151"/>
              <a:gd name="connsiteX56" fmla="*/ 8826766 w 9288370"/>
              <a:gd name="connsiteY56" fmla="*/ 152111 h 1721151"/>
              <a:gd name="connsiteX57" fmla="*/ 8917647 w 9288370"/>
              <a:gd name="connsiteY57" fmla="*/ 112232 h 1721151"/>
              <a:gd name="connsiteX58" fmla="*/ 9182272 w 9288370"/>
              <a:gd name="connsiteY58" fmla="*/ 37171 h 1721151"/>
              <a:gd name="connsiteX59" fmla="*/ 9232990 w 9288370"/>
              <a:gd name="connsiteY59" fmla="*/ 24074 h 1721151"/>
              <a:gd name="connsiteX60" fmla="*/ 9288370 w 9288370"/>
              <a:gd name="connsiteY60" fmla="*/ 0 h 1721151"/>
              <a:gd name="connsiteX61" fmla="*/ 0 w 9288370"/>
              <a:gd name="connsiteY61" fmla="*/ 0 h 1721151"/>
              <a:gd name="connsiteX62" fmla="*/ 8158 w 9288370"/>
              <a:gd name="connsiteY62" fmla="*/ 1671666 h 1721151"/>
              <a:gd name="connsiteX0" fmla="*/ 8158 w 9288370"/>
              <a:gd name="connsiteY0" fmla="*/ 1671666 h 1721151"/>
              <a:gd name="connsiteX1" fmla="*/ 66313 w 9288370"/>
              <a:gd name="connsiteY1" fmla="*/ 1721151 h 1721151"/>
              <a:gd name="connsiteX2" fmla="*/ 313320 w 9288370"/>
              <a:gd name="connsiteY2" fmla="*/ 1690533 h 1721151"/>
              <a:gd name="connsiteX3" fmla="*/ 766051 w 9288370"/>
              <a:gd name="connsiteY3" fmla="*/ 1569826 h 1721151"/>
              <a:gd name="connsiteX4" fmla="*/ 971617 w 9288370"/>
              <a:gd name="connsiteY4" fmla="*/ 1522494 h 1721151"/>
              <a:gd name="connsiteX5" fmla="*/ 1186668 w 9288370"/>
              <a:gd name="connsiteY5" fmla="*/ 1521861 h 1721151"/>
              <a:gd name="connsiteX6" fmla="*/ 1339078 w 9288370"/>
              <a:gd name="connsiteY6" fmla="*/ 1494730 h 1721151"/>
              <a:gd name="connsiteX7" fmla="*/ 1492452 w 9288370"/>
              <a:gd name="connsiteY7" fmla="*/ 1519061 h 1721151"/>
              <a:gd name="connsiteX8" fmla="*/ 1604999 w 9288370"/>
              <a:gd name="connsiteY8" fmla="*/ 1513599 h 1721151"/>
              <a:gd name="connsiteX9" fmla="*/ 1717911 w 9288370"/>
              <a:gd name="connsiteY9" fmla="*/ 1497764 h 1721151"/>
              <a:gd name="connsiteX10" fmla="*/ 1794234 w 9288370"/>
              <a:gd name="connsiteY10" fmla="*/ 1464331 h 1721151"/>
              <a:gd name="connsiteX11" fmla="*/ 2101780 w 9288370"/>
              <a:gd name="connsiteY11" fmla="*/ 1409907 h 1721151"/>
              <a:gd name="connsiteX12" fmla="*/ 2244830 w 9288370"/>
              <a:gd name="connsiteY12" fmla="*/ 1388540 h 1721151"/>
              <a:gd name="connsiteX13" fmla="*/ 2428648 w 9288370"/>
              <a:gd name="connsiteY13" fmla="*/ 1372736 h 1721151"/>
              <a:gd name="connsiteX14" fmla="*/ 2645882 w 9288370"/>
              <a:gd name="connsiteY14" fmla="*/ 1341971 h 1721151"/>
              <a:gd name="connsiteX15" fmla="*/ 2707413 w 9288370"/>
              <a:gd name="connsiteY15" fmla="*/ 1347156 h 1721151"/>
              <a:gd name="connsiteX16" fmla="*/ 2843134 w 9288370"/>
              <a:gd name="connsiteY16" fmla="*/ 1323561 h 1721151"/>
              <a:gd name="connsiteX17" fmla="*/ 2923804 w 9288370"/>
              <a:gd name="connsiteY17" fmla="*/ 1314224 h 1721151"/>
              <a:gd name="connsiteX18" fmla="*/ 2953618 w 9288370"/>
              <a:gd name="connsiteY18" fmla="*/ 1318186 h 1721151"/>
              <a:gd name="connsiteX19" fmla="*/ 2995816 w 9288370"/>
              <a:gd name="connsiteY19" fmla="*/ 1318670 h 1721151"/>
              <a:gd name="connsiteX20" fmla="*/ 3352700 w 9288370"/>
              <a:gd name="connsiteY20" fmla="*/ 1264183 h 1721151"/>
              <a:gd name="connsiteX21" fmla="*/ 3444611 w 9288370"/>
              <a:gd name="connsiteY21" fmla="*/ 1236739 h 1721151"/>
              <a:gd name="connsiteX22" fmla="*/ 3650072 w 9288370"/>
              <a:gd name="connsiteY22" fmla="*/ 1217421 h 1721151"/>
              <a:gd name="connsiteX23" fmla="*/ 3707853 w 9288370"/>
              <a:gd name="connsiteY23" fmla="*/ 1241722 h 1721151"/>
              <a:gd name="connsiteX24" fmla="*/ 3925616 w 9288370"/>
              <a:gd name="connsiteY24" fmla="*/ 1253751 h 1721151"/>
              <a:gd name="connsiteX25" fmla="*/ 3954387 w 9288370"/>
              <a:gd name="connsiteY25" fmla="*/ 1263789 h 1721151"/>
              <a:gd name="connsiteX26" fmla="*/ 3995849 w 9288370"/>
              <a:gd name="connsiteY26" fmla="*/ 1272939 h 1721151"/>
              <a:gd name="connsiteX27" fmla="*/ 4067546 w 9288370"/>
              <a:gd name="connsiteY27" fmla="*/ 1294697 h 1721151"/>
              <a:gd name="connsiteX28" fmla="*/ 4190310 w 9288370"/>
              <a:gd name="connsiteY28" fmla="*/ 1307786 h 1721151"/>
              <a:gd name="connsiteX29" fmla="*/ 4230008 w 9288370"/>
              <a:gd name="connsiteY29" fmla="*/ 1303546 h 1721151"/>
              <a:gd name="connsiteX30" fmla="*/ 4575478 w 9288370"/>
              <a:gd name="connsiteY30" fmla="*/ 1261726 h 1721151"/>
              <a:gd name="connsiteX31" fmla="*/ 4650026 w 9288370"/>
              <a:gd name="connsiteY31" fmla="*/ 1265798 h 1721151"/>
              <a:gd name="connsiteX32" fmla="*/ 4792008 w 9288370"/>
              <a:gd name="connsiteY32" fmla="*/ 1243899 h 1721151"/>
              <a:gd name="connsiteX33" fmla="*/ 4954126 w 9288370"/>
              <a:gd name="connsiteY33" fmla="*/ 1204617 h 1721151"/>
              <a:gd name="connsiteX34" fmla="*/ 5309678 w 9288370"/>
              <a:gd name="connsiteY34" fmla="*/ 1128278 h 1721151"/>
              <a:gd name="connsiteX35" fmla="*/ 5474724 w 9288370"/>
              <a:gd name="connsiteY35" fmla="*/ 1091167 h 1721151"/>
              <a:gd name="connsiteX36" fmla="*/ 5612132 w 9288370"/>
              <a:gd name="connsiteY36" fmla="*/ 1051509 h 1721151"/>
              <a:gd name="connsiteX37" fmla="*/ 5776618 w 9288370"/>
              <a:gd name="connsiteY37" fmla="*/ 1053037 h 1721151"/>
              <a:gd name="connsiteX38" fmla="*/ 5785786 w 9288370"/>
              <a:gd name="connsiteY38" fmla="*/ 1051213 h 1721151"/>
              <a:gd name="connsiteX39" fmla="*/ 5829381 w 9288370"/>
              <a:gd name="connsiteY39" fmla="*/ 1046878 h 1721151"/>
              <a:gd name="connsiteX40" fmla="*/ 5943596 w 9288370"/>
              <a:gd name="connsiteY40" fmla="*/ 1043237 h 1721151"/>
              <a:gd name="connsiteX41" fmla="*/ 5985730 w 9288370"/>
              <a:gd name="connsiteY41" fmla="*/ 1035396 h 1721151"/>
              <a:gd name="connsiteX42" fmla="*/ 6103109 w 9288370"/>
              <a:gd name="connsiteY42" fmla="*/ 1019019 h 1721151"/>
              <a:gd name="connsiteX43" fmla="*/ 6222406 w 9288370"/>
              <a:gd name="connsiteY43" fmla="*/ 985341 h 1721151"/>
              <a:gd name="connsiteX44" fmla="*/ 6598672 w 9288370"/>
              <a:gd name="connsiteY44" fmla="*/ 902062 h 1721151"/>
              <a:gd name="connsiteX45" fmla="*/ 6766149 w 9288370"/>
              <a:gd name="connsiteY45" fmla="*/ 846132 h 1721151"/>
              <a:gd name="connsiteX46" fmla="*/ 6886312 w 9288370"/>
              <a:gd name="connsiteY46" fmla="*/ 781877 h 1721151"/>
              <a:gd name="connsiteX47" fmla="*/ 7006457 w 9288370"/>
              <a:gd name="connsiteY47" fmla="*/ 699758 h 1721151"/>
              <a:gd name="connsiteX48" fmla="*/ 7231643 w 9288370"/>
              <a:gd name="connsiteY48" fmla="*/ 640778 h 1721151"/>
              <a:gd name="connsiteX49" fmla="*/ 7363123 w 9288370"/>
              <a:gd name="connsiteY49" fmla="*/ 593682 h 1721151"/>
              <a:gd name="connsiteX50" fmla="*/ 7588368 w 9288370"/>
              <a:gd name="connsiteY50" fmla="*/ 531129 h 1721151"/>
              <a:gd name="connsiteX51" fmla="*/ 7782741 w 9288370"/>
              <a:gd name="connsiteY51" fmla="*/ 455936 h 1721151"/>
              <a:gd name="connsiteX52" fmla="*/ 7952094 w 9288370"/>
              <a:gd name="connsiteY52" fmla="*/ 409302 h 1721151"/>
              <a:gd name="connsiteX53" fmla="*/ 8231938 w 9288370"/>
              <a:gd name="connsiteY53" fmla="*/ 259259 h 1721151"/>
              <a:gd name="connsiteX54" fmla="*/ 8428864 w 9288370"/>
              <a:gd name="connsiteY54" fmla="*/ 208471 h 1721151"/>
              <a:gd name="connsiteX55" fmla="*/ 8616510 w 9288370"/>
              <a:gd name="connsiteY55" fmla="*/ 161973 h 1721151"/>
              <a:gd name="connsiteX56" fmla="*/ 8826766 w 9288370"/>
              <a:gd name="connsiteY56" fmla="*/ 152111 h 1721151"/>
              <a:gd name="connsiteX57" fmla="*/ 8917647 w 9288370"/>
              <a:gd name="connsiteY57" fmla="*/ 112232 h 1721151"/>
              <a:gd name="connsiteX58" fmla="*/ 9182272 w 9288370"/>
              <a:gd name="connsiteY58" fmla="*/ 37171 h 1721151"/>
              <a:gd name="connsiteX59" fmla="*/ 9232990 w 9288370"/>
              <a:gd name="connsiteY59" fmla="*/ 24074 h 1721151"/>
              <a:gd name="connsiteX60" fmla="*/ 9288370 w 9288370"/>
              <a:gd name="connsiteY60" fmla="*/ 0 h 1721151"/>
              <a:gd name="connsiteX61" fmla="*/ 0 w 9288370"/>
              <a:gd name="connsiteY61" fmla="*/ 0 h 1721151"/>
              <a:gd name="connsiteX62" fmla="*/ 8158 w 9288370"/>
              <a:gd name="connsiteY62" fmla="*/ 1671666 h 1721151"/>
              <a:gd name="connsiteX0" fmla="*/ 8158 w 9288370"/>
              <a:gd name="connsiteY0" fmla="*/ 1671666 h 1721151"/>
              <a:gd name="connsiteX1" fmla="*/ 66313 w 9288370"/>
              <a:gd name="connsiteY1" fmla="*/ 1721151 h 1721151"/>
              <a:gd name="connsiteX2" fmla="*/ 411216 w 9288370"/>
              <a:gd name="connsiteY2" fmla="*/ 1628370 h 1721151"/>
              <a:gd name="connsiteX3" fmla="*/ 766051 w 9288370"/>
              <a:gd name="connsiteY3" fmla="*/ 1569826 h 1721151"/>
              <a:gd name="connsiteX4" fmla="*/ 971617 w 9288370"/>
              <a:gd name="connsiteY4" fmla="*/ 1522494 h 1721151"/>
              <a:gd name="connsiteX5" fmla="*/ 1186668 w 9288370"/>
              <a:gd name="connsiteY5" fmla="*/ 1521861 h 1721151"/>
              <a:gd name="connsiteX6" fmla="*/ 1339078 w 9288370"/>
              <a:gd name="connsiteY6" fmla="*/ 1494730 h 1721151"/>
              <a:gd name="connsiteX7" fmla="*/ 1492452 w 9288370"/>
              <a:gd name="connsiteY7" fmla="*/ 1519061 h 1721151"/>
              <a:gd name="connsiteX8" fmla="*/ 1604999 w 9288370"/>
              <a:gd name="connsiteY8" fmla="*/ 1513599 h 1721151"/>
              <a:gd name="connsiteX9" fmla="*/ 1717911 w 9288370"/>
              <a:gd name="connsiteY9" fmla="*/ 1497764 h 1721151"/>
              <a:gd name="connsiteX10" fmla="*/ 1794234 w 9288370"/>
              <a:gd name="connsiteY10" fmla="*/ 1464331 h 1721151"/>
              <a:gd name="connsiteX11" fmla="*/ 2101780 w 9288370"/>
              <a:gd name="connsiteY11" fmla="*/ 1409907 h 1721151"/>
              <a:gd name="connsiteX12" fmla="*/ 2244830 w 9288370"/>
              <a:gd name="connsiteY12" fmla="*/ 1388540 h 1721151"/>
              <a:gd name="connsiteX13" fmla="*/ 2428648 w 9288370"/>
              <a:gd name="connsiteY13" fmla="*/ 1372736 h 1721151"/>
              <a:gd name="connsiteX14" fmla="*/ 2645882 w 9288370"/>
              <a:gd name="connsiteY14" fmla="*/ 1341971 h 1721151"/>
              <a:gd name="connsiteX15" fmla="*/ 2707413 w 9288370"/>
              <a:gd name="connsiteY15" fmla="*/ 1347156 h 1721151"/>
              <a:gd name="connsiteX16" fmla="*/ 2843134 w 9288370"/>
              <a:gd name="connsiteY16" fmla="*/ 1323561 h 1721151"/>
              <a:gd name="connsiteX17" fmla="*/ 2923804 w 9288370"/>
              <a:gd name="connsiteY17" fmla="*/ 1314224 h 1721151"/>
              <a:gd name="connsiteX18" fmla="*/ 2953618 w 9288370"/>
              <a:gd name="connsiteY18" fmla="*/ 1318186 h 1721151"/>
              <a:gd name="connsiteX19" fmla="*/ 2995816 w 9288370"/>
              <a:gd name="connsiteY19" fmla="*/ 1318670 h 1721151"/>
              <a:gd name="connsiteX20" fmla="*/ 3352700 w 9288370"/>
              <a:gd name="connsiteY20" fmla="*/ 1264183 h 1721151"/>
              <a:gd name="connsiteX21" fmla="*/ 3444611 w 9288370"/>
              <a:gd name="connsiteY21" fmla="*/ 1236739 h 1721151"/>
              <a:gd name="connsiteX22" fmla="*/ 3650072 w 9288370"/>
              <a:gd name="connsiteY22" fmla="*/ 1217421 h 1721151"/>
              <a:gd name="connsiteX23" fmla="*/ 3707853 w 9288370"/>
              <a:gd name="connsiteY23" fmla="*/ 1241722 h 1721151"/>
              <a:gd name="connsiteX24" fmla="*/ 3925616 w 9288370"/>
              <a:gd name="connsiteY24" fmla="*/ 1253751 h 1721151"/>
              <a:gd name="connsiteX25" fmla="*/ 3954387 w 9288370"/>
              <a:gd name="connsiteY25" fmla="*/ 1263789 h 1721151"/>
              <a:gd name="connsiteX26" fmla="*/ 3995849 w 9288370"/>
              <a:gd name="connsiteY26" fmla="*/ 1272939 h 1721151"/>
              <a:gd name="connsiteX27" fmla="*/ 4067546 w 9288370"/>
              <a:gd name="connsiteY27" fmla="*/ 1294697 h 1721151"/>
              <a:gd name="connsiteX28" fmla="*/ 4190310 w 9288370"/>
              <a:gd name="connsiteY28" fmla="*/ 1307786 h 1721151"/>
              <a:gd name="connsiteX29" fmla="*/ 4230008 w 9288370"/>
              <a:gd name="connsiteY29" fmla="*/ 1303546 h 1721151"/>
              <a:gd name="connsiteX30" fmla="*/ 4575478 w 9288370"/>
              <a:gd name="connsiteY30" fmla="*/ 1261726 h 1721151"/>
              <a:gd name="connsiteX31" fmla="*/ 4650026 w 9288370"/>
              <a:gd name="connsiteY31" fmla="*/ 1265798 h 1721151"/>
              <a:gd name="connsiteX32" fmla="*/ 4792008 w 9288370"/>
              <a:gd name="connsiteY32" fmla="*/ 1243899 h 1721151"/>
              <a:gd name="connsiteX33" fmla="*/ 4954126 w 9288370"/>
              <a:gd name="connsiteY33" fmla="*/ 1204617 h 1721151"/>
              <a:gd name="connsiteX34" fmla="*/ 5309678 w 9288370"/>
              <a:gd name="connsiteY34" fmla="*/ 1128278 h 1721151"/>
              <a:gd name="connsiteX35" fmla="*/ 5474724 w 9288370"/>
              <a:gd name="connsiteY35" fmla="*/ 1091167 h 1721151"/>
              <a:gd name="connsiteX36" fmla="*/ 5612132 w 9288370"/>
              <a:gd name="connsiteY36" fmla="*/ 1051509 h 1721151"/>
              <a:gd name="connsiteX37" fmla="*/ 5776618 w 9288370"/>
              <a:gd name="connsiteY37" fmla="*/ 1053037 h 1721151"/>
              <a:gd name="connsiteX38" fmla="*/ 5785786 w 9288370"/>
              <a:gd name="connsiteY38" fmla="*/ 1051213 h 1721151"/>
              <a:gd name="connsiteX39" fmla="*/ 5829381 w 9288370"/>
              <a:gd name="connsiteY39" fmla="*/ 1046878 h 1721151"/>
              <a:gd name="connsiteX40" fmla="*/ 5943596 w 9288370"/>
              <a:gd name="connsiteY40" fmla="*/ 1043237 h 1721151"/>
              <a:gd name="connsiteX41" fmla="*/ 5985730 w 9288370"/>
              <a:gd name="connsiteY41" fmla="*/ 1035396 h 1721151"/>
              <a:gd name="connsiteX42" fmla="*/ 6103109 w 9288370"/>
              <a:gd name="connsiteY42" fmla="*/ 1019019 h 1721151"/>
              <a:gd name="connsiteX43" fmla="*/ 6222406 w 9288370"/>
              <a:gd name="connsiteY43" fmla="*/ 985341 h 1721151"/>
              <a:gd name="connsiteX44" fmla="*/ 6598672 w 9288370"/>
              <a:gd name="connsiteY44" fmla="*/ 902062 h 1721151"/>
              <a:gd name="connsiteX45" fmla="*/ 6766149 w 9288370"/>
              <a:gd name="connsiteY45" fmla="*/ 846132 h 1721151"/>
              <a:gd name="connsiteX46" fmla="*/ 6886312 w 9288370"/>
              <a:gd name="connsiteY46" fmla="*/ 781877 h 1721151"/>
              <a:gd name="connsiteX47" fmla="*/ 7006457 w 9288370"/>
              <a:gd name="connsiteY47" fmla="*/ 699758 h 1721151"/>
              <a:gd name="connsiteX48" fmla="*/ 7231643 w 9288370"/>
              <a:gd name="connsiteY48" fmla="*/ 640778 h 1721151"/>
              <a:gd name="connsiteX49" fmla="*/ 7363123 w 9288370"/>
              <a:gd name="connsiteY49" fmla="*/ 593682 h 1721151"/>
              <a:gd name="connsiteX50" fmla="*/ 7588368 w 9288370"/>
              <a:gd name="connsiteY50" fmla="*/ 531129 h 1721151"/>
              <a:gd name="connsiteX51" fmla="*/ 7782741 w 9288370"/>
              <a:gd name="connsiteY51" fmla="*/ 455936 h 1721151"/>
              <a:gd name="connsiteX52" fmla="*/ 7952094 w 9288370"/>
              <a:gd name="connsiteY52" fmla="*/ 409302 h 1721151"/>
              <a:gd name="connsiteX53" fmla="*/ 8231938 w 9288370"/>
              <a:gd name="connsiteY53" fmla="*/ 259259 h 1721151"/>
              <a:gd name="connsiteX54" fmla="*/ 8428864 w 9288370"/>
              <a:gd name="connsiteY54" fmla="*/ 208471 h 1721151"/>
              <a:gd name="connsiteX55" fmla="*/ 8616510 w 9288370"/>
              <a:gd name="connsiteY55" fmla="*/ 161973 h 1721151"/>
              <a:gd name="connsiteX56" fmla="*/ 8826766 w 9288370"/>
              <a:gd name="connsiteY56" fmla="*/ 152111 h 1721151"/>
              <a:gd name="connsiteX57" fmla="*/ 8917647 w 9288370"/>
              <a:gd name="connsiteY57" fmla="*/ 112232 h 1721151"/>
              <a:gd name="connsiteX58" fmla="*/ 9182272 w 9288370"/>
              <a:gd name="connsiteY58" fmla="*/ 37171 h 1721151"/>
              <a:gd name="connsiteX59" fmla="*/ 9232990 w 9288370"/>
              <a:gd name="connsiteY59" fmla="*/ 24074 h 1721151"/>
              <a:gd name="connsiteX60" fmla="*/ 9288370 w 9288370"/>
              <a:gd name="connsiteY60" fmla="*/ 0 h 1721151"/>
              <a:gd name="connsiteX61" fmla="*/ 0 w 9288370"/>
              <a:gd name="connsiteY61" fmla="*/ 0 h 1721151"/>
              <a:gd name="connsiteX62" fmla="*/ 8158 w 9288370"/>
              <a:gd name="connsiteY62" fmla="*/ 1671666 h 1721151"/>
              <a:gd name="connsiteX0" fmla="*/ 8158 w 9288370"/>
              <a:gd name="connsiteY0" fmla="*/ 1671666 h 1704575"/>
              <a:gd name="connsiteX1" fmla="*/ 66313 w 9288370"/>
              <a:gd name="connsiteY1" fmla="*/ 1704575 h 1704575"/>
              <a:gd name="connsiteX2" fmla="*/ 411216 w 9288370"/>
              <a:gd name="connsiteY2" fmla="*/ 1628370 h 1704575"/>
              <a:gd name="connsiteX3" fmla="*/ 766051 w 9288370"/>
              <a:gd name="connsiteY3" fmla="*/ 1569826 h 1704575"/>
              <a:gd name="connsiteX4" fmla="*/ 971617 w 9288370"/>
              <a:gd name="connsiteY4" fmla="*/ 1522494 h 1704575"/>
              <a:gd name="connsiteX5" fmla="*/ 1186668 w 9288370"/>
              <a:gd name="connsiteY5" fmla="*/ 1521861 h 1704575"/>
              <a:gd name="connsiteX6" fmla="*/ 1339078 w 9288370"/>
              <a:gd name="connsiteY6" fmla="*/ 1494730 h 1704575"/>
              <a:gd name="connsiteX7" fmla="*/ 1492452 w 9288370"/>
              <a:gd name="connsiteY7" fmla="*/ 1519061 h 1704575"/>
              <a:gd name="connsiteX8" fmla="*/ 1604999 w 9288370"/>
              <a:gd name="connsiteY8" fmla="*/ 1513599 h 1704575"/>
              <a:gd name="connsiteX9" fmla="*/ 1717911 w 9288370"/>
              <a:gd name="connsiteY9" fmla="*/ 1497764 h 1704575"/>
              <a:gd name="connsiteX10" fmla="*/ 1794234 w 9288370"/>
              <a:gd name="connsiteY10" fmla="*/ 1464331 h 1704575"/>
              <a:gd name="connsiteX11" fmla="*/ 2101780 w 9288370"/>
              <a:gd name="connsiteY11" fmla="*/ 1409907 h 1704575"/>
              <a:gd name="connsiteX12" fmla="*/ 2244830 w 9288370"/>
              <a:gd name="connsiteY12" fmla="*/ 1388540 h 1704575"/>
              <a:gd name="connsiteX13" fmla="*/ 2428648 w 9288370"/>
              <a:gd name="connsiteY13" fmla="*/ 1372736 h 1704575"/>
              <a:gd name="connsiteX14" fmla="*/ 2645882 w 9288370"/>
              <a:gd name="connsiteY14" fmla="*/ 1341971 h 1704575"/>
              <a:gd name="connsiteX15" fmla="*/ 2707413 w 9288370"/>
              <a:gd name="connsiteY15" fmla="*/ 1347156 h 1704575"/>
              <a:gd name="connsiteX16" fmla="*/ 2843134 w 9288370"/>
              <a:gd name="connsiteY16" fmla="*/ 1323561 h 1704575"/>
              <a:gd name="connsiteX17" fmla="*/ 2923804 w 9288370"/>
              <a:gd name="connsiteY17" fmla="*/ 1314224 h 1704575"/>
              <a:gd name="connsiteX18" fmla="*/ 2953618 w 9288370"/>
              <a:gd name="connsiteY18" fmla="*/ 1318186 h 1704575"/>
              <a:gd name="connsiteX19" fmla="*/ 2995816 w 9288370"/>
              <a:gd name="connsiteY19" fmla="*/ 1318670 h 1704575"/>
              <a:gd name="connsiteX20" fmla="*/ 3352700 w 9288370"/>
              <a:gd name="connsiteY20" fmla="*/ 1264183 h 1704575"/>
              <a:gd name="connsiteX21" fmla="*/ 3444611 w 9288370"/>
              <a:gd name="connsiteY21" fmla="*/ 1236739 h 1704575"/>
              <a:gd name="connsiteX22" fmla="*/ 3650072 w 9288370"/>
              <a:gd name="connsiteY22" fmla="*/ 1217421 h 1704575"/>
              <a:gd name="connsiteX23" fmla="*/ 3707853 w 9288370"/>
              <a:gd name="connsiteY23" fmla="*/ 1241722 h 1704575"/>
              <a:gd name="connsiteX24" fmla="*/ 3925616 w 9288370"/>
              <a:gd name="connsiteY24" fmla="*/ 1253751 h 1704575"/>
              <a:gd name="connsiteX25" fmla="*/ 3954387 w 9288370"/>
              <a:gd name="connsiteY25" fmla="*/ 1263789 h 1704575"/>
              <a:gd name="connsiteX26" fmla="*/ 3995849 w 9288370"/>
              <a:gd name="connsiteY26" fmla="*/ 1272939 h 1704575"/>
              <a:gd name="connsiteX27" fmla="*/ 4067546 w 9288370"/>
              <a:gd name="connsiteY27" fmla="*/ 1294697 h 1704575"/>
              <a:gd name="connsiteX28" fmla="*/ 4190310 w 9288370"/>
              <a:gd name="connsiteY28" fmla="*/ 1307786 h 1704575"/>
              <a:gd name="connsiteX29" fmla="*/ 4230008 w 9288370"/>
              <a:gd name="connsiteY29" fmla="*/ 1303546 h 1704575"/>
              <a:gd name="connsiteX30" fmla="*/ 4575478 w 9288370"/>
              <a:gd name="connsiteY30" fmla="*/ 1261726 h 1704575"/>
              <a:gd name="connsiteX31" fmla="*/ 4650026 w 9288370"/>
              <a:gd name="connsiteY31" fmla="*/ 1265798 h 1704575"/>
              <a:gd name="connsiteX32" fmla="*/ 4792008 w 9288370"/>
              <a:gd name="connsiteY32" fmla="*/ 1243899 h 1704575"/>
              <a:gd name="connsiteX33" fmla="*/ 4954126 w 9288370"/>
              <a:gd name="connsiteY33" fmla="*/ 1204617 h 1704575"/>
              <a:gd name="connsiteX34" fmla="*/ 5309678 w 9288370"/>
              <a:gd name="connsiteY34" fmla="*/ 1128278 h 1704575"/>
              <a:gd name="connsiteX35" fmla="*/ 5474724 w 9288370"/>
              <a:gd name="connsiteY35" fmla="*/ 1091167 h 1704575"/>
              <a:gd name="connsiteX36" fmla="*/ 5612132 w 9288370"/>
              <a:gd name="connsiteY36" fmla="*/ 1051509 h 1704575"/>
              <a:gd name="connsiteX37" fmla="*/ 5776618 w 9288370"/>
              <a:gd name="connsiteY37" fmla="*/ 1053037 h 1704575"/>
              <a:gd name="connsiteX38" fmla="*/ 5785786 w 9288370"/>
              <a:gd name="connsiteY38" fmla="*/ 1051213 h 1704575"/>
              <a:gd name="connsiteX39" fmla="*/ 5829381 w 9288370"/>
              <a:gd name="connsiteY39" fmla="*/ 1046878 h 1704575"/>
              <a:gd name="connsiteX40" fmla="*/ 5943596 w 9288370"/>
              <a:gd name="connsiteY40" fmla="*/ 1043237 h 1704575"/>
              <a:gd name="connsiteX41" fmla="*/ 5985730 w 9288370"/>
              <a:gd name="connsiteY41" fmla="*/ 1035396 h 1704575"/>
              <a:gd name="connsiteX42" fmla="*/ 6103109 w 9288370"/>
              <a:gd name="connsiteY42" fmla="*/ 1019019 h 1704575"/>
              <a:gd name="connsiteX43" fmla="*/ 6222406 w 9288370"/>
              <a:gd name="connsiteY43" fmla="*/ 985341 h 1704575"/>
              <a:gd name="connsiteX44" fmla="*/ 6598672 w 9288370"/>
              <a:gd name="connsiteY44" fmla="*/ 902062 h 1704575"/>
              <a:gd name="connsiteX45" fmla="*/ 6766149 w 9288370"/>
              <a:gd name="connsiteY45" fmla="*/ 846132 h 1704575"/>
              <a:gd name="connsiteX46" fmla="*/ 6886312 w 9288370"/>
              <a:gd name="connsiteY46" fmla="*/ 781877 h 1704575"/>
              <a:gd name="connsiteX47" fmla="*/ 7006457 w 9288370"/>
              <a:gd name="connsiteY47" fmla="*/ 699758 h 1704575"/>
              <a:gd name="connsiteX48" fmla="*/ 7231643 w 9288370"/>
              <a:gd name="connsiteY48" fmla="*/ 640778 h 1704575"/>
              <a:gd name="connsiteX49" fmla="*/ 7363123 w 9288370"/>
              <a:gd name="connsiteY49" fmla="*/ 593682 h 1704575"/>
              <a:gd name="connsiteX50" fmla="*/ 7588368 w 9288370"/>
              <a:gd name="connsiteY50" fmla="*/ 531129 h 1704575"/>
              <a:gd name="connsiteX51" fmla="*/ 7782741 w 9288370"/>
              <a:gd name="connsiteY51" fmla="*/ 455936 h 1704575"/>
              <a:gd name="connsiteX52" fmla="*/ 7952094 w 9288370"/>
              <a:gd name="connsiteY52" fmla="*/ 409302 h 1704575"/>
              <a:gd name="connsiteX53" fmla="*/ 8231938 w 9288370"/>
              <a:gd name="connsiteY53" fmla="*/ 259259 h 1704575"/>
              <a:gd name="connsiteX54" fmla="*/ 8428864 w 9288370"/>
              <a:gd name="connsiteY54" fmla="*/ 208471 h 1704575"/>
              <a:gd name="connsiteX55" fmla="*/ 8616510 w 9288370"/>
              <a:gd name="connsiteY55" fmla="*/ 161973 h 1704575"/>
              <a:gd name="connsiteX56" fmla="*/ 8826766 w 9288370"/>
              <a:gd name="connsiteY56" fmla="*/ 152111 h 1704575"/>
              <a:gd name="connsiteX57" fmla="*/ 8917647 w 9288370"/>
              <a:gd name="connsiteY57" fmla="*/ 112232 h 1704575"/>
              <a:gd name="connsiteX58" fmla="*/ 9182272 w 9288370"/>
              <a:gd name="connsiteY58" fmla="*/ 37171 h 1704575"/>
              <a:gd name="connsiteX59" fmla="*/ 9232990 w 9288370"/>
              <a:gd name="connsiteY59" fmla="*/ 24074 h 1704575"/>
              <a:gd name="connsiteX60" fmla="*/ 9288370 w 9288370"/>
              <a:gd name="connsiteY60" fmla="*/ 0 h 1704575"/>
              <a:gd name="connsiteX61" fmla="*/ 0 w 9288370"/>
              <a:gd name="connsiteY61" fmla="*/ 0 h 1704575"/>
              <a:gd name="connsiteX62" fmla="*/ 8158 w 9288370"/>
              <a:gd name="connsiteY62" fmla="*/ 1671666 h 1704575"/>
              <a:gd name="connsiteX0" fmla="*/ 8158 w 9288370"/>
              <a:gd name="connsiteY0" fmla="*/ 1671666 h 1785306"/>
              <a:gd name="connsiteX1" fmla="*/ 411216 w 9288370"/>
              <a:gd name="connsiteY1" fmla="*/ 1628370 h 1785306"/>
              <a:gd name="connsiteX2" fmla="*/ 766051 w 9288370"/>
              <a:gd name="connsiteY2" fmla="*/ 1569826 h 1785306"/>
              <a:gd name="connsiteX3" fmla="*/ 971617 w 9288370"/>
              <a:gd name="connsiteY3" fmla="*/ 1522494 h 1785306"/>
              <a:gd name="connsiteX4" fmla="*/ 1186668 w 9288370"/>
              <a:gd name="connsiteY4" fmla="*/ 1521861 h 1785306"/>
              <a:gd name="connsiteX5" fmla="*/ 1339078 w 9288370"/>
              <a:gd name="connsiteY5" fmla="*/ 1494730 h 1785306"/>
              <a:gd name="connsiteX6" fmla="*/ 1492452 w 9288370"/>
              <a:gd name="connsiteY6" fmla="*/ 1519061 h 1785306"/>
              <a:gd name="connsiteX7" fmla="*/ 1604999 w 9288370"/>
              <a:gd name="connsiteY7" fmla="*/ 1513599 h 1785306"/>
              <a:gd name="connsiteX8" fmla="*/ 1717911 w 9288370"/>
              <a:gd name="connsiteY8" fmla="*/ 1497764 h 1785306"/>
              <a:gd name="connsiteX9" fmla="*/ 1794234 w 9288370"/>
              <a:gd name="connsiteY9" fmla="*/ 1464331 h 1785306"/>
              <a:gd name="connsiteX10" fmla="*/ 2101780 w 9288370"/>
              <a:gd name="connsiteY10" fmla="*/ 1409907 h 1785306"/>
              <a:gd name="connsiteX11" fmla="*/ 2244830 w 9288370"/>
              <a:gd name="connsiteY11" fmla="*/ 1388540 h 1785306"/>
              <a:gd name="connsiteX12" fmla="*/ 2428648 w 9288370"/>
              <a:gd name="connsiteY12" fmla="*/ 1372736 h 1785306"/>
              <a:gd name="connsiteX13" fmla="*/ 2645882 w 9288370"/>
              <a:gd name="connsiteY13" fmla="*/ 1341971 h 1785306"/>
              <a:gd name="connsiteX14" fmla="*/ 2707413 w 9288370"/>
              <a:gd name="connsiteY14" fmla="*/ 1347156 h 1785306"/>
              <a:gd name="connsiteX15" fmla="*/ 2843134 w 9288370"/>
              <a:gd name="connsiteY15" fmla="*/ 1323561 h 1785306"/>
              <a:gd name="connsiteX16" fmla="*/ 2923804 w 9288370"/>
              <a:gd name="connsiteY16" fmla="*/ 1314224 h 1785306"/>
              <a:gd name="connsiteX17" fmla="*/ 2953618 w 9288370"/>
              <a:gd name="connsiteY17" fmla="*/ 1318186 h 1785306"/>
              <a:gd name="connsiteX18" fmla="*/ 2995816 w 9288370"/>
              <a:gd name="connsiteY18" fmla="*/ 1318670 h 1785306"/>
              <a:gd name="connsiteX19" fmla="*/ 3352700 w 9288370"/>
              <a:gd name="connsiteY19" fmla="*/ 1264183 h 1785306"/>
              <a:gd name="connsiteX20" fmla="*/ 3444611 w 9288370"/>
              <a:gd name="connsiteY20" fmla="*/ 1236739 h 1785306"/>
              <a:gd name="connsiteX21" fmla="*/ 3650072 w 9288370"/>
              <a:gd name="connsiteY21" fmla="*/ 1217421 h 1785306"/>
              <a:gd name="connsiteX22" fmla="*/ 3707853 w 9288370"/>
              <a:gd name="connsiteY22" fmla="*/ 1241722 h 1785306"/>
              <a:gd name="connsiteX23" fmla="*/ 3925616 w 9288370"/>
              <a:gd name="connsiteY23" fmla="*/ 1253751 h 1785306"/>
              <a:gd name="connsiteX24" fmla="*/ 3954387 w 9288370"/>
              <a:gd name="connsiteY24" fmla="*/ 1263789 h 1785306"/>
              <a:gd name="connsiteX25" fmla="*/ 3995849 w 9288370"/>
              <a:gd name="connsiteY25" fmla="*/ 1272939 h 1785306"/>
              <a:gd name="connsiteX26" fmla="*/ 4067546 w 9288370"/>
              <a:gd name="connsiteY26" fmla="*/ 1294697 h 1785306"/>
              <a:gd name="connsiteX27" fmla="*/ 4190310 w 9288370"/>
              <a:gd name="connsiteY27" fmla="*/ 1307786 h 1785306"/>
              <a:gd name="connsiteX28" fmla="*/ 4230008 w 9288370"/>
              <a:gd name="connsiteY28" fmla="*/ 1303546 h 1785306"/>
              <a:gd name="connsiteX29" fmla="*/ 4575478 w 9288370"/>
              <a:gd name="connsiteY29" fmla="*/ 1261726 h 1785306"/>
              <a:gd name="connsiteX30" fmla="*/ 4650026 w 9288370"/>
              <a:gd name="connsiteY30" fmla="*/ 1265798 h 1785306"/>
              <a:gd name="connsiteX31" fmla="*/ 4792008 w 9288370"/>
              <a:gd name="connsiteY31" fmla="*/ 1243899 h 1785306"/>
              <a:gd name="connsiteX32" fmla="*/ 4954126 w 9288370"/>
              <a:gd name="connsiteY32" fmla="*/ 1204617 h 1785306"/>
              <a:gd name="connsiteX33" fmla="*/ 5309678 w 9288370"/>
              <a:gd name="connsiteY33" fmla="*/ 1128278 h 1785306"/>
              <a:gd name="connsiteX34" fmla="*/ 5474724 w 9288370"/>
              <a:gd name="connsiteY34" fmla="*/ 1091167 h 1785306"/>
              <a:gd name="connsiteX35" fmla="*/ 5612132 w 9288370"/>
              <a:gd name="connsiteY35" fmla="*/ 1051509 h 1785306"/>
              <a:gd name="connsiteX36" fmla="*/ 5776618 w 9288370"/>
              <a:gd name="connsiteY36" fmla="*/ 1053037 h 1785306"/>
              <a:gd name="connsiteX37" fmla="*/ 5785786 w 9288370"/>
              <a:gd name="connsiteY37" fmla="*/ 1051213 h 1785306"/>
              <a:gd name="connsiteX38" fmla="*/ 5829381 w 9288370"/>
              <a:gd name="connsiteY38" fmla="*/ 1046878 h 1785306"/>
              <a:gd name="connsiteX39" fmla="*/ 5943596 w 9288370"/>
              <a:gd name="connsiteY39" fmla="*/ 1043237 h 1785306"/>
              <a:gd name="connsiteX40" fmla="*/ 5985730 w 9288370"/>
              <a:gd name="connsiteY40" fmla="*/ 1035396 h 1785306"/>
              <a:gd name="connsiteX41" fmla="*/ 6103109 w 9288370"/>
              <a:gd name="connsiteY41" fmla="*/ 1019019 h 1785306"/>
              <a:gd name="connsiteX42" fmla="*/ 6222406 w 9288370"/>
              <a:gd name="connsiteY42" fmla="*/ 985341 h 1785306"/>
              <a:gd name="connsiteX43" fmla="*/ 6598672 w 9288370"/>
              <a:gd name="connsiteY43" fmla="*/ 902062 h 1785306"/>
              <a:gd name="connsiteX44" fmla="*/ 6766149 w 9288370"/>
              <a:gd name="connsiteY44" fmla="*/ 846132 h 1785306"/>
              <a:gd name="connsiteX45" fmla="*/ 6886312 w 9288370"/>
              <a:gd name="connsiteY45" fmla="*/ 781877 h 1785306"/>
              <a:gd name="connsiteX46" fmla="*/ 7006457 w 9288370"/>
              <a:gd name="connsiteY46" fmla="*/ 699758 h 1785306"/>
              <a:gd name="connsiteX47" fmla="*/ 7231643 w 9288370"/>
              <a:gd name="connsiteY47" fmla="*/ 640778 h 1785306"/>
              <a:gd name="connsiteX48" fmla="*/ 7363123 w 9288370"/>
              <a:gd name="connsiteY48" fmla="*/ 593682 h 1785306"/>
              <a:gd name="connsiteX49" fmla="*/ 7588368 w 9288370"/>
              <a:gd name="connsiteY49" fmla="*/ 531129 h 1785306"/>
              <a:gd name="connsiteX50" fmla="*/ 7782741 w 9288370"/>
              <a:gd name="connsiteY50" fmla="*/ 455936 h 1785306"/>
              <a:gd name="connsiteX51" fmla="*/ 7952094 w 9288370"/>
              <a:gd name="connsiteY51" fmla="*/ 409302 h 1785306"/>
              <a:gd name="connsiteX52" fmla="*/ 8231938 w 9288370"/>
              <a:gd name="connsiteY52" fmla="*/ 259259 h 1785306"/>
              <a:gd name="connsiteX53" fmla="*/ 8428864 w 9288370"/>
              <a:gd name="connsiteY53" fmla="*/ 208471 h 1785306"/>
              <a:gd name="connsiteX54" fmla="*/ 8616510 w 9288370"/>
              <a:gd name="connsiteY54" fmla="*/ 161973 h 1785306"/>
              <a:gd name="connsiteX55" fmla="*/ 8826766 w 9288370"/>
              <a:gd name="connsiteY55" fmla="*/ 152111 h 1785306"/>
              <a:gd name="connsiteX56" fmla="*/ 8917647 w 9288370"/>
              <a:gd name="connsiteY56" fmla="*/ 112232 h 1785306"/>
              <a:gd name="connsiteX57" fmla="*/ 9182272 w 9288370"/>
              <a:gd name="connsiteY57" fmla="*/ 37171 h 1785306"/>
              <a:gd name="connsiteX58" fmla="*/ 9232990 w 9288370"/>
              <a:gd name="connsiteY58" fmla="*/ 24074 h 1785306"/>
              <a:gd name="connsiteX59" fmla="*/ 9288370 w 9288370"/>
              <a:gd name="connsiteY59" fmla="*/ 0 h 1785306"/>
              <a:gd name="connsiteX60" fmla="*/ 0 w 9288370"/>
              <a:gd name="connsiteY60" fmla="*/ 0 h 1785306"/>
              <a:gd name="connsiteX61" fmla="*/ 8158 w 9288370"/>
              <a:gd name="connsiteY61" fmla="*/ 1671666 h 1785306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650072 w 9288370"/>
              <a:gd name="connsiteY21" fmla="*/ 1217421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190310 w 9288370"/>
              <a:gd name="connsiteY27" fmla="*/ 1307786 h 1686480"/>
              <a:gd name="connsiteX28" fmla="*/ 4230008 w 9288370"/>
              <a:gd name="connsiteY28" fmla="*/ 1303546 h 1686480"/>
              <a:gd name="connsiteX29" fmla="*/ 4575478 w 9288370"/>
              <a:gd name="connsiteY29" fmla="*/ 1261726 h 1686480"/>
              <a:gd name="connsiteX30" fmla="*/ 4650026 w 9288370"/>
              <a:gd name="connsiteY30" fmla="*/ 1265798 h 1686480"/>
              <a:gd name="connsiteX31" fmla="*/ 4792008 w 9288370"/>
              <a:gd name="connsiteY31" fmla="*/ 1243899 h 1686480"/>
              <a:gd name="connsiteX32" fmla="*/ 4954126 w 9288370"/>
              <a:gd name="connsiteY32" fmla="*/ 1204617 h 1686480"/>
              <a:gd name="connsiteX33" fmla="*/ 5309678 w 9288370"/>
              <a:gd name="connsiteY33" fmla="*/ 1128278 h 1686480"/>
              <a:gd name="connsiteX34" fmla="*/ 5474724 w 9288370"/>
              <a:gd name="connsiteY34" fmla="*/ 1091167 h 1686480"/>
              <a:gd name="connsiteX35" fmla="*/ 5612132 w 9288370"/>
              <a:gd name="connsiteY35" fmla="*/ 1051509 h 1686480"/>
              <a:gd name="connsiteX36" fmla="*/ 5776618 w 9288370"/>
              <a:gd name="connsiteY36" fmla="*/ 1053037 h 1686480"/>
              <a:gd name="connsiteX37" fmla="*/ 5785786 w 9288370"/>
              <a:gd name="connsiteY37" fmla="*/ 1051213 h 1686480"/>
              <a:gd name="connsiteX38" fmla="*/ 5829381 w 9288370"/>
              <a:gd name="connsiteY38" fmla="*/ 1046878 h 1686480"/>
              <a:gd name="connsiteX39" fmla="*/ 5943596 w 9288370"/>
              <a:gd name="connsiteY39" fmla="*/ 1043237 h 1686480"/>
              <a:gd name="connsiteX40" fmla="*/ 5985730 w 9288370"/>
              <a:gd name="connsiteY40" fmla="*/ 1035396 h 1686480"/>
              <a:gd name="connsiteX41" fmla="*/ 6103109 w 9288370"/>
              <a:gd name="connsiteY41" fmla="*/ 1019019 h 1686480"/>
              <a:gd name="connsiteX42" fmla="*/ 6222406 w 9288370"/>
              <a:gd name="connsiteY42" fmla="*/ 985341 h 1686480"/>
              <a:gd name="connsiteX43" fmla="*/ 6598672 w 9288370"/>
              <a:gd name="connsiteY43" fmla="*/ 902062 h 1686480"/>
              <a:gd name="connsiteX44" fmla="*/ 6766149 w 9288370"/>
              <a:gd name="connsiteY44" fmla="*/ 846132 h 1686480"/>
              <a:gd name="connsiteX45" fmla="*/ 6886312 w 9288370"/>
              <a:gd name="connsiteY45" fmla="*/ 781877 h 1686480"/>
              <a:gd name="connsiteX46" fmla="*/ 7006457 w 9288370"/>
              <a:gd name="connsiteY46" fmla="*/ 699758 h 1686480"/>
              <a:gd name="connsiteX47" fmla="*/ 7231643 w 9288370"/>
              <a:gd name="connsiteY47" fmla="*/ 640778 h 1686480"/>
              <a:gd name="connsiteX48" fmla="*/ 7363123 w 9288370"/>
              <a:gd name="connsiteY48" fmla="*/ 593682 h 1686480"/>
              <a:gd name="connsiteX49" fmla="*/ 7588368 w 9288370"/>
              <a:gd name="connsiteY49" fmla="*/ 531129 h 1686480"/>
              <a:gd name="connsiteX50" fmla="*/ 7782741 w 9288370"/>
              <a:gd name="connsiteY50" fmla="*/ 455936 h 1686480"/>
              <a:gd name="connsiteX51" fmla="*/ 7952094 w 9288370"/>
              <a:gd name="connsiteY51" fmla="*/ 409302 h 1686480"/>
              <a:gd name="connsiteX52" fmla="*/ 8231938 w 9288370"/>
              <a:gd name="connsiteY52" fmla="*/ 259259 h 1686480"/>
              <a:gd name="connsiteX53" fmla="*/ 8428864 w 9288370"/>
              <a:gd name="connsiteY53" fmla="*/ 208471 h 1686480"/>
              <a:gd name="connsiteX54" fmla="*/ 8616510 w 9288370"/>
              <a:gd name="connsiteY54" fmla="*/ 161973 h 1686480"/>
              <a:gd name="connsiteX55" fmla="*/ 8826766 w 9288370"/>
              <a:gd name="connsiteY55" fmla="*/ 152111 h 1686480"/>
              <a:gd name="connsiteX56" fmla="*/ 8917647 w 9288370"/>
              <a:gd name="connsiteY56" fmla="*/ 112232 h 1686480"/>
              <a:gd name="connsiteX57" fmla="*/ 9182272 w 9288370"/>
              <a:gd name="connsiteY57" fmla="*/ 37171 h 1686480"/>
              <a:gd name="connsiteX58" fmla="*/ 9232990 w 9288370"/>
              <a:gd name="connsiteY58" fmla="*/ 24074 h 1686480"/>
              <a:gd name="connsiteX59" fmla="*/ 9288370 w 9288370"/>
              <a:gd name="connsiteY59" fmla="*/ 0 h 1686480"/>
              <a:gd name="connsiteX60" fmla="*/ 0 w 9288370"/>
              <a:gd name="connsiteY60" fmla="*/ 0 h 1686480"/>
              <a:gd name="connsiteX61" fmla="*/ 8158 w 9288370"/>
              <a:gd name="connsiteY61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650072 w 9288370"/>
              <a:gd name="connsiteY21" fmla="*/ 1217421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650072 w 9288370"/>
              <a:gd name="connsiteY21" fmla="*/ 1217421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650072 w 9288370"/>
              <a:gd name="connsiteY21" fmla="*/ 1217421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44611 w 9288370"/>
              <a:gd name="connsiteY20" fmla="*/ 1236739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352700 w 9288370"/>
              <a:gd name="connsiteY19" fmla="*/ 1264183 h 1686480"/>
              <a:gd name="connsiteX20" fmla="*/ 3420071 w 9288370"/>
              <a:gd name="connsiteY20" fmla="*/ 1283042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20071 w 9288370"/>
              <a:gd name="connsiteY20" fmla="*/ 1283042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230008 w 9288370"/>
              <a:gd name="connsiteY27" fmla="*/ 1303546 h 1686480"/>
              <a:gd name="connsiteX28" fmla="*/ 4575478 w 9288370"/>
              <a:gd name="connsiteY28" fmla="*/ 1261726 h 1686480"/>
              <a:gd name="connsiteX29" fmla="*/ 4650026 w 9288370"/>
              <a:gd name="connsiteY29" fmla="*/ 1265798 h 1686480"/>
              <a:gd name="connsiteX30" fmla="*/ 4792008 w 9288370"/>
              <a:gd name="connsiteY30" fmla="*/ 1243899 h 1686480"/>
              <a:gd name="connsiteX31" fmla="*/ 4954126 w 9288370"/>
              <a:gd name="connsiteY31" fmla="*/ 1204617 h 1686480"/>
              <a:gd name="connsiteX32" fmla="*/ 5309678 w 9288370"/>
              <a:gd name="connsiteY32" fmla="*/ 1128278 h 1686480"/>
              <a:gd name="connsiteX33" fmla="*/ 5474724 w 9288370"/>
              <a:gd name="connsiteY33" fmla="*/ 1091167 h 1686480"/>
              <a:gd name="connsiteX34" fmla="*/ 5612132 w 9288370"/>
              <a:gd name="connsiteY34" fmla="*/ 1051509 h 1686480"/>
              <a:gd name="connsiteX35" fmla="*/ 5776618 w 9288370"/>
              <a:gd name="connsiteY35" fmla="*/ 1053037 h 1686480"/>
              <a:gd name="connsiteX36" fmla="*/ 5785786 w 9288370"/>
              <a:gd name="connsiteY36" fmla="*/ 1051213 h 1686480"/>
              <a:gd name="connsiteX37" fmla="*/ 5829381 w 9288370"/>
              <a:gd name="connsiteY37" fmla="*/ 1046878 h 1686480"/>
              <a:gd name="connsiteX38" fmla="*/ 5943596 w 9288370"/>
              <a:gd name="connsiteY38" fmla="*/ 1043237 h 1686480"/>
              <a:gd name="connsiteX39" fmla="*/ 5985730 w 9288370"/>
              <a:gd name="connsiteY39" fmla="*/ 1035396 h 1686480"/>
              <a:gd name="connsiteX40" fmla="*/ 6103109 w 9288370"/>
              <a:gd name="connsiteY40" fmla="*/ 1019019 h 1686480"/>
              <a:gd name="connsiteX41" fmla="*/ 6222406 w 9288370"/>
              <a:gd name="connsiteY41" fmla="*/ 985341 h 1686480"/>
              <a:gd name="connsiteX42" fmla="*/ 6598672 w 9288370"/>
              <a:gd name="connsiteY42" fmla="*/ 902062 h 1686480"/>
              <a:gd name="connsiteX43" fmla="*/ 6766149 w 9288370"/>
              <a:gd name="connsiteY43" fmla="*/ 846132 h 1686480"/>
              <a:gd name="connsiteX44" fmla="*/ 6886312 w 9288370"/>
              <a:gd name="connsiteY44" fmla="*/ 781877 h 1686480"/>
              <a:gd name="connsiteX45" fmla="*/ 7006457 w 9288370"/>
              <a:gd name="connsiteY45" fmla="*/ 699758 h 1686480"/>
              <a:gd name="connsiteX46" fmla="*/ 7231643 w 9288370"/>
              <a:gd name="connsiteY46" fmla="*/ 640778 h 1686480"/>
              <a:gd name="connsiteX47" fmla="*/ 7363123 w 9288370"/>
              <a:gd name="connsiteY47" fmla="*/ 593682 h 1686480"/>
              <a:gd name="connsiteX48" fmla="*/ 7588368 w 9288370"/>
              <a:gd name="connsiteY48" fmla="*/ 531129 h 1686480"/>
              <a:gd name="connsiteX49" fmla="*/ 7782741 w 9288370"/>
              <a:gd name="connsiteY49" fmla="*/ 455936 h 1686480"/>
              <a:gd name="connsiteX50" fmla="*/ 7952094 w 9288370"/>
              <a:gd name="connsiteY50" fmla="*/ 409302 h 1686480"/>
              <a:gd name="connsiteX51" fmla="*/ 8231938 w 9288370"/>
              <a:gd name="connsiteY51" fmla="*/ 259259 h 1686480"/>
              <a:gd name="connsiteX52" fmla="*/ 8428864 w 9288370"/>
              <a:gd name="connsiteY52" fmla="*/ 208471 h 1686480"/>
              <a:gd name="connsiteX53" fmla="*/ 8616510 w 9288370"/>
              <a:gd name="connsiteY53" fmla="*/ 161973 h 1686480"/>
              <a:gd name="connsiteX54" fmla="*/ 8826766 w 9288370"/>
              <a:gd name="connsiteY54" fmla="*/ 152111 h 1686480"/>
              <a:gd name="connsiteX55" fmla="*/ 8917647 w 9288370"/>
              <a:gd name="connsiteY55" fmla="*/ 112232 h 1686480"/>
              <a:gd name="connsiteX56" fmla="*/ 9182272 w 9288370"/>
              <a:gd name="connsiteY56" fmla="*/ 37171 h 1686480"/>
              <a:gd name="connsiteX57" fmla="*/ 9232990 w 9288370"/>
              <a:gd name="connsiteY57" fmla="*/ 24074 h 1686480"/>
              <a:gd name="connsiteX58" fmla="*/ 9288370 w 9288370"/>
              <a:gd name="connsiteY58" fmla="*/ 0 h 1686480"/>
              <a:gd name="connsiteX59" fmla="*/ 0 w 9288370"/>
              <a:gd name="connsiteY59" fmla="*/ 0 h 1686480"/>
              <a:gd name="connsiteX60" fmla="*/ 8158 w 9288370"/>
              <a:gd name="connsiteY60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7546 w 9288370"/>
              <a:gd name="connsiteY26" fmla="*/ 1294697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21861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14737 h 1686480"/>
              <a:gd name="connsiteX5" fmla="*/ 1339078 w 9288370"/>
              <a:gd name="connsiteY5" fmla="*/ 1494730 h 1686480"/>
              <a:gd name="connsiteX6" fmla="*/ 1492452 w 9288370"/>
              <a:gd name="connsiteY6" fmla="*/ 1519061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71666 h 1686480"/>
              <a:gd name="connsiteX1" fmla="*/ 411216 w 9288370"/>
              <a:gd name="connsiteY1" fmla="*/ 1628370 h 1686480"/>
              <a:gd name="connsiteX2" fmla="*/ 766051 w 9288370"/>
              <a:gd name="connsiteY2" fmla="*/ 1569826 h 1686480"/>
              <a:gd name="connsiteX3" fmla="*/ 971617 w 9288370"/>
              <a:gd name="connsiteY3" fmla="*/ 1522494 h 1686480"/>
              <a:gd name="connsiteX4" fmla="*/ 1186668 w 9288370"/>
              <a:gd name="connsiteY4" fmla="*/ 1514737 h 1686480"/>
              <a:gd name="connsiteX5" fmla="*/ 1339078 w 9288370"/>
              <a:gd name="connsiteY5" fmla="*/ 1494730 h 1686480"/>
              <a:gd name="connsiteX6" fmla="*/ 1488946 w 9288370"/>
              <a:gd name="connsiteY6" fmla="*/ 1508375 h 1686480"/>
              <a:gd name="connsiteX7" fmla="*/ 1604999 w 9288370"/>
              <a:gd name="connsiteY7" fmla="*/ 1513599 h 1686480"/>
              <a:gd name="connsiteX8" fmla="*/ 1717911 w 9288370"/>
              <a:gd name="connsiteY8" fmla="*/ 1497764 h 1686480"/>
              <a:gd name="connsiteX9" fmla="*/ 1794234 w 9288370"/>
              <a:gd name="connsiteY9" fmla="*/ 1464331 h 1686480"/>
              <a:gd name="connsiteX10" fmla="*/ 2101780 w 9288370"/>
              <a:gd name="connsiteY10" fmla="*/ 1409907 h 1686480"/>
              <a:gd name="connsiteX11" fmla="*/ 2244830 w 9288370"/>
              <a:gd name="connsiteY11" fmla="*/ 1388540 h 1686480"/>
              <a:gd name="connsiteX12" fmla="*/ 2428648 w 9288370"/>
              <a:gd name="connsiteY12" fmla="*/ 1372736 h 1686480"/>
              <a:gd name="connsiteX13" fmla="*/ 2645882 w 9288370"/>
              <a:gd name="connsiteY13" fmla="*/ 1341971 h 1686480"/>
              <a:gd name="connsiteX14" fmla="*/ 2707413 w 9288370"/>
              <a:gd name="connsiteY14" fmla="*/ 1347156 h 1686480"/>
              <a:gd name="connsiteX15" fmla="*/ 2843134 w 9288370"/>
              <a:gd name="connsiteY15" fmla="*/ 1323561 h 1686480"/>
              <a:gd name="connsiteX16" fmla="*/ 2923804 w 9288370"/>
              <a:gd name="connsiteY16" fmla="*/ 1314224 h 1686480"/>
              <a:gd name="connsiteX17" fmla="*/ 2953618 w 9288370"/>
              <a:gd name="connsiteY17" fmla="*/ 1318186 h 1686480"/>
              <a:gd name="connsiteX18" fmla="*/ 2995816 w 9288370"/>
              <a:gd name="connsiteY18" fmla="*/ 1318670 h 1686480"/>
              <a:gd name="connsiteX19" fmla="*/ 3261550 w 9288370"/>
              <a:gd name="connsiteY19" fmla="*/ 1289117 h 1686480"/>
              <a:gd name="connsiteX20" fmla="*/ 3409554 w 9288370"/>
              <a:gd name="connsiteY20" fmla="*/ 1258110 h 1686480"/>
              <a:gd name="connsiteX21" fmla="*/ 3534382 w 9288370"/>
              <a:gd name="connsiteY21" fmla="*/ 1245916 h 1686480"/>
              <a:gd name="connsiteX22" fmla="*/ 3707853 w 9288370"/>
              <a:gd name="connsiteY22" fmla="*/ 1241722 h 1686480"/>
              <a:gd name="connsiteX23" fmla="*/ 3925616 w 9288370"/>
              <a:gd name="connsiteY23" fmla="*/ 1253751 h 1686480"/>
              <a:gd name="connsiteX24" fmla="*/ 3954387 w 9288370"/>
              <a:gd name="connsiteY24" fmla="*/ 1263789 h 1686480"/>
              <a:gd name="connsiteX25" fmla="*/ 3995849 w 9288370"/>
              <a:gd name="connsiteY25" fmla="*/ 1272939 h 1686480"/>
              <a:gd name="connsiteX26" fmla="*/ 4060534 w 9288370"/>
              <a:gd name="connsiteY26" fmla="*/ 1273326 h 1686480"/>
              <a:gd name="connsiteX27" fmla="*/ 4575478 w 9288370"/>
              <a:gd name="connsiteY27" fmla="*/ 1261726 h 1686480"/>
              <a:gd name="connsiteX28" fmla="*/ 4650026 w 9288370"/>
              <a:gd name="connsiteY28" fmla="*/ 1265798 h 1686480"/>
              <a:gd name="connsiteX29" fmla="*/ 4792008 w 9288370"/>
              <a:gd name="connsiteY29" fmla="*/ 1243899 h 1686480"/>
              <a:gd name="connsiteX30" fmla="*/ 4954126 w 9288370"/>
              <a:gd name="connsiteY30" fmla="*/ 1204617 h 1686480"/>
              <a:gd name="connsiteX31" fmla="*/ 5309678 w 9288370"/>
              <a:gd name="connsiteY31" fmla="*/ 1128278 h 1686480"/>
              <a:gd name="connsiteX32" fmla="*/ 5474724 w 9288370"/>
              <a:gd name="connsiteY32" fmla="*/ 1091167 h 1686480"/>
              <a:gd name="connsiteX33" fmla="*/ 5612132 w 9288370"/>
              <a:gd name="connsiteY33" fmla="*/ 1051509 h 1686480"/>
              <a:gd name="connsiteX34" fmla="*/ 5776618 w 9288370"/>
              <a:gd name="connsiteY34" fmla="*/ 1053037 h 1686480"/>
              <a:gd name="connsiteX35" fmla="*/ 5785786 w 9288370"/>
              <a:gd name="connsiteY35" fmla="*/ 1051213 h 1686480"/>
              <a:gd name="connsiteX36" fmla="*/ 5829381 w 9288370"/>
              <a:gd name="connsiteY36" fmla="*/ 1046878 h 1686480"/>
              <a:gd name="connsiteX37" fmla="*/ 5943596 w 9288370"/>
              <a:gd name="connsiteY37" fmla="*/ 1043237 h 1686480"/>
              <a:gd name="connsiteX38" fmla="*/ 5985730 w 9288370"/>
              <a:gd name="connsiteY38" fmla="*/ 1035396 h 1686480"/>
              <a:gd name="connsiteX39" fmla="*/ 6103109 w 9288370"/>
              <a:gd name="connsiteY39" fmla="*/ 1019019 h 1686480"/>
              <a:gd name="connsiteX40" fmla="*/ 6222406 w 9288370"/>
              <a:gd name="connsiteY40" fmla="*/ 985341 h 1686480"/>
              <a:gd name="connsiteX41" fmla="*/ 6598672 w 9288370"/>
              <a:gd name="connsiteY41" fmla="*/ 902062 h 1686480"/>
              <a:gd name="connsiteX42" fmla="*/ 6766149 w 9288370"/>
              <a:gd name="connsiteY42" fmla="*/ 846132 h 1686480"/>
              <a:gd name="connsiteX43" fmla="*/ 6886312 w 9288370"/>
              <a:gd name="connsiteY43" fmla="*/ 781877 h 1686480"/>
              <a:gd name="connsiteX44" fmla="*/ 7006457 w 9288370"/>
              <a:gd name="connsiteY44" fmla="*/ 699758 h 1686480"/>
              <a:gd name="connsiteX45" fmla="*/ 7231643 w 9288370"/>
              <a:gd name="connsiteY45" fmla="*/ 640778 h 1686480"/>
              <a:gd name="connsiteX46" fmla="*/ 7363123 w 9288370"/>
              <a:gd name="connsiteY46" fmla="*/ 593682 h 1686480"/>
              <a:gd name="connsiteX47" fmla="*/ 7588368 w 9288370"/>
              <a:gd name="connsiteY47" fmla="*/ 531129 h 1686480"/>
              <a:gd name="connsiteX48" fmla="*/ 7782741 w 9288370"/>
              <a:gd name="connsiteY48" fmla="*/ 455936 h 1686480"/>
              <a:gd name="connsiteX49" fmla="*/ 7952094 w 9288370"/>
              <a:gd name="connsiteY49" fmla="*/ 409302 h 1686480"/>
              <a:gd name="connsiteX50" fmla="*/ 8231938 w 9288370"/>
              <a:gd name="connsiteY50" fmla="*/ 259259 h 1686480"/>
              <a:gd name="connsiteX51" fmla="*/ 8428864 w 9288370"/>
              <a:gd name="connsiteY51" fmla="*/ 208471 h 1686480"/>
              <a:gd name="connsiteX52" fmla="*/ 8616510 w 9288370"/>
              <a:gd name="connsiteY52" fmla="*/ 161973 h 1686480"/>
              <a:gd name="connsiteX53" fmla="*/ 8826766 w 9288370"/>
              <a:gd name="connsiteY53" fmla="*/ 152111 h 1686480"/>
              <a:gd name="connsiteX54" fmla="*/ 8917647 w 9288370"/>
              <a:gd name="connsiteY54" fmla="*/ 112232 h 1686480"/>
              <a:gd name="connsiteX55" fmla="*/ 9182272 w 9288370"/>
              <a:gd name="connsiteY55" fmla="*/ 37171 h 1686480"/>
              <a:gd name="connsiteX56" fmla="*/ 9232990 w 9288370"/>
              <a:gd name="connsiteY56" fmla="*/ 24074 h 1686480"/>
              <a:gd name="connsiteX57" fmla="*/ 9288370 w 9288370"/>
              <a:gd name="connsiteY57" fmla="*/ 0 h 1686480"/>
              <a:gd name="connsiteX58" fmla="*/ 0 w 9288370"/>
              <a:gd name="connsiteY58" fmla="*/ 0 h 1686480"/>
              <a:gd name="connsiteX59" fmla="*/ 8158 w 9288370"/>
              <a:gd name="connsiteY59" fmla="*/ 1671666 h 1686480"/>
              <a:gd name="connsiteX0" fmla="*/ 8158 w 9288370"/>
              <a:gd name="connsiteY0" fmla="*/ 1657420 h 1674498"/>
              <a:gd name="connsiteX1" fmla="*/ 411216 w 9288370"/>
              <a:gd name="connsiteY1" fmla="*/ 1628370 h 1674498"/>
              <a:gd name="connsiteX2" fmla="*/ 766051 w 9288370"/>
              <a:gd name="connsiteY2" fmla="*/ 1569826 h 1674498"/>
              <a:gd name="connsiteX3" fmla="*/ 971617 w 9288370"/>
              <a:gd name="connsiteY3" fmla="*/ 1522494 h 1674498"/>
              <a:gd name="connsiteX4" fmla="*/ 1186668 w 9288370"/>
              <a:gd name="connsiteY4" fmla="*/ 1514737 h 1674498"/>
              <a:gd name="connsiteX5" fmla="*/ 1339078 w 9288370"/>
              <a:gd name="connsiteY5" fmla="*/ 1494730 h 1674498"/>
              <a:gd name="connsiteX6" fmla="*/ 1488946 w 9288370"/>
              <a:gd name="connsiteY6" fmla="*/ 1508375 h 1674498"/>
              <a:gd name="connsiteX7" fmla="*/ 1604999 w 9288370"/>
              <a:gd name="connsiteY7" fmla="*/ 1513599 h 1674498"/>
              <a:gd name="connsiteX8" fmla="*/ 1717911 w 9288370"/>
              <a:gd name="connsiteY8" fmla="*/ 1497764 h 1674498"/>
              <a:gd name="connsiteX9" fmla="*/ 1794234 w 9288370"/>
              <a:gd name="connsiteY9" fmla="*/ 1464331 h 1674498"/>
              <a:gd name="connsiteX10" fmla="*/ 2101780 w 9288370"/>
              <a:gd name="connsiteY10" fmla="*/ 1409907 h 1674498"/>
              <a:gd name="connsiteX11" fmla="*/ 2244830 w 9288370"/>
              <a:gd name="connsiteY11" fmla="*/ 1388540 h 1674498"/>
              <a:gd name="connsiteX12" fmla="*/ 2428648 w 9288370"/>
              <a:gd name="connsiteY12" fmla="*/ 1372736 h 1674498"/>
              <a:gd name="connsiteX13" fmla="*/ 2645882 w 9288370"/>
              <a:gd name="connsiteY13" fmla="*/ 1341971 h 1674498"/>
              <a:gd name="connsiteX14" fmla="*/ 2707413 w 9288370"/>
              <a:gd name="connsiteY14" fmla="*/ 1347156 h 1674498"/>
              <a:gd name="connsiteX15" fmla="*/ 2843134 w 9288370"/>
              <a:gd name="connsiteY15" fmla="*/ 1323561 h 1674498"/>
              <a:gd name="connsiteX16" fmla="*/ 2923804 w 9288370"/>
              <a:gd name="connsiteY16" fmla="*/ 1314224 h 1674498"/>
              <a:gd name="connsiteX17" fmla="*/ 2953618 w 9288370"/>
              <a:gd name="connsiteY17" fmla="*/ 1318186 h 1674498"/>
              <a:gd name="connsiteX18" fmla="*/ 2995816 w 9288370"/>
              <a:gd name="connsiteY18" fmla="*/ 1318670 h 1674498"/>
              <a:gd name="connsiteX19" fmla="*/ 3261550 w 9288370"/>
              <a:gd name="connsiteY19" fmla="*/ 1289117 h 1674498"/>
              <a:gd name="connsiteX20" fmla="*/ 3409554 w 9288370"/>
              <a:gd name="connsiteY20" fmla="*/ 1258110 h 1674498"/>
              <a:gd name="connsiteX21" fmla="*/ 3534382 w 9288370"/>
              <a:gd name="connsiteY21" fmla="*/ 1245916 h 1674498"/>
              <a:gd name="connsiteX22" fmla="*/ 3707853 w 9288370"/>
              <a:gd name="connsiteY22" fmla="*/ 1241722 h 1674498"/>
              <a:gd name="connsiteX23" fmla="*/ 3925616 w 9288370"/>
              <a:gd name="connsiteY23" fmla="*/ 1253751 h 1674498"/>
              <a:gd name="connsiteX24" fmla="*/ 3954387 w 9288370"/>
              <a:gd name="connsiteY24" fmla="*/ 1263789 h 1674498"/>
              <a:gd name="connsiteX25" fmla="*/ 3995849 w 9288370"/>
              <a:gd name="connsiteY25" fmla="*/ 1272939 h 1674498"/>
              <a:gd name="connsiteX26" fmla="*/ 4060534 w 9288370"/>
              <a:gd name="connsiteY26" fmla="*/ 1273326 h 1674498"/>
              <a:gd name="connsiteX27" fmla="*/ 4575478 w 9288370"/>
              <a:gd name="connsiteY27" fmla="*/ 1261726 h 1674498"/>
              <a:gd name="connsiteX28" fmla="*/ 4650026 w 9288370"/>
              <a:gd name="connsiteY28" fmla="*/ 1265798 h 1674498"/>
              <a:gd name="connsiteX29" fmla="*/ 4792008 w 9288370"/>
              <a:gd name="connsiteY29" fmla="*/ 1243899 h 1674498"/>
              <a:gd name="connsiteX30" fmla="*/ 4954126 w 9288370"/>
              <a:gd name="connsiteY30" fmla="*/ 1204617 h 1674498"/>
              <a:gd name="connsiteX31" fmla="*/ 5309678 w 9288370"/>
              <a:gd name="connsiteY31" fmla="*/ 1128278 h 1674498"/>
              <a:gd name="connsiteX32" fmla="*/ 5474724 w 9288370"/>
              <a:gd name="connsiteY32" fmla="*/ 1091167 h 1674498"/>
              <a:gd name="connsiteX33" fmla="*/ 5612132 w 9288370"/>
              <a:gd name="connsiteY33" fmla="*/ 1051509 h 1674498"/>
              <a:gd name="connsiteX34" fmla="*/ 5776618 w 9288370"/>
              <a:gd name="connsiteY34" fmla="*/ 1053037 h 1674498"/>
              <a:gd name="connsiteX35" fmla="*/ 5785786 w 9288370"/>
              <a:gd name="connsiteY35" fmla="*/ 1051213 h 1674498"/>
              <a:gd name="connsiteX36" fmla="*/ 5829381 w 9288370"/>
              <a:gd name="connsiteY36" fmla="*/ 1046878 h 1674498"/>
              <a:gd name="connsiteX37" fmla="*/ 5943596 w 9288370"/>
              <a:gd name="connsiteY37" fmla="*/ 1043237 h 1674498"/>
              <a:gd name="connsiteX38" fmla="*/ 5985730 w 9288370"/>
              <a:gd name="connsiteY38" fmla="*/ 1035396 h 1674498"/>
              <a:gd name="connsiteX39" fmla="*/ 6103109 w 9288370"/>
              <a:gd name="connsiteY39" fmla="*/ 1019019 h 1674498"/>
              <a:gd name="connsiteX40" fmla="*/ 6222406 w 9288370"/>
              <a:gd name="connsiteY40" fmla="*/ 985341 h 1674498"/>
              <a:gd name="connsiteX41" fmla="*/ 6598672 w 9288370"/>
              <a:gd name="connsiteY41" fmla="*/ 902062 h 1674498"/>
              <a:gd name="connsiteX42" fmla="*/ 6766149 w 9288370"/>
              <a:gd name="connsiteY42" fmla="*/ 846132 h 1674498"/>
              <a:gd name="connsiteX43" fmla="*/ 6886312 w 9288370"/>
              <a:gd name="connsiteY43" fmla="*/ 781877 h 1674498"/>
              <a:gd name="connsiteX44" fmla="*/ 7006457 w 9288370"/>
              <a:gd name="connsiteY44" fmla="*/ 699758 h 1674498"/>
              <a:gd name="connsiteX45" fmla="*/ 7231643 w 9288370"/>
              <a:gd name="connsiteY45" fmla="*/ 640778 h 1674498"/>
              <a:gd name="connsiteX46" fmla="*/ 7363123 w 9288370"/>
              <a:gd name="connsiteY46" fmla="*/ 593682 h 1674498"/>
              <a:gd name="connsiteX47" fmla="*/ 7588368 w 9288370"/>
              <a:gd name="connsiteY47" fmla="*/ 531129 h 1674498"/>
              <a:gd name="connsiteX48" fmla="*/ 7782741 w 9288370"/>
              <a:gd name="connsiteY48" fmla="*/ 455936 h 1674498"/>
              <a:gd name="connsiteX49" fmla="*/ 7952094 w 9288370"/>
              <a:gd name="connsiteY49" fmla="*/ 409302 h 1674498"/>
              <a:gd name="connsiteX50" fmla="*/ 8231938 w 9288370"/>
              <a:gd name="connsiteY50" fmla="*/ 259259 h 1674498"/>
              <a:gd name="connsiteX51" fmla="*/ 8428864 w 9288370"/>
              <a:gd name="connsiteY51" fmla="*/ 208471 h 1674498"/>
              <a:gd name="connsiteX52" fmla="*/ 8616510 w 9288370"/>
              <a:gd name="connsiteY52" fmla="*/ 161973 h 1674498"/>
              <a:gd name="connsiteX53" fmla="*/ 8826766 w 9288370"/>
              <a:gd name="connsiteY53" fmla="*/ 152111 h 1674498"/>
              <a:gd name="connsiteX54" fmla="*/ 8917647 w 9288370"/>
              <a:gd name="connsiteY54" fmla="*/ 112232 h 1674498"/>
              <a:gd name="connsiteX55" fmla="*/ 9182272 w 9288370"/>
              <a:gd name="connsiteY55" fmla="*/ 37171 h 1674498"/>
              <a:gd name="connsiteX56" fmla="*/ 9232990 w 9288370"/>
              <a:gd name="connsiteY56" fmla="*/ 24074 h 1674498"/>
              <a:gd name="connsiteX57" fmla="*/ 9288370 w 9288370"/>
              <a:gd name="connsiteY57" fmla="*/ 0 h 1674498"/>
              <a:gd name="connsiteX58" fmla="*/ 0 w 9288370"/>
              <a:gd name="connsiteY58" fmla="*/ 0 h 1674498"/>
              <a:gd name="connsiteX59" fmla="*/ 8158 w 9288370"/>
              <a:gd name="connsiteY59" fmla="*/ 1657420 h 1674498"/>
              <a:gd name="connsiteX0" fmla="*/ 8158 w 9288370"/>
              <a:gd name="connsiteY0" fmla="*/ 1657420 h 1657420"/>
              <a:gd name="connsiteX1" fmla="*/ 411216 w 9288370"/>
              <a:gd name="connsiteY1" fmla="*/ 1628370 h 1657420"/>
              <a:gd name="connsiteX2" fmla="*/ 766051 w 9288370"/>
              <a:gd name="connsiteY2" fmla="*/ 1569826 h 1657420"/>
              <a:gd name="connsiteX3" fmla="*/ 971617 w 9288370"/>
              <a:gd name="connsiteY3" fmla="*/ 1522494 h 1657420"/>
              <a:gd name="connsiteX4" fmla="*/ 1186668 w 9288370"/>
              <a:gd name="connsiteY4" fmla="*/ 1514737 h 1657420"/>
              <a:gd name="connsiteX5" fmla="*/ 1339078 w 9288370"/>
              <a:gd name="connsiteY5" fmla="*/ 1494730 h 1657420"/>
              <a:gd name="connsiteX6" fmla="*/ 1488946 w 9288370"/>
              <a:gd name="connsiteY6" fmla="*/ 1508375 h 1657420"/>
              <a:gd name="connsiteX7" fmla="*/ 1604999 w 9288370"/>
              <a:gd name="connsiteY7" fmla="*/ 1513599 h 1657420"/>
              <a:gd name="connsiteX8" fmla="*/ 1717911 w 9288370"/>
              <a:gd name="connsiteY8" fmla="*/ 1497764 h 1657420"/>
              <a:gd name="connsiteX9" fmla="*/ 1794234 w 9288370"/>
              <a:gd name="connsiteY9" fmla="*/ 1464331 h 1657420"/>
              <a:gd name="connsiteX10" fmla="*/ 2101780 w 9288370"/>
              <a:gd name="connsiteY10" fmla="*/ 1409907 h 1657420"/>
              <a:gd name="connsiteX11" fmla="*/ 2244830 w 9288370"/>
              <a:gd name="connsiteY11" fmla="*/ 1388540 h 1657420"/>
              <a:gd name="connsiteX12" fmla="*/ 2428648 w 9288370"/>
              <a:gd name="connsiteY12" fmla="*/ 1372736 h 1657420"/>
              <a:gd name="connsiteX13" fmla="*/ 2645882 w 9288370"/>
              <a:gd name="connsiteY13" fmla="*/ 1341971 h 1657420"/>
              <a:gd name="connsiteX14" fmla="*/ 2707413 w 9288370"/>
              <a:gd name="connsiteY14" fmla="*/ 1347156 h 1657420"/>
              <a:gd name="connsiteX15" fmla="*/ 2843134 w 9288370"/>
              <a:gd name="connsiteY15" fmla="*/ 1323561 h 1657420"/>
              <a:gd name="connsiteX16" fmla="*/ 2923804 w 9288370"/>
              <a:gd name="connsiteY16" fmla="*/ 1314224 h 1657420"/>
              <a:gd name="connsiteX17" fmla="*/ 2953618 w 9288370"/>
              <a:gd name="connsiteY17" fmla="*/ 1318186 h 1657420"/>
              <a:gd name="connsiteX18" fmla="*/ 2995816 w 9288370"/>
              <a:gd name="connsiteY18" fmla="*/ 1318670 h 1657420"/>
              <a:gd name="connsiteX19" fmla="*/ 3261550 w 9288370"/>
              <a:gd name="connsiteY19" fmla="*/ 1289117 h 1657420"/>
              <a:gd name="connsiteX20" fmla="*/ 3409554 w 9288370"/>
              <a:gd name="connsiteY20" fmla="*/ 1258110 h 1657420"/>
              <a:gd name="connsiteX21" fmla="*/ 3534382 w 9288370"/>
              <a:gd name="connsiteY21" fmla="*/ 1245916 h 1657420"/>
              <a:gd name="connsiteX22" fmla="*/ 3707853 w 9288370"/>
              <a:gd name="connsiteY22" fmla="*/ 1241722 h 1657420"/>
              <a:gd name="connsiteX23" fmla="*/ 3925616 w 9288370"/>
              <a:gd name="connsiteY23" fmla="*/ 1253751 h 1657420"/>
              <a:gd name="connsiteX24" fmla="*/ 3954387 w 9288370"/>
              <a:gd name="connsiteY24" fmla="*/ 1263789 h 1657420"/>
              <a:gd name="connsiteX25" fmla="*/ 3995849 w 9288370"/>
              <a:gd name="connsiteY25" fmla="*/ 1272939 h 1657420"/>
              <a:gd name="connsiteX26" fmla="*/ 4060534 w 9288370"/>
              <a:gd name="connsiteY26" fmla="*/ 1273326 h 1657420"/>
              <a:gd name="connsiteX27" fmla="*/ 4575478 w 9288370"/>
              <a:gd name="connsiteY27" fmla="*/ 1261726 h 1657420"/>
              <a:gd name="connsiteX28" fmla="*/ 4650026 w 9288370"/>
              <a:gd name="connsiteY28" fmla="*/ 1265798 h 1657420"/>
              <a:gd name="connsiteX29" fmla="*/ 4792008 w 9288370"/>
              <a:gd name="connsiteY29" fmla="*/ 1243899 h 1657420"/>
              <a:gd name="connsiteX30" fmla="*/ 4954126 w 9288370"/>
              <a:gd name="connsiteY30" fmla="*/ 1204617 h 1657420"/>
              <a:gd name="connsiteX31" fmla="*/ 5309678 w 9288370"/>
              <a:gd name="connsiteY31" fmla="*/ 1128278 h 1657420"/>
              <a:gd name="connsiteX32" fmla="*/ 5474724 w 9288370"/>
              <a:gd name="connsiteY32" fmla="*/ 1091167 h 1657420"/>
              <a:gd name="connsiteX33" fmla="*/ 5612132 w 9288370"/>
              <a:gd name="connsiteY33" fmla="*/ 1051509 h 1657420"/>
              <a:gd name="connsiteX34" fmla="*/ 5776618 w 9288370"/>
              <a:gd name="connsiteY34" fmla="*/ 1053037 h 1657420"/>
              <a:gd name="connsiteX35" fmla="*/ 5785786 w 9288370"/>
              <a:gd name="connsiteY35" fmla="*/ 1051213 h 1657420"/>
              <a:gd name="connsiteX36" fmla="*/ 5829381 w 9288370"/>
              <a:gd name="connsiteY36" fmla="*/ 1046878 h 1657420"/>
              <a:gd name="connsiteX37" fmla="*/ 5943596 w 9288370"/>
              <a:gd name="connsiteY37" fmla="*/ 1043237 h 1657420"/>
              <a:gd name="connsiteX38" fmla="*/ 5985730 w 9288370"/>
              <a:gd name="connsiteY38" fmla="*/ 1035396 h 1657420"/>
              <a:gd name="connsiteX39" fmla="*/ 6103109 w 9288370"/>
              <a:gd name="connsiteY39" fmla="*/ 1019019 h 1657420"/>
              <a:gd name="connsiteX40" fmla="*/ 6222406 w 9288370"/>
              <a:gd name="connsiteY40" fmla="*/ 985341 h 1657420"/>
              <a:gd name="connsiteX41" fmla="*/ 6598672 w 9288370"/>
              <a:gd name="connsiteY41" fmla="*/ 902062 h 1657420"/>
              <a:gd name="connsiteX42" fmla="*/ 6766149 w 9288370"/>
              <a:gd name="connsiteY42" fmla="*/ 846132 h 1657420"/>
              <a:gd name="connsiteX43" fmla="*/ 6886312 w 9288370"/>
              <a:gd name="connsiteY43" fmla="*/ 781877 h 1657420"/>
              <a:gd name="connsiteX44" fmla="*/ 7006457 w 9288370"/>
              <a:gd name="connsiteY44" fmla="*/ 699758 h 1657420"/>
              <a:gd name="connsiteX45" fmla="*/ 7231643 w 9288370"/>
              <a:gd name="connsiteY45" fmla="*/ 640778 h 1657420"/>
              <a:gd name="connsiteX46" fmla="*/ 7363123 w 9288370"/>
              <a:gd name="connsiteY46" fmla="*/ 593682 h 1657420"/>
              <a:gd name="connsiteX47" fmla="*/ 7588368 w 9288370"/>
              <a:gd name="connsiteY47" fmla="*/ 531129 h 1657420"/>
              <a:gd name="connsiteX48" fmla="*/ 7782741 w 9288370"/>
              <a:gd name="connsiteY48" fmla="*/ 455936 h 1657420"/>
              <a:gd name="connsiteX49" fmla="*/ 7952094 w 9288370"/>
              <a:gd name="connsiteY49" fmla="*/ 409302 h 1657420"/>
              <a:gd name="connsiteX50" fmla="*/ 8231938 w 9288370"/>
              <a:gd name="connsiteY50" fmla="*/ 259259 h 1657420"/>
              <a:gd name="connsiteX51" fmla="*/ 8428864 w 9288370"/>
              <a:gd name="connsiteY51" fmla="*/ 208471 h 1657420"/>
              <a:gd name="connsiteX52" fmla="*/ 8616510 w 9288370"/>
              <a:gd name="connsiteY52" fmla="*/ 161973 h 1657420"/>
              <a:gd name="connsiteX53" fmla="*/ 8826766 w 9288370"/>
              <a:gd name="connsiteY53" fmla="*/ 152111 h 1657420"/>
              <a:gd name="connsiteX54" fmla="*/ 8917647 w 9288370"/>
              <a:gd name="connsiteY54" fmla="*/ 112232 h 1657420"/>
              <a:gd name="connsiteX55" fmla="*/ 9182272 w 9288370"/>
              <a:gd name="connsiteY55" fmla="*/ 37171 h 1657420"/>
              <a:gd name="connsiteX56" fmla="*/ 9232990 w 9288370"/>
              <a:gd name="connsiteY56" fmla="*/ 24074 h 1657420"/>
              <a:gd name="connsiteX57" fmla="*/ 9288370 w 9288370"/>
              <a:gd name="connsiteY57" fmla="*/ 0 h 1657420"/>
              <a:gd name="connsiteX58" fmla="*/ 0 w 9288370"/>
              <a:gd name="connsiteY58" fmla="*/ 0 h 1657420"/>
              <a:gd name="connsiteX59" fmla="*/ 8158 w 9288370"/>
              <a:gd name="connsiteY59" fmla="*/ 1657420 h 165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288370" h="1657420">
                <a:moveTo>
                  <a:pt x="8158" y="1657420"/>
                </a:moveTo>
                <a:cubicBezTo>
                  <a:pt x="61478" y="1649348"/>
                  <a:pt x="284901" y="1645343"/>
                  <a:pt x="411216" y="1628370"/>
                </a:cubicBezTo>
                <a:cubicBezTo>
                  <a:pt x="480417" y="1633188"/>
                  <a:pt x="558470" y="1603899"/>
                  <a:pt x="766051" y="1569826"/>
                </a:cubicBezTo>
                <a:cubicBezTo>
                  <a:pt x="812488" y="1564422"/>
                  <a:pt x="953443" y="1560007"/>
                  <a:pt x="971617" y="1522494"/>
                </a:cubicBezTo>
                <a:cubicBezTo>
                  <a:pt x="1020161" y="1501878"/>
                  <a:pt x="1097347" y="1533665"/>
                  <a:pt x="1186668" y="1514737"/>
                </a:cubicBezTo>
                <a:lnTo>
                  <a:pt x="1339078" y="1494730"/>
                </a:lnTo>
                <a:lnTo>
                  <a:pt x="1488946" y="1508375"/>
                </a:lnTo>
                <a:lnTo>
                  <a:pt x="1604999" y="1513599"/>
                </a:lnTo>
                <a:lnTo>
                  <a:pt x="1717911" y="1497764"/>
                </a:lnTo>
                <a:cubicBezTo>
                  <a:pt x="1743422" y="1488490"/>
                  <a:pt x="1730257" y="1478974"/>
                  <a:pt x="1794234" y="1464331"/>
                </a:cubicBezTo>
                <a:cubicBezTo>
                  <a:pt x="1842539" y="1428781"/>
                  <a:pt x="1920661" y="1445458"/>
                  <a:pt x="2101780" y="1409907"/>
                </a:cubicBezTo>
                <a:cubicBezTo>
                  <a:pt x="2138594" y="1385934"/>
                  <a:pt x="2193900" y="1407074"/>
                  <a:pt x="2244830" y="1388540"/>
                </a:cubicBezTo>
                <a:cubicBezTo>
                  <a:pt x="2310706" y="1379336"/>
                  <a:pt x="2366733" y="1379060"/>
                  <a:pt x="2428648" y="1372736"/>
                </a:cubicBezTo>
                <a:cubicBezTo>
                  <a:pt x="2495490" y="1364975"/>
                  <a:pt x="2599421" y="1346234"/>
                  <a:pt x="2645882" y="1341971"/>
                </a:cubicBezTo>
                <a:cubicBezTo>
                  <a:pt x="2670920" y="1340537"/>
                  <a:pt x="2669117" y="1348484"/>
                  <a:pt x="2707413" y="1347156"/>
                </a:cubicBezTo>
                <a:cubicBezTo>
                  <a:pt x="2743721" y="1324535"/>
                  <a:pt x="2798213" y="1353269"/>
                  <a:pt x="2843134" y="1323561"/>
                </a:cubicBezTo>
                <a:cubicBezTo>
                  <a:pt x="2859865" y="1315298"/>
                  <a:pt x="2912970" y="1306041"/>
                  <a:pt x="2923804" y="1314224"/>
                </a:cubicBezTo>
                <a:cubicBezTo>
                  <a:pt x="2935040" y="1314339"/>
                  <a:pt x="2947659" y="1308371"/>
                  <a:pt x="2953618" y="1318186"/>
                </a:cubicBezTo>
                <a:cubicBezTo>
                  <a:pt x="2963089" y="1329568"/>
                  <a:pt x="3000111" y="1302355"/>
                  <a:pt x="2995816" y="1318670"/>
                </a:cubicBezTo>
                <a:cubicBezTo>
                  <a:pt x="3062330" y="1309669"/>
                  <a:pt x="3152963" y="1319665"/>
                  <a:pt x="3261550" y="1289117"/>
                </a:cubicBezTo>
                <a:lnTo>
                  <a:pt x="3409554" y="1258110"/>
                </a:lnTo>
                <a:cubicBezTo>
                  <a:pt x="3478041" y="1234777"/>
                  <a:pt x="3465895" y="1252355"/>
                  <a:pt x="3534382" y="1245916"/>
                </a:cubicBezTo>
                <a:cubicBezTo>
                  <a:pt x="3568027" y="1248143"/>
                  <a:pt x="3669967" y="1235157"/>
                  <a:pt x="3707853" y="1241722"/>
                </a:cubicBezTo>
                <a:cubicBezTo>
                  <a:pt x="3753776" y="1247777"/>
                  <a:pt x="3884527" y="1250073"/>
                  <a:pt x="3925616" y="1253751"/>
                </a:cubicBezTo>
                <a:cubicBezTo>
                  <a:pt x="3936659" y="1256176"/>
                  <a:pt x="3949946" y="1252887"/>
                  <a:pt x="3954387" y="1263789"/>
                </a:cubicBezTo>
                <a:cubicBezTo>
                  <a:pt x="3962052" y="1276954"/>
                  <a:pt x="4002445" y="1257743"/>
                  <a:pt x="3995849" y="1272939"/>
                </a:cubicBezTo>
                <a:cubicBezTo>
                  <a:pt x="4024501" y="1259800"/>
                  <a:pt x="4037687" y="1266099"/>
                  <a:pt x="4060534" y="1273326"/>
                </a:cubicBezTo>
                <a:cubicBezTo>
                  <a:pt x="4222834" y="1244527"/>
                  <a:pt x="4406167" y="1272716"/>
                  <a:pt x="4575478" y="1261726"/>
                </a:cubicBezTo>
                <a:lnTo>
                  <a:pt x="4650026" y="1265798"/>
                </a:lnTo>
                <a:lnTo>
                  <a:pt x="4792008" y="1243899"/>
                </a:lnTo>
                <a:cubicBezTo>
                  <a:pt x="4864797" y="1217989"/>
                  <a:pt x="4892960" y="1244893"/>
                  <a:pt x="4954126" y="1204617"/>
                </a:cubicBezTo>
                <a:cubicBezTo>
                  <a:pt x="5072643" y="1179171"/>
                  <a:pt x="5136253" y="1145277"/>
                  <a:pt x="5309678" y="1128278"/>
                </a:cubicBezTo>
                <a:cubicBezTo>
                  <a:pt x="5365406" y="1122815"/>
                  <a:pt x="5419708" y="1103537"/>
                  <a:pt x="5474724" y="1091167"/>
                </a:cubicBezTo>
                <a:lnTo>
                  <a:pt x="5612132" y="1051509"/>
                </a:lnTo>
                <a:cubicBezTo>
                  <a:pt x="5662448" y="1045154"/>
                  <a:pt x="5747676" y="1053086"/>
                  <a:pt x="5776618" y="1053037"/>
                </a:cubicBezTo>
                <a:lnTo>
                  <a:pt x="5785786" y="1051213"/>
                </a:lnTo>
                <a:lnTo>
                  <a:pt x="5829381" y="1046878"/>
                </a:lnTo>
                <a:cubicBezTo>
                  <a:pt x="5855683" y="1045549"/>
                  <a:pt x="5917537" y="1045151"/>
                  <a:pt x="5943596" y="1043237"/>
                </a:cubicBezTo>
                <a:cubicBezTo>
                  <a:pt x="5955032" y="1029831"/>
                  <a:pt x="5969545" y="1030469"/>
                  <a:pt x="5985730" y="1035396"/>
                </a:cubicBezTo>
                <a:cubicBezTo>
                  <a:pt x="6020901" y="1022497"/>
                  <a:pt x="6059962" y="1025742"/>
                  <a:pt x="6103109" y="1019019"/>
                </a:cubicBezTo>
                <a:cubicBezTo>
                  <a:pt x="6142495" y="996126"/>
                  <a:pt x="6176341" y="992625"/>
                  <a:pt x="6222406" y="985341"/>
                </a:cubicBezTo>
                <a:cubicBezTo>
                  <a:pt x="6305000" y="965848"/>
                  <a:pt x="6389790" y="916113"/>
                  <a:pt x="6598672" y="902062"/>
                </a:cubicBezTo>
                <a:cubicBezTo>
                  <a:pt x="6696217" y="878308"/>
                  <a:pt x="6705019" y="864412"/>
                  <a:pt x="6766149" y="846132"/>
                </a:cubicBezTo>
                <a:cubicBezTo>
                  <a:pt x="6751303" y="824906"/>
                  <a:pt x="6844288" y="800250"/>
                  <a:pt x="6886312" y="781877"/>
                </a:cubicBezTo>
                <a:cubicBezTo>
                  <a:pt x="6904346" y="796722"/>
                  <a:pt x="6974811" y="693660"/>
                  <a:pt x="7006457" y="699758"/>
                </a:cubicBezTo>
                <a:cubicBezTo>
                  <a:pt x="7015878" y="688760"/>
                  <a:pt x="7169942" y="678731"/>
                  <a:pt x="7231643" y="640778"/>
                </a:cubicBezTo>
                <a:cubicBezTo>
                  <a:pt x="7291087" y="623099"/>
                  <a:pt x="7308597" y="611957"/>
                  <a:pt x="7363123" y="593682"/>
                </a:cubicBezTo>
                <a:cubicBezTo>
                  <a:pt x="7401879" y="595559"/>
                  <a:pt x="7546060" y="516035"/>
                  <a:pt x="7588368" y="531129"/>
                </a:cubicBezTo>
                <a:cubicBezTo>
                  <a:pt x="7589802" y="511039"/>
                  <a:pt x="7775022" y="480542"/>
                  <a:pt x="7782741" y="455936"/>
                </a:cubicBezTo>
                <a:cubicBezTo>
                  <a:pt x="7843362" y="435631"/>
                  <a:pt x="7898455" y="431261"/>
                  <a:pt x="7952094" y="409302"/>
                </a:cubicBezTo>
                <a:cubicBezTo>
                  <a:pt x="8005733" y="387343"/>
                  <a:pt x="8146910" y="289023"/>
                  <a:pt x="8231938" y="259259"/>
                </a:cubicBezTo>
                <a:cubicBezTo>
                  <a:pt x="8305929" y="256630"/>
                  <a:pt x="8363222" y="225400"/>
                  <a:pt x="8428864" y="208471"/>
                </a:cubicBezTo>
                <a:cubicBezTo>
                  <a:pt x="8491413" y="192972"/>
                  <a:pt x="8456819" y="173248"/>
                  <a:pt x="8616510" y="161973"/>
                </a:cubicBezTo>
                <a:cubicBezTo>
                  <a:pt x="8658196" y="158015"/>
                  <a:pt x="8776576" y="160401"/>
                  <a:pt x="8826766" y="152111"/>
                </a:cubicBezTo>
                <a:lnTo>
                  <a:pt x="8917647" y="112232"/>
                </a:lnTo>
                <a:cubicBezTo>
                  <a:pt x="8976899" y="93075"/>
                  <a:pt x="9069756" y="89380"/>
                  <a:pt x="9182272" y="37171"/>
                </a:cubicBezTo>
                <a:cubicBezTo>
                  <a:pt x="9197307" y="35724"/>
                  <a:pt x="9214647" y="30863"/>
                  <a:pt x="9232990" y="24074"/>
                </a:cubicBezTo>
                <a:lnTo>
                  <a:pt x="9288370" y="0"/>
                </a:lnTo>
                <a:lnTo>
                  <a:pt x="0" y="0"/>
                </a:lnTo>
                <a:cubicBezTo>
                  <a:pt x="2719" y="557222"/>
                  <a:pt x="5439" y="1100198"/>
                  <a:pt x="8158" y="1657420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>
            <a:innerShdw blurRad="63500" dist="12700" dir="54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DFCB13-C73E-B346-4EF7-8FAFF2C09A09}"/>
              </a:ext>
            </a:extLst>
          </p:cNvPr>
          <p:cNvSpPr txBox="1"/>
          <p:nvPr/>
        </p:nvSpPr>
        <p:spPr>
          <a:xfrm>
            <a:off x="685800" y="2590801"/>
            <a:ext cx="4559301" cy="372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dirty="0"/>
              <a:t>A </a:t>
            </a:r>
            <a:r>
              <a:rPr lang="en-US" dirty="0" err="1"/>
              <a:t>tady</a:t>
            </a:r>
            <a:r>
              <a:rPr lang="en-US" dirty="0"/>
              <a:t> je </a:t>
            </a:r>
            <a:r>
              <a:rPr lang="en-US" dirty="0" err="1"/>
              <a:t>vidět</a:t>
            </a:r>
            <a:r>
              <a:rPr lang="en-US" dirty="0"/>
              <a:t> </a:t>
            </a:r>
            <a:r>
              <a:rPr lang="en-US" dirty="0" err="1"/>
              <a:t>konečný</a:t>
            </a:r>
            <a:r>
              <a:rPr lang="en-US" dirty="0"/>
              <a:t> </a:t>
            </a:r>
            <a:r>
              <a:rPr lang="en-US" dirty="0" err="1"/>
              <a:t>výsledek</a:t>
            </a:r>
            <a:r>
              <a:rPr lang="en-US" dirty="0"/>
              <a:t> za 16 min </a:t>
            </a:r>
          </a:p>
        </p:txBody>
      </p:sp>
      <p:pic>
        <p:nvPicPr>
          <p:cNvPr id="3" name="Obrázek 2" descr="Obsah obrázku text, nealkoholický nápoj, nápoj, červená&#10;&#10;Popis byl vytvořen automaticky">
            <a:extLst>
              <a:ext uri="{FF2B5EF4-FFF2-40B4-BE49-F238E27FC236}">
                <a16:creationId xmlns:a16="http://schemas.microsoft.com/office/drawing/2014/main" id="{615753D6-8909-40D3-6B4A-23843A0BCE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9"/>
          <a:stretch/>
        </p:blipFill>
        <p:spPr>
          <a:xfrm>
            <a:off x="5930899" y="1881415"/>
            <a:ext cx="5575302" cy="31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5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AfterhoursVTI">
  <a:themeElements>
    <a:clrScheme name="AnalogousFromDarkSeedLeftStep">
      <a:dk1>
        <a:srgbClr val="000000"/>
      </a:dk1>
      <a:lt1>
        <a:srgbClr val="FFFFFF"/>
      </a:lt1>
      <a:dk2>
        <a:srgbClr val="412624"/>
      </a:dk2>
      <a:lt2>
        <a:srgbClr val="E7E2E8"/>
      </a:lt2>
      <a:accent1>
        <a:srgbClr val="54B734"/>
      </a:accent1>
      <a:accent2>
        <a:srgbClr val="81AF26"/>
      </a:accent2>
      <a:accent3>
        <a:srgbClr val="AEA432"/>
      </a:accent3>
      <a:accent4>
        <a:srgbClr val="C2772A"/>
      </a:accent4>
      <a:accent5>
        <a:srgbClr val="D4493C"/>
      </a:accent5>
      <a:accent6>
        <a:srgbClr val="C22A5C"/>
      </a:accent6>
      <a:hlink>
        <a:srgbClr val="BF5F3F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137</Words>
  <Application>Microsoft Office PowerPoint</Application>
  <PresentationFormat>Širokoúhlá obrazovka</PresentationFormat>
  <Paragraphs>22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Consolas</vt:lpstr>
      <vt:lpstr>Franklin Gothic Heavy</vt:lpstr>
      <vt:lpstr>AfterhoursVTI</vt:lpstr>
      <vt:lpstr>Difúze barviva ve studené a horké vodě </vt:lpstr>
      <vt:lpstr>Zadání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Tomáš Horník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Difúze barviva ve studené a horké vodě</dc:title>
  <dc:creator>Tomáš Horník</dc:creator>
  <cp:lastModifiedBy>Tomáš Horník</cp:lastModifiedBy>
  <cp:revision>2</cp:revision>
  <dcterms:created xsi:type="dcterms:W3CDTF">2023-10-15T07:37:20Z</dcterms:created>
  <dcterms:modified xsi:type="dcterms:W3CDTF">2023-10-19T17:42:38Z</dcterms:modified>
</cp:coreProperties>
</file>